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2.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comments/modernComment_7FFFF746_7A2BA994.xml" ContentType="application/vnd.ms-powerpoint.comments+xml"/>
  <Override PartName="/ppt/comments/modernComment_7FFFF754_D37D4463.xml" ContentType="application/vnd.ms-powerpoint.comments+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468" r:id="rId4"/>
    <p:sldMasterId id="2147484508" r:id="rId5"/>
    <p:sldMasterId id="2147484628" r:id="rId6"/>
  </p:sldMasterIdLst>
  <p:notesMasterIdLst>
    <p:notesMasterId r:id="rId26"/>
  </p:notesMasterIdLst>
  <p:handoutMasterIdLst>
    <p:handoutMasterId r:id="rId27"/>
  </p:handoutMasterIdLst>
  <p:sldIdLst>
    <p:sldId id="2142533939" r:id="rId7"/>
    <p:sldId id="2147481413" r:id="rId8"/>
    <p:sldId id="2142533940" r:id="rId9"/>
    <p:sldId id="2147481429" r:id="rId10"/>
    <p:sldId id="2147481414" r:id="rId11"/>
    <p:sldId id="2147481415" r:id="rId12"/>
    <p:sldId id="2142533954" r:id="rId13"/>
    <p:sldId id="2147481419" r:id="rId14"/>
    <p:sldId id="2147481421" r:id="rId15"/>
    <p:sldId id="2147481422" r:id="rId16"/>
    <p:sldId id="2142533956" r:id="rId17"/>
    <p:sldId id="2147481423" r:id="rId18"/>
    <p:sldId id="2147481425" r:id="rId19"/>
    <p:sldId id="2147481424" r:id="rId20"/>
    <p:sldId id="2147481426" r:id="rId21"/>
    <p:sldId id="2147481418" r:id="rId22"/>
    <p:sldId id="2147481427" r:id="rId23"/>
    <p:sldId id="2147481428" r:id="rId24"/>
    <p:sldId id="2142533781" r:id="rId25"/>
  </p:sldIdLst>
  <p:sldSz cx="12192000" cy="6858000"/>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rporate Confidential Template" id="{A2012473-0A74-3944-A4C8-F6DCC69E976E}">
          <p14:sldIdLst>
            <p14:sldId id="2142533939"/>
            <p14:sldId id="2147481413"/>
            <p14:sldId id="2142533940"/>
            <p14:sldId id="2147481429"/>
            <p14:sldId id="2147481414"/>
            <p14:sldId id="2147481415"/>
            <p14:sldId id="2142533954"/>
            <p14:sldId id="2147481419"/>
            <p14:sldId id="2147481421"/>
            <p14:sldId id="2147481422"/>
            <p14:sldId id="2142533956"/>
            <p14:sldId id="2147481423"/>
            <p14:sldId id="2147481425"/>
            <p14:sldId id="2147481424"/>
            <p14:sldId id="2147481426"/>
            <p14:sldId id="2147481418"/>
            <p14:sldId id="2147481427"/>
            <p14:sldId id="2147481428"/>
            <p14:sldId id="214253378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6B22300-93F1-4EBB-B51F-FA10ED1CECA1}" name="Adam Hawes" initials="AH" userId="S::ahawes@qti.qualcomm.com::8258713c-521a-4560-927b-1e3acf52e9bb" providerId="AD"/>
  <p188:author id="{03540F1A-2017-3F20-9683-3E6E0BA62211}" name="Kathy Lee" initials="KL" userId="S::lkathy@qti.qualcomm.com::284cb5dd-a5d0-4cda-b06c-8895c9e17333" providerId="AD"/>
  <p188:author id="{5C600020-BED4-2EE5-1659-ACFDCF4522AA}" name="Aleksandra Krstic" initials="AK" userId="S::akrstic@qti.qualcomm.com::49d69a91-9841-45f8-b101-28e74c8edaa6" providerId="AD"/>
  <p188:author id="{06483424-08E3-D85F-DAE1-FB3B9D45578F}" name="Joyce Chan" initials="JC" userId="S::Joyce@stinson.co::b8afbe7e-b7f1-4ee9-a0ee-cc565ae8b8f4" providerId="AD"/>
  <p188:author id="{BC1ED642-07FA-BCB2-A7C2-C9027D9C6954}" name="Mona Khilnani" initials="MK" userId="S::khilnani_qti.qualcomm.com#ext#@stinsondesigninc.onmicrosoft.com::56d45294-e92c-4dfe-9cfb-04bc9be83875" providerId="AD"/>
  <p188:author id="{6DA00744-FD9A-CE41-E4A7-9141CC815892}" name="Haewon Park" initials="HP" userId="S::haewon@stinson.co::86836cc0-e14c-4308-9e46-17eea5d281ca" providerId="AD"/>
  <p188:author id="{239E7372-7FF6-8941-6ACC-AF2A04C67BE2}" name="Luisa Lopez" initials="LL" userId="S::llopez_qti.qualcomm.com#ext#@stinsondesigninc.onmicrosoft.com::aa69f866-b462-4a1a-9709-5ff101d9f733" providerId="AD"/>
  <p188:author id="{8E2BF684-5DD0-6113-95CC-7501ED1A01BB}" name="Anna Green" initials="AG" userId="S::annag@qti.qualcomm.com::eaaab90d-390b-459e-9d6f-0f96e445a672" providerId="AD"/>
  <p188:author id="{38E14AF5-B37B-8324-8DC0-064BFE0D34FF}" name="Mona Khilnani" initials="MK" userId="S::khilnani@qti.qualcomm.com::732f9bb4-551c-45e7-b99f-6f81a107b506" providerId="AD"/>
  <p188:author id="{831C7EF8-C38C-8A67-E036-B08CDFA73774}" name="Joyce Chan" initials="JC" userId="S::joyce@stinson.co::b8afbe7e-b7f1-4ee9-a0ee-cc565ae8b8f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yler lynch" initials="tl" lastIdx="24" clrIdx="0">
    <p:extLst>
      <p:ext uri="{19B8F6BF-5375-455C-9EA6-DF929625EA0E}">
        <p15:presenceInfo xmlns:p15="http://schemas.microsoft.com/office/powerpoint/2012/main" userId="4d79623da105b09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2577EF"/>
    <a:srgbClr val="000C47"/>
    <a:srgbClr val="020B40"/>
    <a:srgbClr val="000F5C"/>
    <a:srgbClr val="00116B"/>
    <a:srgbClr val="EFF1F5"/>
    <a:srgbClr val="3E4D63"/>
    <a:srgbClr val="8391E3"/>
    <a:srgbClr val="7F7F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94F678-205D-4CB7-A318-BCC24B0D0A5D}" v="51" dt="2025-11-16T16:03:23.9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150" y="40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5/10/relationships/revisionInfo" Target="revisionInfo.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handoutMaster" Target="handoutMasters/handoutMaster1.xml"/><Relationship Id="rId30" Type="http://schemas.openxmlformats.org/officeDocument/2006/relationships/viewProps" Target="viewProps.xml"/><Relationship Id="rId35" Type="http://schemas.microsoft.com/office/2018/10/relationships/authors" Target="authors.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ksandra Krstic" userId="49d69a91-9841-45f8-b101-28e74c8edaa6" providerId="ADAL" clId="{4D94F678-205D-4CB7-A318-BCC24B0D0A5D}"/>
    <pc:docChg chg="undo custSel addSld delSld modSld sldOrd modSection">
      <pc:chgData name="Aleksandra Krstic" userId="49d69a91-9841-45f8-b101-28e74c8edaa6" providerId="ADAL" clId="{4D94F678-205D-4CB7-A318-BCC24B0D0A5D}" dt="2025-10-08T16:13:02.116" v="9184" actId="20577"/>
      <pc:docMkLst>
        <pc:docMk/>
      </pc:docMkLst>
      <pc:sldChg chg="add del">
        <pc:chgData name="Aleksandra Krstic" userId="49d69a91-9841-45f8-b101-28e74c8edaa6" providerId="ADAL" clId="{4D94F678-205D-4CB7-A318-BCC24B0D0A5D}" dt="2025-10-03T20:19:46.059" v="794" actId="47"/>
        <pc:sldMkLst>
          <pc:docMk/>
          <pc:sldMk cId="3773838063" sldId="1119"/>
        </pc:sldMkLst>
      </pc:sldChg>
      <pc:sldChg chg="add del">
        <pc:chgData name="Aleksandra Krstic" userId="49d69a91-9841-45f8-b101-28e74c8edaa6" providerId="ADAL" clId="{4D94F678-205D-4CB7-A318-BCC24B0D0A5D}" dt="2025-10-03T20:16:55.280" v="705" actId="47"/>
        <pc:sldMkLst>
          <pc:docMk/>
          <pc:sldMk cId="330842458" sldId="4721"/>
        </pc:sldMkLst>
      </pc:sldChg>
      <pc:sldChg chg="addSp delSp">
        <pc:chgData name="Aleksandra Krstic" userId="49d69a91-9841-45f8-b101-28e74c8edaa6" providerId="ADAL" clId="{4D94F678-205D-4CB7-A318-BCC24B0D0A5D}" dt="2025-10-03T14:33:21.236" v="139" actId="478"/>
        <pc:sldMkLst>
          <pc:docMk/>
          <pc:sldMk cId="2093438328" sldId="2142533781"/>
        </pc:sldMkLst>
      </pc:sldChg>
      <pc:sldChg chg="modSp mod">
        <pc:chgData name="Aleksandra Krstic" userId="49d69a91-9841-45f8-b101-28e74c8edaa6" providerId="ADAL" clId="{4D94F678-205D-4CB7-A318-BCC24B0D0A5D}" dt="2025-10-02T17:28:20.467" v="1" actId="20577"/>
        <pc:sldMkLst>
          <pc:docMk/>
          <pc:sldMk cId="105743182" sldId="2142533939"/>
        </pc:sldMkLst>
      </pc:sldChg>
      <pc:sldChg chg="modSp mod">
        <pc:chgData name="Aleksandra Krstic" userId="49d69a91-9841-45f8-b101-28e74c8edaa6" providerId="ADAL" clId="{4D94F678-205D-4CB7-A318-BCC24B0D0A5D}" dt="2025-10-08T00:05:37.257" v="9092" actId="20577"/>
        <pc:sldMkLst>
          <pc:docMk/>
          <pc:sldMk cId="3527862119" sldId="2142533940"/>
        </pc:sldMkLst>
      </pc:sldChg>
      <pc:sldChg chg="del">
        <pc:chgData name="Aleksandra Krstic" userId="49d69a91-9841-45f8-b101-28e74c8edaa6" providerId="ADAL" clId="{4D94F678-205D-4CB7-A318-BCC24B0D0A5D}" dt="2025-10-08T00:07:40.816" v="9182" actId="47"/>
        <pc:sldMkLst>
          <pc:docMk/>
          <pc:sldMk cId="79028645" sldId="2142533941"/>
        </pc:sldMkLst>
      </pc:sldChg>
      <pc:sldChg chg="addSp delSp modSp new del mod chgLayout">
        <pc:chgData name="Aleksandra Krstic" userId="49d69a91-9841-45f8-b101-28e74c8edaa6" providerId="ADAL" clId="{4D94F678-205D-4CB7-A318-BCC24B0D0A5D}" dt="2025-10-03T20:51:19.964" v="1158" actId="47"/>
        <pc:sldMkLst>
          <pc:docMk/>
          <pc:sldMk cId="1857655402" sldId="2142533942"/>
        </pc:sldMkLst>
      </pc:sldChg>
      <pc:sldChg chg="addSp delSp modSp new mod modClrScheme modAnim chgLayout">
        <pc:chgData name="Aleksandra Krstic" userId="49d69a91-9841-45f8-b101-28e74c8edaa6" providerId="ADAL" clId="{4D94F678-205D-4CB7-A318-BCC24B0D0A5D}" dt="2025-10-08T00:01:55.250" v="9083" actId="20577"/>
        <pc:sldMkLst>
          <pc:docMk/>
          <pc:sldMk cId="2697013740" sldId="2142533943"/>
        </pc:sldMkLst>
      </pc:sldChg>
      <pc:sldChg chg="addSp delSp modSp new mod chgLayout">
        <pc:chgData name="Aleksandra Krstic" userId="49d69a91-9841-45f8-b101-28e74c8edaa6" providerId="ADAL" clId="{4D94F678-205D-4CB7-A318-BCC24B0D0A5D}" dt="2025-10-08T16:13:02.116" v="9184" actId="20577"/>
        <pc:sldMkLst>
          <pc:docMk/>
          <pc:sldMk cId="2098555214" sldId="2142533944"/>
        </pc:sldMkLst>
      </pc:sldChg>
      <pc:sldChg chg="addSp delSp modSp new mod modClrScheme chgLayout">
        <pc:chgData name="Aleksandra Krstic" userId="49d69a91-9841-45f8-b101-28e74c8edaa6" providerId="ADAL" clId="{4D94F678-205D-4CB7-A318-BCC24B0D0A5D}" dt="2025-10-07T20:29:22.764" v="8122" actId="1076"/>
        <pc:sldMkLst>
          <pc:docMk/>
          <pc:sldMk cId="3352666322" sldId="2142533945"/>
        </pc:sldMkLst>
      </pc:sldChg>
      <pc:sldChg chg="addSp delSp modSp add mod modClrScheme modAnim chgLayout">
        <pc:chgData name="Aleksandra Krstic" userId="49d69a91-9841-45f8-b101-28e74c8edaa6" providerId="ADAL" clId="{4D94F678-205D-4CB7-A318-BCC24B0D0A5D}" dt="2025-10-06T17:20:29.503" v="2532"/>
        <pc:sldMkLst>
          <pc:docMk/>
          <pc:sldMk cId="1769706899" sldId="2142533946"/>
        </pc:sldMkLst>
      </pc:sldChg>
      <pc:sldChg chg="modSp add del mod">
        <pc:chgData name="Aleksandra Krstic" userId="49d69a91-9841-45f8-b101-28e74c8edaa6" providerId="ADAL" clId="{4D94F678-205D-4CB7-A318-BCC24B0D0A5D}" dt="2025-10-03T20:16:43.643" v="704" actId="47"/>
        <pc:sldMkLst>
          <pc:docMk/>
          <pc:sldMk cId="2451642968" sldId="2142533947"/>
        </pc:sldMkLst>
      </pc:sldChg>
      <pc:sldChg chg="addSp delSp modSp add del mod ord modClrScheme chgLayout">
        <pc:chgData name="Aleksandra Krstic" userId="49d69a91-9841-45f8-b101-28e74c8edaa6" providerId="ADAL" clId="{4D94F678-205D-4CB7-A318-BCC24B0D0A5D}" dt="2025-10-07T22:25:14.042" v="8822" actId="47"/>
        <pc:sldMkLst>
          <pc:docMk/>
          <pc:sldMk cId="4043704873" sldId="2142533947"/>
        </pc:sldMkLst>
      </pc:sldChg>
      <pc:sldChg chg="addSp delSp modSp new del mod modClrScheme chgLayout modNotesTx">
        <pc:chgData name="Aleksandra Krstic" userId="49d69a91-9841-45f8-b101-28e74c8edaa6" providerId="ADAL" clId="{4D94F678-205D-4CB7-A318-BCC24B0D0A5D}" dt="2025-10-07T20:17:38.886" v="7846" actId="47"/>
        <pc:sldMkLst>
          <pc:docMk/>
          <pc:sldMk cId="2344321567" sldId="2142533948"/>
        </pc:sldMkLst>
      </pc:sldChg>
      <pc:sldChg chg="addSp delSp modSp new del mod modClrScheme chgLayout">
        <pc:chgData name="Aleksandra Krstic" userId="49d69a91-9841-45f8-b101-28e74c8edaa6" providerId="ADAL" clId="{4D94F678-205D-4CB7-A318-BCC24B0D0A5D}" dt="2025-10-03T22:53:50.695" v="2376" actId="47"/>
        <pc:sldMkLst>
          <pc:docMk/>
          <pc:sldMk cId="1117019085" sldId="2142533949"/>
        </pc:sldMkLst>
      </pc:sldChg>
      <pc:sldChg chg="modSp new del mod ord">
        <pc:chgData name="Aleksandra Krstic" userId="49d69a91-9841-45f8-b101-28e74c8edaa6" providerId="ADAL" clId="{4D94F678-205D-4CB7-A318-BCC24B0D0A5D}" dt="2025-10-06T23:16:49.356" v="6520" actId="47"/>
        <pc:sldMkLst>
          <pc:docMk/>
          <pc:sldMk cId="291547399" sldId="2142533950"/>
        </pc:sldMkLst>
      </pc:sldChg>
      <pc:sldChg chg="new del">
        <pc:chgData name="Aleksandra Krstic" userId="49d69a91-9841-45f8-b101-28e74c8edaa6" providerId="ADAL" clId="{4D94F678-205D-4CB7-A318-BCC24B0D0A5D}" dt="2025-10-03T21:11:49.856" v="1416" actId="47"/>
        <pc:sldMkLst>
          <pc:docMk/>
          <pc:sldMk cId="3783830998" sldId="2142533950"/>
        </pc:sldMkLst>
      </pc:sldChg>
      <pc:sldChg chg="addSp delSp modSp new mod ord">
        <pc:chgData name="Aleksandra Krstic" userId="49d69a91-9841-45f8-b101-28e74c8edaa6" providerId="ADAL" clId="{4D94F678-205D-4CB7-A318-BCC24B0D0A5D}" dt="2025-10-07T20:38:16.198" v="8474" actId="20577"/>
        <pc:sldMkLst>
          <pc:docMk/>
          <pc:sldMk cId="434584817" sldId="2142533951"/>
        </pc:sldMkLst>
      </pc:sldChg>
      <pc:sldChg chg="delSp modSp new mod ord">
        <pc:chgData name="Aleksandra Krstic" userId="49d69a91-9841-45f8-b101-28e74c8edaa6" providerId="ADAL" clId="{4D94F678-205D-4CB7-A318-BCC24B0D0A5D}" dt="2025-10-07T20:40:42.914" v="8527" actId="20577"/>
        <pc:sldMkLst>
          <pc:docMk/>
          <pc:sldMk cId="3587431619" sldId="2142533952"/>
        </pc:sldMkLst>
      </pc:sldChg>
      <pc:sldChg chg="modSp new del mod">
        <pc:chgData name="Aleksandra Krstic" userId="49d69a91-9841-45f8-b101-28e74c8edaa6" providerId="ADAL" clId="{4D94F678-205D-4CB7-A318-BCC24B0D0A5D}" dt="2025-10-06T23:19:31.681" v="6768" actId="47"/>
        <pc:sldMkLst>
          <pc:docMk/>
          <pc:sldMk cId="2068645798" sldId="2142533953"/>
        </pc:sldMkLst>
      </pc:sldChg>
      <pc:sldChg chg="addSp delSp modSp new mod chgLayout">
        <pc:chgData name="Aleksandra Krstic" userId="49d69a91-9841-45f8-b101-28e74c8edaa6" providerId="ADAL" clId="{4D94F678-205D-4CB7-A318-BCC24B0D0A5D}" dt="2025-10-06T17:27:22.166" v="2573" actId="20577"/>
        <pc:sldMkLst>
          <pc:docMk/>
          <pc:sldMk cId="1875615129" sldId="2142533954"/>
        </pc:sldMkLst>
      </pc:sldChg>
      <pc:sldChg chg="modSp new del">
        <pc:chgData name="Aleksandra Krstic" userId="49d69a91-9841-45f8-b101-28e74c8edaa6" providerId="ADAL" clId="{4D94F678-205D-4CB7-A318-BCC24B0D0A5D}" dt="2025-10-06T17:34:00.810" v="2866" actId="47"/>
        <pc:sldMkLst>
          <pc:docMk/>
          <pc:sldMk cId="2058270721" sldId="2142533955"/>
        </pc:sldMkLst>
      </pc:sldChg>
      <pc:sldChg chg="addSp delSp modSp new mod chgLayout">
        <pc:chgData name="Aleksandra Krstic" userId="49d69a91-9841-45f8-b101-28e74c8edaa6" providerId="ADAL" clId="{4D94F678-205D-4CB7-A318-BCC24B0D0A5D}" dt="2025-10-07T20:18:45.842" v="7908" actId="20577"/>
        <pc:sldMkLst>
          <pc:docMk/>
          <pc:sldMk cId="3303896323" sldId="2142533955"/>
        </pc:sldMkLst>
      </pc:sldChg>
      <pc:sldChg chg="modSp add mod">
        <pc:chgData name="Aleksandra Krstic" userId="49d69a91-9841-45f8-b101-28e74c8edaa6" providerId="ADAL" clId="{4D94F678-205D-4CB7-A318-BCC24B0D0A5D}" dt="2025-10-06T17:53:08.087" v="3486" actId="20577"/>
        <pc:sldMkLst>
          <pc:docMk/>
          <pc:sldMk cId="3902349897" sldId="2142533956"/>
        </pc:sldMkLst>
      </pc:sldChg>
      <pc:sldChg chg="addSp delSp modSp new mod chgLayout">
        <pc:chgData name="Aleksandra Krstic" userId="49d69a91-9841-45f8-b101-28e74c8edaa6" providerId="ADAL" clId="{4D94F678-205D-4CB7-A318-BCC24B0D0A5D}" dt="2025-10-07T20:38:32.717" v="8476" actId="6549"/>
        <pc:sldMkLst>
          <pc:docMk/>
          <pc:sldMk cId="472100273" sldId="2142533957"/>
        </pc:sldMkLst>
      </pc:sldChg>
      <pc:sldChg chg="add del">
        <pc:chgData name="Aleksandra Krstic" userId="49d69a91-9841-45f8-b101-28e74c8edaa6" providerId="ADAL" clId="{4D94F678-205D-4CB7-A318-BCC24B0D0A5D}" dt="2025-10-06T20:37:57.826" v="4370" actId="47"/>
        <pc:sldMkLst>
          <pc:docMk/>
          <pc:sldMk cId="187543393" sldId="2142533958"/>
        </pc:sldMkLst>
      </pc:sldChg>
      <pc:sldChg chg="add del">
        <pc:chgData name="Aleksandra Krstic" userId="49d69a91-9841-45f8-b101-28e74c8edaa6" providerId="ADAL" clId="{4D94F678-205D-4CB7-A318-BCC24B0D0A5D}" dt="2025-10-06T23:16:46.436" v="6519" actId="47"/>
        <pc:sldMkLst>
          <pc:docMk/>
          <pc:sldMk cId="3271114206" sldId="2142533958"/>
        </pc:sldMkLst>
      </pc:sldChg>
      <pc:sldChg chg="new del">
        <pc:chgData name="Aleksandra Krstic" userId="49d69a91-9841-45f8-b101-28e74c8edaa6" providerId="ADAL" clId="{4D94F678-205D-4CB7-A318-BCC24B0D0A5D}" dt="2025-10-06T20:37:44.265" v="4368" actId="47"/>
        <pc:sldMkLst>
          <pc:docMk/>
          <pc:sldMk cId="3358872382" sldId="2142533958"/>
        </pc:sldMkLst>
      </pc:sldChg>
      <pc:sldChg chg="new del">
        <pc:chgData name="Aleksandra Krstic" userId="49d69a91-9841-45f8-b101-28e74c8edaa6" providerId="ADAL" clId="{4D94F678-205D-4CB7-A318-BCC24B0D0A5D}" dt="2025-10-06T20:37:29.995" v="4366" actId="47"/>
        <pc:sldMkLst>
          <pc:docMk/>
          <pc:sldMk cId="4052058810" sldId="2142533958"/>
        </pc:sldMkLst>
      </pc:sldChg>
      <pc:sldChg chg="modSp new del mod">
        <pc:chgData name="Aleksandra Krstic" userId="49d69a91-9841-45f8-b101-28e74c8edaa6" providerId="ADAL" clId="{4D94F678-205D-4CB7-A318-BCC24B0D0A5D}" dt="2025-10-06T23:19:30.238" v="6767" actId="47"/>
        <pc:sldMkLst>
          <pc:docMk/>
          <pc:sldMk cId="2566052865" sldId="2142533959"/>
        </pc:sldMkLst>
      </pc:sldChg>
      <pc:sldChg chg="addSp delSp modSp new del mod chgLayout">
        <pc:chgData name="Aleksandra Krstic" userId="49d69a91-9841-45f8-b101-28e74c8edaa6" providerId="ADAL" clId="{4D94F678-205D-4CB7-A318-BCC24B0D0A5D}" dt="2025-10-06T23:16:40.260" v="6518" actId="47"/>
        <pc:sldMkLst>
          <pc:docMk/>
          <pc:sldMk cId="200798523" sldId="2142533960"/>
        </pc:sldMkLst>
      </pc:sldChg>
      <pc:sldChg chg="add del">
        <pc:chgData name="Aleksandra Krstic" userId="49d69a91-9841-45f8-b101-28e74c8edaa6" providerId="ADAL" clId="{4D94F678-205D-4CB7-A318-BCC24B0D0A5D}" dt="2025-10-06T23:05:35.913" v="6093" actId="47"/>
        <pc:sldMkLst>
          <pc:docMk/>
          <pc:sldMk cId="963593532" sldId="2142533961"/>
        </pc:sldMkLst>
      </pc:sldChg>
      <pc:sldChg chg="addSp delSp modSp add mod ord">
        <pc:chgData name="Aleksandra Krstic" userId="49d69a91-9841-45f8-b101-28e74c8edaa6" providerId="ADAL" clId="{4D94F678-205D-4CB7-A318-BCC24B0D0A5D}" dt="2025-10-07T20:51:32.972" v="8732" actId="108"/>
        <pc:sldMkLst>
          <pc:docMk/>
          <pc:sldMk cId="1507136094" sldId="2142533961"/>
        </pc:sldMkLst>
      </pc:sldChg>
      <pc:sldChg chg="add del">
        <pc:chgData name="Aleksandra Krstic" userId="49d69a91-9841-45f8-b101-28e74c8edaa6" providerId="ADAL" clId="{4D94F678-205D-4CB7-A318-BCC24B0D0A5D}" dt="2025-10-06T23:13:33.529" v="6328" actId="47"/>
        <pc:sldMkLst>
          <pc:docMk/>
          <pc:sldMk cId="1788496595" sldId="2142533961"/>
        </pc:sldMkLst>
      </pc:sldChg>
      <pc:sldChg chg="add del">
        <pc:chgData name="Aleksandra Krstic" userId="49d69a91-9841-45f8-b101-28e74c8edaa6" providerId="ADAL" clId="{4D94F678-205D-4CB7-A318-BCC24B0D0A5D}" dt="2025-10-06T22:50:33.424" v="5639" actId="47"/>
        <pc:sldMkLst>
          <pc:docMk/>
          <pc:sldMk cId="1935603286" sldId="2142533961"/>
        </pc:sldMkLst>
      </pc:sldChg>
      <pc:sldChg chg="add del">
        <pc:chgData name="Aleksandra Krstic" userId="49d69a91-9841-45f8-b101-28e74c8edaa6" providerId="ADAL" clId="{4D94F678-205D-4CB7-A318-BCC24B0D0A5D}" dt="2025-10-06T23:13:43.587" v="6330" actId="47"/>
        <pc:sldMkLst>
          <pc:docMk/>
          <pc:sldMk cId="2387302295" sldId="2142533961"/>
        </pc:sldMkLst>
      </pc:sldChg>
      <pc:sldChg chg="addSp delSp modSp new del mod modClrScheme chgLayout">
        <pc:chgData name="Aleksandra Krstic" userId="49d69a91-9841-45f8-b101-28e74c8edaa6" providerId="ADAL" clId="{4D94F678-205D-4CB7-A318-BCC24B0D0A5D}" dt="2025-10-07T20:52:49.533" v="8742" actId="47"/>
        <pc:sldMkLst>
          <pc:docMk/>
          <pc:sldMk cId="2127262370" sldId="2142533962"/>
        </pc:sldMkLst>
      </pc:sldChg>
      <pc:sldChg chg="addSp delSp modSp add mod">
        <pc:chgData name="Aleksandra Krstic" userId="49d69a91-9841-45f8-b101-28e74c8edaa6" providerId="ADAL" clId="{4D94F678-205D-4CB7-A318-BCC24B0D0A5D}" dt="2025-10-07T20:51:27.907" v="8731" actId="108"/>
        <pc:sldMkLst>
          <pc:docMk/>
          <pc:sldMk cId="2278901640" sldId="2142533963"/>
        </pc:sldMkLst>
      </pc:sldChg>
      <pc:sldChg chg="add del ord">
        <pc:chgData name="Aleksandra Krstic" userId="49d69a91-9841-45f8-b101-28e74c8edaa6" providerId="ADAL" clId="{4D94F678-205D-4CB7-A318-BCC24B0D0A5D}" dt="2025-10-07T22:25:14.657" v="8823" actId="47"/>
        <pc:sldMkLst>
          <pc:docMk/>
          <pc:sldMk cId="517009576" sldId="2142533964"/>
        </pc:sldMkLst>
      </pc:sldChg>
      <pc:sldChg chg="add del">
        <pc:chgData name="Aleksandra Krstic" userId="49d69a91-9841-45f8-b101-28e74c8edaa6" providerId="ADAL" clId="{4D94F678-205D-4CB7-A318-BCC24B0D0A5D}" dt="2025-10-07T20:42:44.502" v="8534" actId="47"/>
        <pc:sldMkLst>
          <pc:docMk/>
          <pc:sldMk cId="203592014" sldId="2142533965"/>
        </pc:sldMkLst>
      </pc:sldChg>
      <pc:sldChg chg="modSp add del mod ord">
        <pc:chgData name="Aleksandra Krstic" userId="49d69a91-9841-45f8-b101-28e74c8edaa6" providerId="ADAL" clId="{4D94F678-205D-4CB7-A318-BCC24B0D0A5D}" dt="2025-10-07T22:25:10.038" v="8821" actId="47"/>
        <pc:sldMkLst>
          <pc:docMk/>
          <pc:sldMk cId="869978007" sldId="2142533965"/>
        </pc:sldMkLst>
      </pc:sldChg>
      <pc:sldChg chg="add del">
        <pc:chgData name="Aleksandra Krstic" userId="49d69a91-9841-45f8-b101-28e74c8edaa6" providerId="ADAL" clId="{4D94F678-205D-4CB7-A318-BCC24B0D0A5D}" dt="2025-10-07T20:42:50.330" v="8536" actId="47"/>
        <pc:sldMkLst>
          <pc:docMk/>
          <pc:sldMk cId="3871609199" sldId="2142533965"/>
        </pc:sldMkLst>
      </pc:sldChg>
      <pc:sldChg chg="modSp add mod">
        <pc:chgData name="Aleksandra Krstic" userId="49d69a91-9841-45f8-b101-28e74c8edaa6" providerId="ADAL" clId="{4D94F678-205D-4CB7-A318-BCC24B0D0A5D}" dt="2025-10-07T22:24:57.372" v="8820" actId="1076"/>
        <pc:sldMkLst>
          <pc:docMk/>
          <pc:sldMk cId="2786939081" sldId="2147481411"/>
        </pc:sldMkLst>
      </pc:sldChg>
      <pc:sldChg chg="addSp modSp new del mod">
        <pc:chgData name="Aleksandra Krstic" userId="49d69a91-9841-45f8-b101-28e74c8edaa6" providerId="ADAL" clId="{4D94F678-205D-4CB7-A318-BCC24B0D0A5D}" dt="2025-10-07T23:56:09.134" v="9001" actId="47"/>
        <pc:sldMkLst>
          <pc:docMk/>
          <pc:sldMk cId="1828952938" sldId="2147481412"/>
        </pc:sldMkLst>
      </pc:sldChg>
      <pc:sldChg chg="addSp delSp modSp add mod ord">
        <pc:chgData name="Aleksandra Krstic" userId="49d69a91-9841-45f8-b101-28e74c8edaa6" providerId="ADAL" clId="{4D94F678-205D-4CB7-A318-BCC24B0D0A5D}" dt="2025-10-08T00:07:37.402" v="9181" actId="1076"/>
        <pc:sldMkLst>
          <pc:docMk/>
          <pc:sldMk cId="459442631" sldId="2147481413"/>
        </pc:sldMkLst>
      </pc:sldChg>
      <pc:sldMasterChg chg="delSldLayout">
        <pc:chgData name="Aleksandra Krstic" userId="49d69a91-9841-45f8-b101-28e74c8edaa6" providerId="ADAL" clId="{4D94F678-205D-4CB7-A318-BCC24B0D0A5D}" dt="2025-10-06T23:13:43.587" v="6330" actId="47"/>
        <pc:sldMasterMkLst>
          <pc:docMk/>
          <pc:sldMasterMk cId="368843126" sldId="2147484468"/>
        </pc:sldMasterMkLst>
        <pc:sldLayoutChg chg="del">
          <pc:chgData name="Aleksandra Krstic" userId="49d69a91-9841-45f8-b101-28e74c8edaa6" providerId="ADAL" clId="{4D94F678-205D-4CB7-A318-BCC24B0D0A5D}" dt="2025-10-03T20:16:55.280" v="705" actId="47"/>
          <pc:sldLayoutMkLst>
            <pc:docMk/>
            <pc:sldMasterMk cId="368843126" sldId="2147484468"/>
            <pc:sldLayoutMk cId="11678928" sldId="2147484627"/>
          </pc:sldLayoutMkLst>
        </pc:sldLayoutChg>
        <pc:sldLayoutChg chg="del">
          <pc:chgData name="Aleksandra Krstic" userId="49d69a91-9841-45f8-b101-28e74c8edaa6" providerId="ADAL" clId="{4D94F678-205D-4CB7-A318-BCC24B0D0A5D}" dt="2025-10-06T23:13:43.587" v="6330" actId="47"/>
          <pc:sldLayoutMkLst>
            <pc:docMk/>
            <pc:sldMasterMk cId="368843126" sldId="2147484468"/>
            <pc:sldLayoutMk cId="267546682" sldId="2147484712"/>
          </pc:sldLayoutMkLst>
        </pc:sldLayoutChg>
      </pc:sldMasterChg>
      <pc:sldMasterChg chg="delSldLayout">
        <pc:chgData name="Aleksandra Krstic" userId="49d69a91-9841-45f8-b101-28e74c8edaa6" providerId="ADAL" clId="{4D94F678-205D-4CB7-A318-BCC24B0D0A5D}" dt="2025-10-07T20:42:50.330" v="8536" actId="47"/>
        <pc:sldMasterMkLst>
          <pc:docMk/>
          <pc:sldMasterMk cId="1272065982" sldId="2147484628"/>
        </pc:sldMasterMkLst>
        <pc:sldLayoutChg chg="del">
          <pc:chgData name="Aleksandra Krstic" userId="49d69a91-9841-45f8-b101-28e74c8edaa6" providerId="ADAL" clId="{4D94F678-205D-4CB7-A318-BCC24B0D0A5D}" dt="2025-10-06T20:37:57.826" v="4370" actId="47"/>
          <pc:sldLayoutMkLst>
            <pc:docMk/>
            <pc:sldMasterMk cId="1272065982" sldId="2147484628"/>
            <pc:sldLayoutMk cId="219786258" sldId="2147484712"/>
          </pc:sldLayoutMkLst>
        </pc:sldLayoutChg>
        <pc:sldLayoutChg chg="del">
          <pc:chgData name="Aleksandra Krstic" userId="49d69a91-9841-45f8-b101-28e74c8edaa6" providerId="ADAL" clId="{4D94F678-205D-4CB7-A318-BCC24B0D0A5D}" dt="2025-10-07T20:42:50.330" v="8536" actId="47"/>
          <pc:sldLayoutMkLst>
            <pc:docMk/>
            <pc:sldMasterMk cId="1272065982" sldId="2147484628"/>
            <pc:sldLayoutMk cId="384855797" sldId="2147484712"/>
          </pc:sldLayoutMkLst>
        </pc:sldLayoutChg>
        <pc:sldLayoutChg chg="del">
          <pc:chgData name="Aleksandra Krstic" userId="49d69a91-9841-45f8-b101-28e74c8edaa6" providerId="ADAL" clId="{4D94F678-205D-4CB7-A318-BCC24B0D0A5D}" dt="2025-10-07T20:42:44.502" v="8534" actId="47"/>
          <pc:sldLayoutMkLst>
            <pc:docMk/>
            <pc:sldMasterMk cId="1272065982" sldId="2147484628"/>
            <pc:sldLayoutMk cId="2068446326" sldId="2147484712"/>
          </pc:sldLayoutMkLst>
        </pc:sldLayoutChg>
      </pc:sldMasterChg>
    </pc:docChg>
  </pc:docChgLst>
  <pc:docChgLst>
    <pc:chgData name="Aleksandra Krstic" userId="49d69a91-9841-45f8-b101-28e74c8edaa6" providerId="ADAL" clId="{D1F9FC8B-1628-416A-9E93-FD3BF6D349D7}"/>
    <pc:docChg chg="undo custSel addSld delSld modSld sldOrd modSection modNotesMaster modHandout">
      <pc:chgData name="Aleksandra Krstic" userId="49d69a91-9841-45f8-b101-28e74c8edaa6" providerId="ADAL" clId="{D1F9FC8B-1628-416A-9E93-FD3BF6D349D7}" dt="2025-11-16T16:04:07.877" v="1144" actId="1035"/>
      <pc:docMkLst>
        <pc:docMk/>
      </pc:docMkLst>
      <pc:sldChg chg="addSp delSp modSp">
        <pc:chgData name="Aleksandra Krstic" userId="49d69a91-9841-45f8-b101-28e74c8edaa6" providerId="ADAL" clId="{D1F9FC8B-1628-416A-9E93-FD3BF6D349D7}" dt="2025-11-16T16:03:23.982" v="1138" actId="478"/>
        <pc:sldMkLst>
          <pc:docMk/>
          <pc:sldMk cId="105743182" sldId="2142533939"/>
        </pc:sldMkLst>
        <pc:picChg chg="add del mod">
          <ac:chgData name="Aleksandra Krstic" userId="49d69a91-9841-45f8-b101-28e74c8edaa6" providerId="ADAL" clId="{D1F9FC8B-1628-416A-9E93-FD3BF6D349D7}" dt="2025-11-16T16:03:23.982" v="1138" actId="478"/>
          <ac:picMkLst>
            <pc:docMk/>
            <pc:sldMk cId="105743182" sldId="2142533939"/>
            <ac:picMk id="6" creationId="{DE887370-6B64-295C-1273-9D0A2618939B}"/>
          </ac:picMkLst>
        </pc:picChg>
      </pc:sldChg>
      <pc:sldChg chg="addSp modSp mod">
        <pc:chgData name="Aleksandra Krstic" userId="49d69a91-9841-45f8-b101-28e74c8edaa6" providerId="ADAL" clId="{D1F9FC8B-1628-416A-9E93-FD3BF6D349D7}" dt="2025-11-16T15:56:56.293" v="962" actId="1076"/>
        <pc:sldMkLst>
          <pc:docMk/>
          <pc:sldMk cId="3527862119" sldId="2142533940"/>
        </pc:sldMkLst>
        <pc:spChg chg="mod">
          <ac:chgData name="Aleksandra Krstic" userId="49d69a91-9841-45f8-b101-28e74c8edaa6" providerId="ADAL" clId="{D1F9FC8B-1628-416A-9E93-FD3BF6D349D7}" dt="2025-11-04T20:33:35.857" v="5" actId="20577"/>
          <ac:spMkLst>
            <pc:docMk/>
            <pc:sldMk cId="3527862119" sldId="2142533940"/>
            <ac:spMk id="6" creationId="{DA7C2F04-3BE5-E536-6ED2-87D1EE49705B}"/>
          </ac:spMkLst>
        </pc:spChg>
        <pc:picChg chg="add mod">
          <ac:chgData name="Aleksandra Krstic" userId="49d69a91-9841-45f8-b101-28e74c8edaa6" providerId="ADAL" clId="{D1F9FC8B-1628-416A-9E93-FD3BF6D349D7}" dt="2025-11-16T15:56:56.293" v="962" actId="1076"/>
          <ac:picMkLst>
            <pc:docMk/>
            <pc:sldMk cId="3527862119" sldId="2142533940"/>
            <ac:picMk id="2050" creationId="{2BFDA13F-DDD6-7DDE-1ACE-549E65DB833B}"/>
          </ac:picMkLst>
        </pc:picChg>
      </pc:sldChg>
      <pc:sldChg chg="del">
        <pc:chgData name="Aleksandra Krstic" userId="49d69a91-9841-45f8-b101-28e74c8edaa6" providerId="ADAL" clId="{D1F9FC8B-1628-416A-9E93-FD3BF6D349D7}" dt="2025-11-05T17:19:11.020" v="416" actId="47"/>
        <pc:sldMkLst>
          <pc:docMk/>
          <pc:sldMk cId="2697013740" sldId="2142533943"/>
        </pc:sldMkLst>
      </pc:sldChg>
      <pc:sldChg chg="del">
        <pc:chgData name="Aleksandra Krstic" userId="49d69a91-9841-45f8-b101-28e74c8edaa6" providerId="ADAL" clId="{D1F9FC8B-1628-416A-9E93-FD3BF6D349D7}" dt="2025-11-05T17:13:14.342" v="410" actId="47"/>
        <pc:sldMkLst>
          <pc:docMk/>
          <pc:sldMk cId="1769706899" sldId="2142533946"/>
        </pc:sldMkLst>
      </pc:sldChg>
      <pc:sldChg chg="del">
        <pc:chgData name="Aleksandra Krstic" userId="49d69a91-9841-45f8-b101-28e74c8edaa6" providerId="ADAL" clId="{D1F9FC8B-1628-416A-9E93-FD3BF6D349D7}" dt="2025-11-05T17:19:29.604" v="419" actId="47"/>
        <pc:sldMkLst>
          <pc:docMk/>
          <pc:sldMk cId="434584817" sldId="2142533951"/>
        </pc:sldMkLst>
      </pc:sldChg>
      <pc:sldChg chg="del">
        <pc:chgData name="Aleksandra Krstic" userId="49d69a91-9841-45f8-b101-28e74c8edaa6" providerId="ADAL" clId="{D1F9FC8B-1628-416A-9E93-FD3BF6D349D7}" dt="2025-11-05T17:19:39.270" v="422" actId="47"/>
        <pc:sldMkLst>
          <pc:docMk/>
          <pc:sldMk cId="3587431619" sldId="2142533952"/>
        </pc:sldMkLst>
      </pc:sldChg>
      <pc:sldChg chg="addSp modSp">
        <pc:chgData name="Aleksandra Krstic" userId="49d69a91-9841-45f8-b101-28e74c8edaa6" providerId="ADAL" clId="{D1F9FC8B-1628-416A-9E93-FD3BF6D349D7}" dt="2025-11-16T15:57:09.816" v="966" actId="1076"/>
        <pc:sldMkLst>
          <pc:docMk/>
          <pc:sldMk cId="1875615129" sldId="2142533954"/>
        </pc:sldMkLst>
        <pc:picChg chg="add mod">
          <ac:chgData name="Aleksandra Krstic" userId="49d69a91-9841-45f8-b101-28e74c8edaa6" providerId="ADAL" clId="{D1F9FC8B-1628-416A-9E93-FD3BF6D349D7}" dt="2025-11-16T15:57:09.816" v="966" actId="1076"/>
          <ac:picMkLst>
            <pc:docMk/>
            <pc:sldMk cId="1875615129" sldId="2142533954"/>
            <ac:picMk id="4098" creationId="{E32E128F-0B45-782F-1F4A-04E61611513E}"/>
          </ac:picMkLst>
        </pc:picChg>
      </pc:sldChg>
      <pc:sldChg chg="del">
        <pc:chgData name="Aleksandra Krstic" userId="49d69a91-9841-45f8-b101-28e74c8edaa6" providerId="ADAL" clId="{D1F9FC8B-1628-416A-9E93-FD3BF6D349D7}" dt="2025-11-05T17:19:19.160" v="417" actId="47"/>
        <pc:sldMkLst>
          <pc:docMk/>
          <pc:sldMk cId="3303896323" sldId="2142533955"/>
        </pc:sldMkLst>
      </pc:sldChg>
      <pc:sldChg chg="addSp modSp">
        <pc:chgData name="Aleksandra Krstic" userId="49d69a91-9841-45f8-b101-28e74c8edaa6" providerId="ADAL" clId="{D1F9FC8B-1628-416A-9E93-FD3BF6D349D7}" dt="2025-11-16T15:57:33.746" v="971"/>
        <pc:sldMkLst>
          <pc:docMk/>
          <pc:sldMk cId="3902349897" sldId="2142533956"/>
        </pc:sldMkLst>
        <pc:picChg chg="add mod">
          <ac:chgData name="Aleksandra Krstic" userId="49d69a91-9841-45f8-b101-28e74c8edaa6" providerId="ADAL" clId="{D1F9FC8B-1628-416A-9E93-FD3BF6D349D7}" dt="2025-11-16T15:57:33.746" v="971"/>
          <ac:picMkLst>
            <pc:docMk/>
            <pc:sldMk cId="3902349897" sldId="2142533956"/>
            <ac:picMk id="2" creationId="{D35DFF2F-2E06-745F-909F-427EB431AAA7}"/>
          </ac:picMkLst>
        </pc:picChg>
      </pc:sldChg>
      <pc:sldChg chg="del">
        <pc:chgData name="Aleksandra Krstic" userId="49d69a91-9841-45f8-b101-28e74c8edaa6" providerId="ADAL" clId="{D1F9FC8B-1628-416A-9E93-FD3BF6D349D7}" dt="2025-11-05T17:19:32.360" v="420" actId="47"/>
        <pc:sldMkLst>
          <pc:docMk/>
          <pc:sldMk cId="472100273" sldId="2142533957"/>
        </pc:sldMkLst>
      </pc:sldChg>
      <pc:sldChg chg="modSp del mod">
        <pc:chgData name="Aleksandra Krstic" userId="49d69a91-9841-45f8-b101-28e74c8edaa6" providerId="ADAL" clId="{D1F9FC8B-1628-416A-9E93-FD3BF6D349D7}" dt="2025-11-05T17:19:42.539" v="423" actId="47"/>
        <pc:sldMkLst>
          <pc:docMk/>
          <pc:sldMk cId="1507136094" sldId="2142533961"/>
        </pc:sldMkLst>
      </pc:sldChg>
      <pc:sldChg chg="del">
        <pc:chgData name="Aleksandra Krstic" userId="49d69a91-9841-45f8-b101-28e74c8edaa6" providerId="ADAL" clId="{D1F9FC8B-1628-416A-9E93-FD3BF6D349D7}" dt="2025-11-05T17:19:36.761" v="421" actId="47"/>
        <pc:sldMkLst>
          <pc:docMk/>
          <pc:sldMk cId="2278901640" sldId="2142533963"/>
        </pc:sldMkLst>
      </pc:sldChg>
      <pc:sldChg chg="addSp delSp modSp del mod">
        <pc:chgData name="Aleksandra Krstic" userId="49d69a91-9841-45f8-b101-28e74c8edaa6" providerId="ADAL" clId="{D1F9FC8B-1628-416A-9E93-FD3BF6D349D7}" dt="2025-11-05T17:19:55.710" v="424" actId="47"/>
        <pc:sldMkLst>
          <pc:docMk/>
          <pc:sldMk cId="2786939081" sldId="2147481411"/>
        </pc:sldMkLst>
      </pc:sldChg>
      <pc:sldChg chg="addSp modSp ord">
        <pc:chgData name="Aleksandra Krstic" userId="49d69a91-9841-45f8-b101-28e74c8edaa6" providerId="ADAL" clId="{D1F9FC8B-1628-416A-9E93-FD3BF6D349D7}" dt="2025-11-16T16:01:53.552" v="1126" actId="1076"/>
        <pc:sldMkLst>
          <pc:docMk/>
          <pc:sldMk cId="459442631" sldId="2147481413"/>
        </pc:sldMkLst>
        <pc:picChg chg="add mod">
          <ac:chgData name="Aleksandra Krstic" userId="49d69a91-9841-45f8-b101-28e74c8edaa6" providerId="ADAL" clId="{D1F9FC8B-1628-416A-9E93-FD3BF6D349D7}" dt="2025-11-16T16:01:53.552" v="1126" actId="1076"/>
          <ac:picMkLst>
            <pc:docMk/>
            <pc:sldMk cId="459442631" sldId="2147481413"/>
            <ac:picMk id="2" creationId="{98FAB9D7-8C62-6240-E4C2-1DA73C75CABB}"/>
          </ac:picMkLst>
        </pc:picChg>
      </pc:sldChg>
      <pc:sldChg chg="addSp delSp modSp">
        <pc:chgData name="Aleksandra Krstic" userId="49d69a91-9841-45f8-b101-28e74c8edaa6" providerId="ADAL" clId="{D1F9FC8B-1628-416A-9E93-FD3BF6D349D7}" dt="2025-11-16T16:02:45.048" v="1134" actId="14100"/>
        <pc:sldMkLst>
          <pc:docMk/>
          <pc:sldMk cId="2049681812" sldId="2147481414"/>
        </pc:sldMkLst>
        <pc:picChg chg="add del mod">
          <ac:chgData name="Aleksandra Krstic" userId="49d69a91-9841-45f8-b101-28e74c8edaa6" providerId="ADAL" clId="{D1F9FC8B-1628-416A-9E93-FD3BF6D349D7}" dt="2025-11-16T16:02:45.048" v="1134" actId="14100"/>
          <ac:picMkLst>
            <pc:docMk/>
            <pc:sldMk cId="2049681812" sldId="2147481414"/>
            <ac:picMk id="1026" creationId="{9E8BB372-30EA-0D0F-2F0F-01BB306F830F}"/>
          </ac:picMkLst>
        </pc:picChg>
      </pc:sldChg>
      <pc:sldChg chg="addSp delSp modSp mod">
        <pc:chgData name="Aleksandra Krstic" userId="49d69a91-9841-45f8-b101-28e74c8edaa6" providerId="ADAL" clId="{D1F9FC8B-1628-416A-9E93-FD3BF6D349D7}" dt="2025-11-16T15:57:03.590" v="964" actId="1076"/>
        <pc:sldMkLst>
          <pc:docMk/>
          <pc:sldMk cId="4011609703" sldId="2147481415"/>
        </pc:sldMkLst>
        <pc:spChg chg="mod">
          <ac:chgData name="Aleksandra Krstic" userId="49d69a91-9841-45f8-b101-28e74c8edaa6" providerId="ADAL" clId="{D1F9FC8B-1628-416A-9E93-FD3BF6D349D7}" dt="2025-11-15T15:25:43.228" v="863" actId="108"/>
          <ac:spMkLst>
            <pc:docMk/>
            <pc:sldMk cId="4011609703" sldId="2147481415"/>
            <ac:spMk id="3" creationId="{C9174980-A874-F325-9791-DEE5F240E114}"/>
          </ac:spMkLst>
        </pc:spChg>
        <pc:spChg chg="mod">
          <ac:chgData name="Aleksandra Krstic" userId="49d69a91-9841-45f8-b101-28e74c8edaa6" providerId="ADAL" clId="{D1F9FC8B-1628-416A-9E93-FD3BF6D349D7}" dt="2025-11-13T17:16:42.317" v="823" actId="113"/>
          <ac:spMkLst>
            <pc:docMk/>
            <pc:sldMk cId="4011609703" sldId="2147481415"/>
            <ac:spMk id="4" creationId="{2E3C0ADF-F434-D534-32BE-FBCF6BC15D17}"/>
          </ac:spMkLst>
        </pc:spChg>
        <pc:spChg chg="add">
          <ac:chgData name="Aleksandra Krstic" userId="49d69a91-9841-45f8-b101-28e74c8edaa6" providerId="ADAL" clId="{D1F9FC8B-1628-416A-9E93-FD3BF6D349D7}" dt="2025-11-05T17:18:12.194" v="411"/>
          <ac:spMkLst>
            <pc:docMk/>
            <pc:sldMk cId="4011609703" sldId="2147481415"/>
            <ac:spMk id="6" creationId="{9CD97AAA-BB84-FF51-19A3-72999DBB8581}"/>
          </ac:spMkLst>
        </pc:spChg>
        <pc:picChg chg="add mod">
          <ac:chgData name="Aleksandra Krstic" userId="49d69a91-9841-45f8-b101-28e74c8edaa6" providerId="ADAL" clId="{D1F9FC8B-1628-416A-9E93-FD3BF6D349D7}" dt="2025-11-16T15:57:03.590" v="964" actId="1076"/>
          <ac:picMkLst>
            <pc:docMk/>
            <pc:sldMk cId="4011609703" sldId="2147481415"/>
            <ac:picMk id="3074" creationId="{6B587301-9E51-0D3B-B5C7-A41801598FF7}"/>
          </ac:picMkLst>
        </pc:picChg>
      </pc:sldChg>
      <pc:sldChg chg="addSp delSp modSp new del mod">
        <pc:chgData name="Aleksandra Krstic" userId="49d69a91-9841-45f8-b101-28e74c8edaa6" providerId="ADAL" clId="{D1F9FC8B-1628-416A-9E93-FD3BF6D349D7}" dt="2025-11-04T20:42:07.731" v="336" actId="47"/>
        <pc:sldMkLst>
          <pc:docMk/>
          <pc:sldMk cId="777152324" sldId="2147481416"/>
        </pc:sldMkLst>
      </pc:sldChg>
      <pc:sldChg chg="addSp delSp modSp add del mod">
        <pc:chgData name="Aleksandra Krstic" userId="49d69a91-9841-45f8-b101-28e74c8edaa6" providerId="ADAL" clId="{D1F9FC8B-1628-416A-9E93-FD3BF6D349D7}" dt="2025-11-05T17:19:58.032" v="425" actId="47"/>
        <pc:sldMkLst>
          <pc:docMk/>
          <pc:sldMk cId="3745925723" sldId="2147481417"/>
        </pc:sldMkLst>
      </pc:sldChg>
      <pc:sldChg chg="add del">
        <pc:chgData name="Aleksandra Krstic" userId="49d69a91-9841-45f8-b101-28e74c8edaa6" providerId="ADAL" clId="{D1F9FC8B-1628-416A-9E93-FD3BF6D349D7}" dt="2025-11-04T20:44:17.024" v="387" actId="47"/>
        <pc:sldMkLst>
          <pc:docMk/>
          <pc:sldMk cId="1696770767" sldId="2147481418"/>
        </pc:sldMkLst>
      </pc:sldChg>
      <pc:sldChg chg="addSp modSp add mod">
        <pc:chgData name="Aleksandra Krstic" userId="49d69a91-9841-45f8-b101-28e74c8edaa6" providerId="ADAL" clId="{D1F9FC8B-1628-416A-9E93-FD3BF6D349D7}" dt="2025-11-16T15:57:55.004" v="978"/>
        <pc:sldMkLst>
          <pc:docMk/>
          <pc:sldMk cId="1723200116" sldId="2147481418"/>
        </pc:sldMkLst>
        <pc:spChg chg="mod">
          <ac:chgData name="Aleksandra Krstic" userId="49d69a91-9841-45f8-b101-28e74c8edaa6" providerId="ADAL" clId="{D1F9FC8B-1628-416A-9E93-FD3BF6D349D7}" dt="2025-11-04T20:44:24.603" v="392" actId="20577"/>
          <ac:spMkLst>
            <pc:docMk/>
            <pc:sldMk cId="1723200116" sldId="2147481418"/>
            <ac:spMk id="5" creationId="{75EF75F0-DA8E-00D5-C5DA-B65690E82498}"/>
          </ac:spMkLst>
        </pc:spChg>
        <pc:picChg chg="add mod">
          <ac:chgData name="Aleksandra Krstic" userId="49d69a91-9841-45f8-b101-28e74c8edaa6" providerId="ADAL" clId="{D1F9FC8B-1628-416A-9E93-FD3BF6D349D7}" dt="2025-11-16T15:57:55.004" v="978"/>
          <ac:picMkLst>
            <pc:docMk/>
            <pc:sldMk cId="1723200116" sldId="2147481418"/>
            <ac:picMk id="2" creationId="{548D7489-4F02-90BB-D1E1-BC2D8A78DE92}"/>
          </ac:picMkLst>
        </pc:picChg>
      </pc:sldChg>
      <pc:sldChg chg="addSp modSp">
        <pc:chgData name="Aleksandra Krstic" userId="49d69a91-9841-45f8-b101-28e74c8edaa6" providerId="ADAL" clId="{D1F9FC8B-1628-416A-9E93-FD3BF6D349D7}" dt="2025-11-16T15:57:17.481" v="968" actId="1076"/>
        <pc:sldMkLst>
          <pc:docMk/>
          <pc:sldMk cId="2751657617" sldId="2147481419"/>
        </pc:sldMkLst>
        <pc:picChg chg="add mod">
          <ac:chgData name="Aleksandra Krstic" userId="49d69a91-9841-45f8-b101-28e74c8edaa6" providerId="ADAL" clId="{D1F9FC8B-1628-416A-9E93-FD3BF6D349D7}" dt="2025-11-16T15:57:17.481" v="968" actId="1076"/>
          <ac:picMkLst>
            <pc:docMk/>
            <pc:sldMk cId="2751657617" sldId="2147481419"/>
            <ac:picMk id="5122" creationId="{53C02F8C-5649-5C0B-E150-FAA0679F0D2D}"/>
          </ac:picMkLst>
        </pc:picChg>
      </pc:sldChg>
      <pc:sldChg chg="new del">
        <pc:chgData name="Aleksandra Krstic" userId="49d69a91-9841-45f8-b101-28e74c8edaa6" providerId="ADAL" clId="{D1F9FC8B-1628-416A-9E93-FD3BF6D349D7}" dt="2025-11-04T20:44:55.412" v="394" actId="47"/>
        <pc:sldMkLst>
          <pc:docMk/>
          <pc:sldMk cId="4229903965" sldId="2147481419"/>
        </pc:sldMkLst>
      </pc:sldChg>
      <pc:sldChg chg="del">
        <pc:chgData name="Aleksandra Krstic" userId="49d69a91-9841-45f8-b101-28e74c8edaa6" providerId="ADAL" clId="{D1F9FC8B-1628-416A-9E93-FD3BF6D349D7}" dt="2025-11-05T17:19:24.620" v="418" actId="47"/>
        <pc:sldMkLst>
          <pc:docMk/>
          <pc:sldMk cId="2363503467" sldId="2147481420"/>
        </pc:sldMkLst>
      </pc:sldChg>
      <pc:sldChg chg="addSp modSp">
        <pc:chgData name="Aleksandra Krstic" userId="49d69a91-9841-45f8-b101-28e74c8edaa6" providerId="ADAL" clId="{D1F9FC8B-1628-416A-9E93-FD3BF6D349D7}" dt="2025-11-16T15:57:29.402" v="969"/>
        <pc:sldMkLst>
          <pc:docMk/>
          <pc:sldMk cId="3866461249" sldId="2147481421"/>
        </pc:sldMkLst>
        <pc:picChg chg="add mod">
          <ac:chgData name="Aleksandra Krstic" userId="49d69a91-9841-45f8-b101-28e74c8edaa6" providerId="ADAL" clId="{D1F9FC8B-1628-416A-9E93-FD3BF6D349D7}" dt="2025-11-16T15:57:29.402" v="969"/>
          <ac:picMkLst>
            <pc:docMk/>
            <pc:sldMk cId="3866461249" sldId="2147481421"/>
            <ac:picMk id="3" creationId="{26E615B4-7968-9CF9-CECA-0C183DA446EB}"/>
          </ac:picMkLst>
        </pc:picChg>
      </pc:sldChg>
      <pc:sldChg chg="addSp modSp">
        <pc:chgData name="Aleksandra Krstic" userId="49d69a91-9841-45f8-b101-28e74c8edaa6" providerId="ADAL" clId="{D1F9FC8B-1628-416A-9E93-FD3BF6D349D7}" dt="2025-11-16T16:03:18.298" v="1136" actId="14100"/>
        <pc:sldMkLst>
          <pc:docMk/>
          <pc:sldMk cId="3176763350" sldId="2147481422"/>
        </pc:sldMkLst>
        <pc:picChg chg="add mod">
          <ac:chgData name="Aleksandra Krstic" userId="49d69a91-9841-45f8-b101-28e74c8edaa6" providerId="ADAL" clId="{D1F9FC8B-1628-416A-9E93-FD3BF6D349D7}" dt="2025-11-16T16:03:18.298" v="1136" actId="14100"/>
          <ac:picMkLst>
            <pc:docMk/>
            <pc:sldMk cId="3176763350" sldId="2147481422"/>
            <ac:picMk id="3" creationId="{DA89FEF7-35E2-A5EC-1BE4-831642DC4FAC}"/>
          </ac:picMkLst>
        </pc:picChg>
      </pc:sldChg>
      <pc:sldChg chg="addSp modSp">
        <pc:chgData name="Aleksandra Krstic" userId="49d69a91-9841-45f8-b101-28e74c8edaa6" providerId="ADAL" clId="{D1F9FC8B-1628-416A-9E93-FD3BF6D349D7}" dt="2025-11-16T15:57:35.833" v="972"/>
        <pc:sldMkLst>
          <pc:docMk/>
          <pc:sldMk cId="3088166747" sldId="2147481423"/>
        </pc:sldMkLst>
        <pc:picChg chg="add mod">
          <ac:chgData name="Aleksandra Krstic" userId="49d69a91-9841-45f8-b101-28e74c8edaa6" providerId="ADAL" clId="{D1F9FC8B-1628-416A-9E93-FD3BF6D349D7}" dt="2025-11-16T15:57:35.833" v="972"/>
          <ac:picMkLst>
            <pc:docMk/>
            <pc:sldMk cId="3088166747" sldId="2147481423"/>
            <ac:picMk id="3" creationId="{E59AE053-4C27-0C8A-8BD2-2DB25E797E32}"/>
          </ac:picMkLst>
        </pc:picChg>
      </pc:sldChg>
      <pc:sldChg chg="addSp delSp modSp mod">
        <pc:chgData name="Aleksandra Krstic" userId="49d69a91-9841-45f8-b101-28e74c8edaa6" providerId="ADAL" clId="{D1F9FC8B-1628-416A-9E93-FD3BF6D349D7}" dt="2025-11-16T15:57:52.176" v="977"/>
        <pc:sldMkLst>
          <pc:docMk/>
          <pc:sldMk cId="3061590156" sldId="2147481424"/>
        </pc:sldMkLst>
        <pc:spChg chg="mod">
          <ac:chgData name="Aleksandra Krstic" userId="49d69a91-9841-45f8-b101-28e74c8edaa6" providerId="ADAL" clId="{D1F9FC8B-1628-416A-9E93-FD3BF6D349D7}" dt="2025-11-14T16:51:47.887" v="825" actId="20577"/>
          <ac:spMkLst>
            <pc:docMk/>
            <pc:sldMk cId="3061590156" sldId="2147481424"/>
            <ac:spMk id="3" creationId="{39BF41A4-0A59-CAFB-4631-8657971CA2A8}"/>
          </ac:spMkLst>
        </pc:spChg>
        <pc:picChg chg="add del mod">
          <ac:chgData name="Aleksandra Krstic" userId="49d69a91-9841-45f8-b101-28e74c8edaa6" providerId="ADAL" clId="{D1F9FC8B-1628-416A-9E93-FD3BF6D349D7}" dt="2025-11-16T15:57:50.972" v="976" actId="478"/>
          <ac:picMkLst>
            <pc:docMk/>
            <pc:sldMk cId="3061590156" sldId="2147481424"/>
            <ac:picMk id="4" creationId="{94396A3F-3076-B1FD-9D67-B86C4DD23D51}"/>
          </ac:picMkLst>
        </pc:picChg>
        <pc:picChg chg="add mod">
          <ac:chgData name="Aleksandra Krstic" userId="49d69a91-9841-45f8-b101-28e74c8edaa6" providerId="ADAL" clId="{D1F9FC8B-1628-416A-9E93-FD3BF6D349D7}" dt="2025-11-16T15:57:52.176" v="977"/>
          <ac:picMkLst>
            <pc:docMk/>
            <pc:sldMk cId="3061590156" sldId="2147481424"/>
            <ac:picMk id="5" creationId="{81F0366D-ACE5-BC5B-13B6-A28F2D57CB74}"/>
          </ac:picMkLst>
        </pc:picChg>
      </pc:sldChg>
      <pc:sldChg chg="addSp modSp">
        <pc:chgData name="Aleksandra Krstic" userId="49d69a91-9841-45f8-b101-28e74c8edaa6" providerId="ADAL" clId="{D1F9FC8B-1628-416A-9E93-FD3BF6D349D7}" dt="2025-11-16T15:57:38.532" v="973"/>
        <pc:sldMkLst>
          <pc:docMk/>
          <pc:sldMk cId="156137336" sldId="2147481425"/>
        </pc:sldMkLst>
        <pc:picChg chg="add mod">
          <ac:chgData name="Aleksandra Krstic" userId="49d69a91-9841-45f8-b101-28e74c8edaa6" providerId="ADAL" clId="{D1F9FC8B-1628-416A-9E93-FD3BF6D349D7}" dt="2025-11-16T15:57:38.532" v="973"/>
          <ac:picMkLst>
            <pc:docMk/>
            <pc:sldMk cId="156137336" sldId="2147481425"/>
            <ac:picMk id="3" creationId="{68E1CA2F-0719-C8EF-3EA7-DCF316A6D839}"/>
          </ac:picMkLst>
        </pc:picChg>
      </pc:sldChg>
      <pc:sldChg chg="addSp delSp modSp mod">
        <pc:chgData name="Aleksandra Krstic" userId="49d69a91-9841-45f8-b101-28e74c8edaa6" providerId="ADAL" clId="{D1F9FC8B-1628-416A-9E93-FD3BF6D349D7}" dt="2025-11-16T15:57:47.307" v="975"/>
        <pc:sldMkLst>
          <pc:docMk/>
          <pc:sldMk cId="2312564703" sldId="2147481426"/>
        </pc:sldMkLst>
        <pc:spChg chg="mod">
          <ac:chgData name="Aleksandra Krstic" userId="49d69a91-9841-45f8-b101-28e74c8edaa6" providerId="ADAL" clId="{D1F9FC8B-1628-416A-9E93-FD3BF6D349D7}" dt="2025-11-15T15:28:52.470" v="957" actId="108"/>
          <ac:spMkLst>
            <pc:docMk/>
            <pc:sldMk cId="2312564703" sldId="2147481426"/>
            <ac:spMk id="42" creationId="{DB395B8D-17FD-BA2C-EF6C-DFFD435F550C}"/>
          </ac:spMkLst>
        </pc:spChg>
        <pc:picChg chg="add mod">
          <ac:chgData name="Aleksandra Krstic" userId="49d69a91-9841-45f8-b101-28e74c8edaa6" providerId="ADAL" clId="{D1F9FC8B-1628-416A-9E93-FD3BF6D349D7}" dt="2025-11-16T15:57:47.307" v="975"/>
          <ac:picMkLst>
            <pc:docMk/>
            <pc:sldMk cId="2312564703" sldId="2147481426"/>
            <ac:picMk id="3" creationId="{B6B5D14C-FB4F-A879-DB37-138283E22F53}"/>
          </ac:picMkLst>
        </pc:picChg>
      </pc:sldChg>
      <pc:sldChg chg="addSp modSp mod">
        <pc:chgData name="Aleksandra Krstic" userId="49d69a91-9841-45f8-b101-28e74c8edaa6" providerId="ADAL" clId="{D1F9FC8B-1628-416A-9E93-FD3BF6D349D7}" dt="2025-11-16T16:04:07.877" v="1144" actId="1035"/>
        <pc:sldMkLst>
          <pc:docMk/>
          <pc:sldMk cId="3149502712" sldId="2147481427"/>
        </pc:sldMkLst>
        <pc:spChg chg="mod">
          <ac:chgData name="Aleksandra Krstic" userId="49d69a91-9841-45f8-b101-28e74c8edaa6" providerId="ADAL" clId="{D1F9FC8B-1628-416A-9E93-FD3BF6D349D7}" dt="2025-11-16T16:01:30.497" v="1124" actId="1036"/>
          <ac:spMkLst>
            <pc:docMk/>
            <pc:sldMk cId="3149502712" sldId="2147481427"/>
            <ac:spMk id="2" creationId="{10543D19-1EA3-3DCF-C9E6-7E4FCA231463}"/>
          </ac:spMkLst>
        </pc:spChg>
        <pc:spChg chg="mod">
          <ac:chgData name="Aleksandra Krstic" userId="49d69a91-9841-45f8-b101-28e74c8edaa6" providerId="ADAL" clId="{D1F9FC8B-1628-416A-9E93-FD3BF6D349D7}" dt="2025-11-16T16:01:21.160" v="1114" actId="14100"/>
          <ac:spMkLst>
            <pc:docMk/>
            <pc:sldMk cId="3149502712" sldId="2147481427"/>
            <ac:spMk id="4" creationId="{D3635B30-E0F1-E9E6-2D82-CE3542BF01B1}"/>
          </ac:spMkLst>
        </pc:spChg>
        <pc:spChg chg="mod">
          <ac:chgData name="Aleksandra Krstic" userId="49d69a91-9841-45f8-b101-28e74c8edaa6" providerId="ADAL" clId="{D1F9FC8B-1628-416A-9E93-FD3BF6D349D7}" dt="2025-11-16T16:01:24.587" v="1115" actId="14100"/>
          <ac:spMkLst>
            <pc:docMk/>
            <pc:sldMk cId="3149502712" sldId="2147481427"/>
            <ac:spMk id="10" creationId="{AAA35832-0561-9FEC-1FC6-94C72372FC23}"/>
          </ac:spMkLst>
        </pc:spChg>
        <pc:picChg chg="mod">
          <ac:chgData name="Aleksandra Krstic" userId="49d69a91-9841-45f8-b101-28e74c8edaa6" providerId="ADAL" clId="{D1F9FC8B-1628-416A-9E93-FD3BF6D349D7}" dt="2025-11-16T16:04:07.877" v="1144" actId="1035"/>
          <ac:picMkLst>
            <pc:docMk/>
            <pc:sldMk cId="3149502712" sldId="2147481427"/>
            <ac:picMk id="3" creationId="{4233686A-847F-017F-EB44-215C1E0B52DF}"/>
          </ac:picMkLst>
        </pc:picChg>
        <pc:picChg chg="add mod">
          <ac:chgData name="Aleksandra Krstic" userId="49d69a91-9841-45f8-b101-28e74c8edaa6" providerId="ADAL" clId="{D1F9FC8B-1628-416A-9E93-FD3BF6D349D7}" dt="2025-11-16T15:57:57.500" v="979"/>
          <ac:picMkLst>
            <pc:docMk/>
            <pc:sldMk cId="3149502712" sldId="2147481427"/>
            <ac:picMk id="5" creationId="{D14B739E-F575-6BFC-81D8-089C1E850F3D}"/>
          </ac:picMkLst>
        </pc:picChg>
      </pc:sldChg>
      <pc:sldChg chg="addSp modSp mod">
        <pc:chgData name="Aleksandra Krstic" userId="49d69a91-9841-45f8-b101-28e74c8edaa6" providerId="ADAL" clId="{D1F9FC8B-1628-416A-9E93-FD3BF6D349D7}" dt="2025-11-16T16:00:56.900" v="1113" actId="113"/>
        <pc:sldMkLst>
          <pc:docMk/>
          <pc:sldMk cId="3548202083" sldId="2147481428"/>
        </pc:sldMkLst>
        <pc:spChg chg="mod">
          <ac:chgData name="Aleksandra Krstic" userId="49d69a91-9841-45f8-b101-28e74c8edaa6" providerId="ADAL" clId="{D1F9FC8B-1628-416A-9E93-FD3BF6D349D7}" dt="2025-11-16T16:00:37.242" v="1111" actId="1036"/>
          <ac:spMkLst>
            <pc:docMk/>
            <pc:sldMk cId="3548202083" sldId="2147481428"/>
            <ac:spMk id="2" creationId="{03602601-5CB7-24A7-8C00-3F51C8A1E27A}"/>
          </ac:spMkLst>
        </pc:spChg>
        <pc:spChg chg="mod">
          <ac:chgData name="Aleksandra Krstic" userId="49d69a91-9841-45f8-b101-28e74c8edaa6" providerId="ADAL" clId="{D1F9FC8B-1628-416A-9E93-FD3BF6D349D7}" dt="2025-11-16T15:59:42.069" v="1065" actId="14100"/>
          <ac:spMkLst>
            <pc:docMk/>
            <pc:sldMk cId="3548202083" sldId="2147481428"/>
            <ac:spMk id="4" creationId="{F588AF93-7D80-B037-D99B-289351BF96FA}"/>
          </ac:spMkLst>
        </pc:spChg>
        <pc:spChg chg="mod">
          <ac:chgData name="Aleksandra Krstic" userId="49d69a91-9841-45f8-b101-28e74c8edaa6" providerId="ADAL" clId="{D1F9FC8B-1628-416A-9E93-FD3BF6D349D7}" dt="2025-11-16T15:59:47.357" v="1076" actId="1036"/>
          <ac:spMkLst>
            <pc:docMk/>
            <pc:sldMk cId="3548202083" sldId="2147481428"/>
            <ac:spMk id="7" creationId="{1C05AAA6-B4B9-F261-F455-4E02C180669B}"/>
          </ac:spMkLst>
        </pc:spChg>
        <pc:spChg chg="mod">
          <ac:chgData name="Aleksandra Krstic" userId="49d69a91-9841-45f8-b101-28e74c8edaa6" providerId="ADAL" clId="{D1F9FC8B-1628-416A-9E93-FD3BF6D349D7}" dt="2025-11-16T15:59:59.280" v="1089" actId="14100"/>
          <ac:spMkLst>
            <pc:docMk/>
            <pc:sldMk cId="3548202083" sldId="2147481428"/>
            <ac:spMk id="10" creationId="{3EBCF27C-3F70-8A2D-1532-D425B4E4056D}"/>
          </ac:spMkLst>
        </pc:spChg>
        <pc:spChg chg="mod">
          <ac:chgData name="Aleksandra Krstic" userId="49d69a91-9841-45f8-b101-28e74c8edaa6" providerId="ADAL" clId="{D1F9FC8B-1628-416A-9E93-FD3BF6D349D7}" dt="2025-11-16T16:00:56.900" v="1113" actId="113"/>
          <ac:spMkLst>
            <pc:docMk/>
            <pc:sldMk cId="3548202083" sldId="2147481428"/>
            <ac:spMk id="11" creationId="{0502E2E9-1787-A80B-5DF7-D2088E89EC1B}"/>
          </ac:spMkLst>
        </pc:spChg>
        <pc:picChg chg="mod">
          <ac:chgData name="Aleksandra Krstic" userId="49d69a91-9841-45f8-b101-28e74c8edaa6" providerId="ADAL" clId="{D1F9FC8B-1628-416A-9E93-FD3BF6D349D7}" dt="2025-11-16T16:00:37.242" v="1111" actId="1036"/>
          <ac:picMkLst>
            <pc:docMk/>
            <pc:sldMk cId="3548202083" sldId="2147481428"/>
            <ac:picMk id="3" creationId="{81B00EC8-1F4E-384B-09E2-A0BB2BDC747A}"/>
          </ac:picMkLst>
        </pc:picChg>
        <pc:picChg chg="add mod">
          <ac:chgData name="Aleksandra Krstic" userId="49d69a91-9841-45f8-b101-28e74c8edaa6" providerId="ADAL" clId="{D1F9FC8B-1628-416A-9E93-FD3BF6D349D7}" dt="2025-11-16T15:58:04.964" v="980"/>
          <ac:picMkLst>
            <pc:docMk/>
            <pc:sldMk cId="3548202083" sldId="2147481428"/>
            <ac:picMk id="8" creationId="{AB2D2E26-8130-9827-FF1F-DB84A08EEF06}"/>
          </ac:picMkLst>
        </pc:picChg>
      </pc:sldChg>
      <pc:sldChg chg="addSp delSp modSp mod modAnim">
        <pc:chgData name="Aleksandra Krstic" userId="49d69a91-9841-45f8-b101-28e74c8edaa6" providerId="ADAL" clId="{D1F9FC8B-1628-416A-9E93-FD3BF6D349D7}" dt="2025-11-13T17:15:31.332" v="814" actId="478"/>
        <pc:sldMkLst>
          <pc:docMk/>
          <pc:sldMk cId="1893947021" sldId="2147481429"/>
        </pc:sldMkLst>
        <pc:picChg chg="add mod ord">
          <ac:chgData name="Aleksandra Krstic" userId="49d69a91-9841-45f8-b101-28e74c8edaa6" providerId="ADAL" clId="{D1F9FC8B-1628-416A-9E93-FD3BF6D349D7}" dt="2025-11-13T17:15:27.589" v="813" actId="167"/>
          <ac:picMkLst>
            <pc:docMk/>
            <pc:sldMk cId="1893947021" sldId="2147481429"/>
            <ac:picMk id="3" creationId="{5C2E2611-C45E-86A4-FB6A-C8D1A7BE65B9}"/>
          </ac:picMkLst>
        </pc:picChg>
      </pc:sldChg>
      <pc:sldChg chg="addSp delSp modSp new del mod">
        <pc:chgData name="Aleksandra Krstic" userId="49d69a91-9841-45f8-b101-28e74c8edaa6" providerId="ADAL" clId="{D1F9FC8B-1628-416A-9E93-FD3BF6D349D7}" dt="2025-11-14T16:52:11.248" v="826" actId="47"/>
        <pc:sldMkLst>
          <pc:docMk/>
          <pc:sldMk cId="1767096037" sldId="2147481430"/>
        </pc:sldMkLst>
      </pc:sldChg>
      <pc:sldMasterChg chg="delSldLayout">
        <pc:chgData name="Aleksandra Krstic" userId="49d69a91-9841-45f8-b101-28e74c8edaa6" providerId="ADAL" clId="{D1F9FC8B-1628-416A-9E93-FD3BF6D349D7}" dt="2025-11-04T20:44:17.024" v="387" actId="47"/>
        <pc:sldMasterMkLst>
          <pc:docMk/>
          <pc:sldMasterMk cId="1272065982" sldId="2147484628"/>
        </pc:sldMasterMkLst>
        <pc:sldLayoutChg chg="del">
          <pc:chgData name="Aleksandra Krstic" userId="49d69a91-9841-45f8-b101-28e74c8edaa6" providerId="ADAL" clId="{D1F9FC8B-1628-416A-9E93-FD3BF6D349D7}" dt="2025-11-04T20:44:17.024" v="387" actId="47"/>
          <pc:sldLayoutMkLst>
            <pc:docMk/>
            <pc:sldMasterMk cId="1272065982" sldId="2147484628"/>
            <pc:sldLayoutMk cId="1577231759" sldId="2147484712"/>
          </pc:sldLayoutMkLst>
        </pc:sldLayoutChg>
      </pc:sldMasterChg>
    </pc:docChg>
  </pc:docChgLst>
  <pc:docChgLst>
    <pc:chgData name="Kathy Lee" userId="284cb5dd-a5d0-4cda-b06c-8895c9e17333" providerId="ADAL" clId="{D7F3FEE6-CE91-46C6-9FC7-AAB71CCF868B}"/>
    <pc:docChg chg="undo redo custSel addSld delSld modSld sldOrd modSection">
      <pc:chgData name="Kathy Lee" userId="284cb5dd-a5d0-4cda-b06c-8895c9e17333" providerId="ADAL" clId="{D7F3FEE6-CE91-46C6-9FC7-AAB71CCF868B}" dt="2025-11-11T21:56:17.520" v="1601" actId="20577"/>
      <pc:docMkLst>
        <pc:docMk/>
      </pc:docMkLst>
      <pc:sldChg chg="modSp mod">
        <pc:chgData name="Kathy Lee" userId="284cb5dd-a5d0-4cda-b06c-8895c9e17333" providerId="ADAL" clId="{D7F3FEE6-CE91-46C6-9FC7-AAB71CCF868B}" dt="2025-11-03T19:55:00.457" v="6" actId="5793"/>
        <pc:sldMkLst>
          <pc:docMk/>
          <pc:sldMk cId="105743182" sldId="2142533939"/>
        </pc:sldMkLst>
        <pc:spChg chg="mod">
          <ac:chgData name="Kathy Lee" userId="284cb5dd-a5d0-4cda-b06c-8895c9e17333" providerId="ADAL" clId="{D7F3FEE6-CE91-46C6-9FC7-AAB71CCF868B}" dt="2025-11-03T19:55:00.457" v="6" actId="5793"/>
          <ac:spMkLst>
            <pc:docMk/>
            <pc:sldMk cId="105743182" sldId="2142533939"/>
            <ac:spMk id="2" creationId="{5BFB7948-0484-B918-13B5-FB65712A10C6}"/>
          </ac:spMkLst>
        </pc:spChg>
      </pc:sldChg>
      <pc:sldChg chg="modSp mod">
        <pc:chgData name="Kathy Lee" userId="284cb5dd-a5d0-4cda-b06c-8895c9e17333" providerId="ADAL" clId="{D7F3FEE6-CE91-46C6-9FC7-AAB71CCF868B}" dt="2025-11-04T22:59:38.166" v="719" actId="12"/>
        <pc:sldMkLst>
          <pc:docMk/>
          <pc:sldMk cId="3527862119" sldId="2142533940"/>
        </pc:sldMkLst>
        <pc:spChg chg="mod">
          <ac:chgData name="Kathy Lee" userId="284cb5dd-a5d0-4cda-b06c-8895c9e17333" providerId="ADAL" clId="{D7F3FEE6-CE91-46C6-9FC7-AAB71CCF868B}" dt="2025-11-04T22:59:38.166" v="719" actId="12"/>
          <ac:spMkLst>
            <pc:docMk/>
            <pc:sldMk cId="3527862119" sldId="2142533940"/>
            <ac:spMk id="6" creationId="{DA7C2F04-3BE5-E536-6ED2-87D1EE49705B}"/>
          </ac:spMkLst>
        </pc:spChg>
      </pc:sldChg>
      <pc:sldChg chg="mod ord modShow">
        <pc:chgData name="Kathy Lee" userId="284cb5dd-a5d0-4cda-b06c-8895c9e17333" providerId="ADAL" clId="{D7F3FEE6-CE91-46C6-9FC7-AAB71CCF868B}" dt="2025-11-03T23:35:55.713" v="79" actId="729"/>
        <pc:sldMkLst>
          <pc:docMk/>
          <pc:sldMk cId="2697013740" sldId="2142533943"/>
        </pc:sldMkLst>
      </pc:sldChg>
      <pc:sldChg chg="del">
        <pc:chgData name="Kathy Lee" userId="284cb5dd-a5d0-4cda-b06c-8895c9e17333" providerId="ADAL" clId="{D7F3FEE6-CE91-46C6-9FC7-AAB71CCF868B}" dt="2025-11-05T00:06:55.993" v="1558" actId="47"/>
        <pc:sldMkLst>
          <pc:docMk/>
          <pc:sldMk cId="2098555214" sldId="2142533944"/>
        </pc:sldMkLst>
      </pc:sldChg>
      <pc:sldChg chg="addSp delSp modSp del mod modShow">
        <pc:chgData name="Kathy Lee" userId="284cb5dd-a5d0-4cda-b06c-8895c9e17333" providerId="ADAL" clId="{D7F3FEE6-CE91-46C6-9FC7-AAB71CCF868B}" dt="2025-11-04T22:52:48.449" v="677" actId="47"/>
        <pc:sldMkLst>
          <pc:docMk/>
          <pc:sldMk cId="3352666322" sldId="2142533945"/>
        </pc:sldMkLst>
      </pc:sldChg>
      <pc:sldChg chg="modSp mod ord modShow">
        <pc:chgData name="Kathy Lee" userId="284cb5dd-a5d0-4cda-b06c-8895c9e17333" providerId="ADAL" clId="{D7F3FEE6-CE91-46C6-9FC7-AAB71CCF868B}" dt="2025-11-03T23:32:07.681" v="41" actId="729"/>
        <pc:sldMkLst>
          <pc:docMk/>
          <pc:sldMk cId="1769706899" sldId="2142533946"/>
        </pc:sldMkLst>
      </pc:sldChg>
      <pc:sldChg chg="mod modShow">
        <pc:chgData name="Kathy Lee" userId="284cb5dd-a5d0-4cda-b06c-8895c9e17333" providerId="ADAL" clId="{D7F3FEE6-CE91-46C6-9FC7-AAB71CCF868B}" dt="2025-11-04T22:53:44.215" v="685" actId="729"/>
        <pc:sldMkLst>
          <pc:docMk/>
          <pc:sldMk cId="434584817" sldId="2142533951"/>
        </pc:sldMkLst>
      </pc:sldChg>
      <pc:sldChg chg="modSp mod ord modShow">
        <pc:chgData name="Kathy Lee" userId="284cb5dd-a5d0-4cda-b06c-8895c9e17333" providerId="ADAL" clId="{D7F3FEE6-CE91-46C6-9FC7-AAB71CCF868B}" dt="2025-11-04T23:23:12.809" v="939" actId="729"/>
        <pc:sldMkLst>
          <pc:docMk/>
          <pc:sldMk cId="3587431619" sldId="2142533952"/>
        </pc:sldMkLst>
      </pc:sldChg>
      <pc:sldChg chg="modSp mod modShow">
        <pc:chgData name="Kathy Lee" userId="284cb5dd-a5d0-4cda-b06c-8895c9e17333" providerId="ADAL" clId="{D7F3FEE6-CE91-46C6-9FC7-AAB71CCF868B}" dt="2025-11-04T22:34:11.731" v="496" actId="729"/>
        <pc:sldMkLst>
          <pc:docMk/>
          <pc:sldMk cId="3303896323" sldId="2142533955"/>
        </pc:sldMkLst>
      </pc:sldChg>
      <pc:sldChg chg="mod modShow">
        <pc:chgData name="Kathy Lee" userId="284cb5dd-a5d0-4cda-b06c-8895c9e17333" providerId="ADAL" clId="{D7F3FEE6-CE91-46C6-9FC7-AAB71CCF868B}" dt="2025-11-04T23:01:31.346" v="728" actId="729"/>
        <pc:sldMkLst>
          <pc:docMk/>
          <pc:sldMk cId="472100273" sldId="2142533957"/>
        </pc:sldMkLst>
      </pc:sldChg>
      <pc:sldChg chg="modSp mod modShow">
        <pc:chgData name="Kathy Lee" userId="284cb5dd-a5d0-4cda-b06c-8895c9e17333" providerId="ADAL" clId="{D7F3FEE6-CE91-46C6-9FC7-AAB71CCF868B}" dt="2025-11-04T23:27:51.884" v="1008" actId="729"/>
        <pc:sldMkLst>
          <pc:docMk/>
          <pc:sldMk cId="1507136094" sldId="2142533961"/>
        </pc:sldMkLst>
      </pc:sldChg>
      <pc:sldChg chg="mod modShow">
        <pc:chgData name="Kathy Lee" userId="284cb5dd-a5d0-4cda-b06c-8895c9e17333" providerId="ADAL" clId="{D7F3FEE6-CE91-46C6-9FC7-AAB71CCF868B}" dt="2025-11-04T23:25:51.448" v="986" actId="729"/>
        <pc:sldMkLst>
          <pc:docMk/>
          <pc:sldMk cId="2278901640" sldId="2142533963"/>
        </pc:sldMkLst>
      </pc:sldChg>
      <pc:sldChg chg="modSp mod modShow">
        <pc:chgData name="Kathy Lee" userId="284cb5dd-a5d0-4cda-b06c-8895c9e17333" providerId="ADAL" clId="{D7F3FEE6-CE91-46C6-9FC7-AAB71CCF868B}" dt="2025-11-04T23:46:44.180" v="1349" actId="1076"/>
        <pc:sldMkLst>
          <pc:docMk/>
          <pc:sldMk cId="2786939081" sldId="2147481411"/>
        </pc:sldMkLst>
      </pc:sldChg>
      <pc:sldChg chg="delSp mod">
        <pc:chgData name="Kathy Lee" userId="284cb5dd-a5d0-4cda-b06c-8895c9e17333" providerId="ADAL" clId="{D7F3FEE6-CE91-46C6-9FC7-AAB71CCF868B}" dt="2025-11-05T19:49:09.770" v="1594" actId="478"/>
        <pc:sldMkLst>
          <pc:docMk/>
          <pc:sldMk cId="459442631" sldId="2147481413"/>
        </pc:sldMkLst>
      </pc:sldChg>
      <pc:sldChg chg="new del">
        <pc:chgData name="Kathy Lee" userId="284cb5dd-a5d0-4cda-b06c-8895c9e17333" providerId="ADAL" clId="{D7F3FEE6-CE91-46C6-9FC7-AAB71CCF868B}" dt="2025-11-03T20:02:42.135" v="28" actId="680"/>
        <pc:sldMkLst>
          <pc:docMk/>
          <pc:sldMk cId="512916204" sldId="2147481414"/>
        </pc:sldMkLst>
      </pc:sldChg>
      <pc:sldChg chg="addSp delSp modSp new mod modClrScheme modAnim chgLayout">
        <pc:chgData name="Kathy Lee" userId="284cb5dd-a5d0-4cda-b06c-8895c9e17333" providerId="ADAL" clId="{D7F3FEE6-CE91-46C6-9FC7-AAB71CCF868B}" dt="2025-11-04T22:59:49.388" v="720" actId="207"/>
        <pc:sldMkLst>
          <pc:docMk/>
          <pc:sldMk cId="2049681812" sldId="2147481414"/>
        </pc:sldMkLst>
        <pc:spChg chg="add mod">
          <ac:chgData name="Kathy Lee" userId="284cb5dd-a5d0-4cda-b06c-8895c9e17333" providerId="ADAL" clId="{D7F3FEE6-CE91-46C6-9FC7-AAB71CCF868B}" dt="2025-11-04T22:59:49.388" v="720" actId="207"/>
          <ac:spMkLst>
            <pc:docMk/>
            <pc:sldMk cId="2049681812" sldId="2147481414"/>
            <ac:spMk id="3" creationId="{C469F199-8569-519B-ED87-AA39BC70143F}"/>
          </ac:spMkLst>
        </pc:spChg>
        <pc:spChg chg="add mod">
          <ac:chgData name="Kathy Lee" userId="284cb5dd-a5d0-4cda-b06c-8895c9e17333" providerId="ADAL" clId="{D7F3FEE6-CE91-46C6-9FC7-AAB71CCF868B}" dt="2025-11-04T22:18:28.550" v="324" actId="1076"/>
          <ac:spMkLst>
            <pc:docMk/>
            <pc:sldMk cId="2049681812" sldId="2147481414"/>
            <ac:spMk id="4" creationId="{2C60686D-AEC8-BB85-255C-AAF623E31E50}"/>
          </ac:spMkLst>
        </pc:spChg>
        <pc:picChg chg="add mod">
          <ac:chgData name="Kathy Lee" userId="284cb5dd-a5d0-4cda-b06c-8895c9e17333" providerId="ADAL" clId="{D7F3FEE6-CE91-46C6-9FC7-AAB71CCF868B}" dt="2025-11-04T22:18:38.662" v="326" actId="1076"/>
          <ac:picMkLst>
            <pc:docMk/>
            <pc:sldMk cId="2049681812" sldId="2147481414"/>
            <ac:picMk id="2" creationId="{62AD23E8-6D00-5FAD-422C-B5396D240BA4}"/>
          </ac:picMkLst>
        </pc:picChg>
        <pc:cxnChg chg="add mod">
          <ac:chgData name="Kathy Lee" userId="284cb5dd-a5d0-4cda-b06c-8895c9e17333" providerId="ADAL" clId="{D7F3FEE6-CE91-46C6-9FC7-AAB71CCF868B}" dt="2025-11-04T22:18:28.550" v="324" actId="1076"/>
          <ac:cxnSpMkLst>
            <pc:docMk/>
            <pc:sldMk cId="2049681812" sldId="2147481414"/>
            <ac:cxnSpMk id="5" creationId="{1697D062-1E00-B975-4582-1EEE2C2FAAC8}"/>
          </ac:cxnSpMkLst>
        </pc:cxnChg>
        <pc:cxnChg chg="add mod">
          <ac:chgData name="Kathy Lee" userId="284cb5dd-a5d0-4cda-b06c-8895c9e17333" providerId="ADAL" clId="{D7F3FEE6-CE91-46C6-9FC7-AAB71CCF868B}" dt="2025-11-04T22:18:28.550" v="324" actId="1076"/>
          <ac:cxnSpMkLst>
            <pc:docMk/>
            <pc:sldMk cId="2049681812" sldId="2147481414"/>
            <ac:cxnSpMk id="6" creationId="{C8F3B1E2-4EB8-0F5A-B2CC-A1290054A6BC}"/>
          </ac:cxnSpMkLst>
        </pc:cxnChg>
      </pc:sldChg>
      <pc:sldChg chg="new del">
        <pc:chgData name="Kathy Lee" userId="284cb5dd-a5d0-4cda-b06c-8895c9e17333" providerId="ADAL" clId="{D7F3FEE6-CE91-46C6-9FC7-AAB71CCF868B}" dt="2025-11-03T20:04:13.342" v="30" actId="2696"/>
        <pc:sldMkLst>
          <pc:docMk/>
          <pc:sldMk cId="2762008000" sldId="2147481414"/>
        </pc:sldMkLst>
      </pc:sldChg>
      <pc:sldChg chg="addSp modSp new mod setBg modAnim">
        <pc:chgData name="Kathy Lee" userId="284cb5dd-a5d0-4cda-b06c-8895c9e17333" providerId="ADAL" clId="{D7F3FEE6-CE91-46C6-9FC7-AAB71CCF868B}" dt="2025-11-11T21:56:17.520" v="1601" actId="20577"/>
        <pc:sldMkLst>
          <pc:docMk/>
          <pc:sldMk cId="4011609703" sldId="2147481415"/>
        </pc:sldMkLst>
        <pc:spChg chg="add mod">
          <ac:chgData name="Kathy Lee" userId="284cb5dd-a5d0-4cda-b06c-8895c9e17333" providerId="ADAL" clId="{D7F3FEE6-CE91-46C6-9FC7-AAB71CCF868B}" dt="2025-11-04T23:00:03.562" v="721" actId="207"/>
          <ac:spMkLst>
            <pc:docMk/>
            <pc:sldMk cId="4011609703" sldId="2147481415"/>
            <ac:spMk id="2" creationId="{CEEFF6EC-5ECF-8AF2-3B9A-92B14DC8E784}"/>
          </ac:spMkLst>
        </pc:spChg>
        <pc:spChg chg="add mod">
          <ac:chgData name="Kathy Lee" userId="284cb5dd-a5d0-4cda-b06c-8895c9e17333" providerId="ADAL" clId="{D7F3FEE6-CE91-46C6-9FC7-AAB71CCF868B}" dt="2025-11-11T21:56:17.520" v="1601" actId="20577"/>
          <ac:spMkLst>
            <pc:docMk/>
            <pc:sldMk cId="4011609703" sldId="2147481415"/>
            <ac:spMk id="3" creationId="{C9174980-A874-F325-9791-DEE5F240E114}"/>
          </ac:spMkLst>
        </pc:spChg>
        <pc:spChg chg="add mod">
          <ac:chgData name="Kathy Lee" userId="284cb5dd-a5d0-4cda-b06c-8895c9e17333" providerId="ADAL" clId="{D7F3FEE6-CE91-46C6-9FC7-AAB71CCF868B}" dt="2025-11-04T22:37:29.921" v="531" actId="179"/>
          <ac:spMkLst>
            <pc:docMk/>
            <pc:sldMk cId="4011609703" sldId="2147481415"/>
            <ac:spMk id="4" creationId="{2E3C0ADF-F434-D534-32BE-FBCF6BC15D17}"/>
          </ac:spMkLst>
        </pc:spChg>
      </pc:sldChg>
      <pc:sldChg chg="add del">
        <pc:chgData name="Kathy Lee" userId="284cb5dd-a5d0-4cda-b06c-8895c9e17333" providerId="ADAL" clId="{D7F3FEE6-CE91-46C6-9FC7-AAB71CCF868B}" dt="2025-11-03T23:34:57.473" v="75"/>
        <pc:sldMkLst>
          <pc:docMk/>
          <pc:sldMk cId="3157214456" sldId="2147481416"/>
        </pc:sldMkLst>
      </pc:sldChg>
      <pc:sldChg chg="modSp mod modShow">
        <pc:chgData name="Kathy Lee" userId="284cb5dd-a5d0-4cda-b06c-8895c9e17333" providerId="ADAL" clId="{D7F3FEE6-CE91-46C6-9FC7-AAB71CCF868B}" dt="2025-11-04T23:50:46.960" v="1454" actId="1076"/>
        <pc:sldMkLst>
          <pc:docMk/>
          <pc:sldMk cId="3745925723" sldId="2147481417"/>
        </pc:sldMkLst>
      </pc:sldChg>
      <pc:sldChg chg="addSp modSp new mod">
        <pc:chgData name="Kathy Lee" userId="284cb5dd-a5d0-4cda-b06c-8895c9e17333" providerId="ADAL" clId="{D7F3FEE6-CE91-46C6-9FC7-AAB71CCF868B}" dt="2025-11-04T23:03:51.181" v="753" actId="14100"/>
        <pc:sldMkLst>
          <pc:docMk/>
          <pc:sldMk cId="2751657617" sldId="2147481419"/>
        </pc:sldMkLst>
        <pc:spChg chg="add mod">
          <ac:chgData name="Kathy Lee" userId="284cb5dd-a5d0-4cda-b06c-8895c9e17333" providerId="ADAL" clId="{D7F3FEE6-CE91-46C6-9FC7-AAB71CCF868B}" dt="2025-11-04T23:00:08.216" v="722" actId="207"/>
          <ac:spMkLst>
            <pc:docMk/>
            <pc:sldMk cId="2751657617" sldId="2147481419"/>
            <ac:spMk id="2" creationId="{B433D0A5-C039-71AF-250D-5779F66A7F05}"/>
          </ac:spMkLst>
        </pc:spChg>
        <pc:spChg chg="add mod">
          <ac:chgData name="Kathy Lee" userId="284cb5dd-a5d0-4cda-b06c-8895c9e17333" providerId="ADAL" clId="{D7F3FEE6-CE91-46C6-9FC7-AAB71CCF868B}" dt="2025-11-04T23:03:51.181" v="753" actId="14100"/>
          <ac:spMkLst>
            <pc:docMk/>
            <pc:sldMk cId="2751657617" sldId="2147481419"/>
            <ac:spMk id="3" creationId="{4927D35C-4535-5B1A-EC7D-C2FF55AFAC4E}"/>
          </ac:spMkLst>
        </pc:spChg>
      </pc:sldChg>
      <pc:sldChg chg="add">
        <pc:chgData name="Kathy Lee" userId="284cb5dd-a5d0-4cda-b06c-8895c9e17333" providerId="ADAL" clId="{D7F3FEE6-CE91-46C6-9FC7-AAB71CCF868B}" dt="2025-11-04T22:40:27.184" v="550" actId="2890"/>
        <pc:sldMkLst>
          <pc:docMk/>
          <pc:sldMk cId="2363503467" sldId="2147481420"/>
        </pc:sldMkLst>
      </pc:sldChg>
      <pc:sldChg chg="addSp delSp modSp new mod">
        <pc:chgData name="Kathy Lee" userId="284cb5dd-a5d0-4cda-b06c-8895c9e17333" providerId="ADAL" clId="{D7F3FEE6-CE91-46C6-9FC7-AAB71CCF868B}" dt="2025-11-04T23:00:12.139" v="723" actId="207"/>
        <pc:sldMkLst>
          <pc:docMk/>
          <pc:sldMk cId="3866461249" sldId="2147481421"/>
        </pc:sldMkLst>
        <pc:spChg chg="add mod">
          <ac:chgData name="Kathy Lee" userId="284cb5dd-a5d0-4cda-b06c-8895c9e17333" providerId="ADAL" clId="{D7F3FEE6-CE91-46C6-9FC7-AAB71CCF868B}" dt="2025-11-04T23:00:12.139" v="723" actId="207"/>
          <ac:spMkLst>
            <pc:docMk/>
            <pc:sldMk cId="3866461249" sldId="2147481421"/>
            <ac:spMk id="2" creationId="{0A901ED6-FF33-0478-DEDE-A558EF025E2C}"/>
          </ac:spMkLst>
        </pc:spChg>
        <pc:spChg chg="add mod">
          <ac:chgData name="Kathy Lee" userId="284cb5dd-a5d0-4cda-b06c-8895c9e17333" providerId="ADAL" clId="{D7F3FEE6-CE91-46C6-9FC7-AAB71CCF868B}" dt="2025-11-04T22:48:31.145" v="640" actId="1076"/>
          <ac:spMkLst>
            <pc:docMk/>
            <pc:sldMk cId="3866461249" sldId="2147481421"/>
            <ac:spMk id="4" creationId="{8C2813D4-3CAE-559B-64DF-E3E7D0F72E29}"/>
          </ac:spMkLst>
        </pc:spChg>
        <pc:spChg chg="mod">
          <ac:chgData name="Kathy Lee" userId="284cb5dd-a5d0-4cda-b06c-8895c9e17333" providerId="ADAL" clId="{D7F3FEE6-CE91-46C6-9FC7-AAB71CCF868B}" dt="2025-11-04T22:43:57.911" v="589"/>
          <ac:spMkLst>
            <pc:docMk/>
            <pc:sldMk cId="3866461249" sldId="2147481421"/>
            <ac:spMk id="8" creationId="{C71267E8-17D8-A4EE-DBDC-4FDFF549E75A}"/>
          </ac:spMkLst>
        </pc:spChg>
        <pc:spChg chg="mod">
          <ac:chgData name="Kathy Lee" userId="284cb5dd-a5d0-4cda-b06c-8895c9e17333" providerId="ADAL" clId="{D7F3FEE6-CE91-46C6-9FC7-AAB71CCF868B}" dt="2025-11-04T22:43:57.911" v="589"/>
          <ac:spMkLst>
            <pc:docMk/>
            <pc:sldMk cId="3866461249" sldId="2147481421"/>
            <ac:spMk id="11" creationId="{D3C778D8-D24A-061B-10C6-73412FA8AE2B}"/>
          </ac:spMkLst>
        </pc:spChg>
        <pc:spChg chg="mod">
          <ac:chgData name="Kathy Lee" userId="284cb5dd-a5d0-4cda-b06c-8895c9e17333" providerId="ADAL" clId="{D7F3FEE6-CE91-46C6-9FC7-AAB71CCF868B}" dt="2025-11-04T22:43:57.911" v="589"/>
          <ac:spMkLst>
            <pc:docMk/>
            <pc:sldMk cId="3866461249" sldId="2147481421"/>
            <ac:spMk id="17" creationId="{D6E0FA44-8BD1-BECE-2F29-A5FA09B9E573}"/>
          </ac:spMkLst>
        </pc:spChg>
        <pc:spChg chg="mod">
          <ac:chgData name="Kathy Lee" userId="284cb5dd-a5d0-4cda-b06c-8895c9e17333" providerId="ADAL" clId="{D7F3FEE6-CE91-46C6-9FC7-AAB71CCF868B}" dt="2025-11-04T22:43:57.911" v="589"/>
          <ac:spMkLst>
            <pc:docMk/>
            <pc:sldMk cId="3866461249" sldId="2147481421"/>
            <ac:spMk id="19" creationId="{1E90BFD5-690F-C25C-C2D5-699C4A4AC9BC}"/>
          </ac:spMkLst>
        </pc:spChg>
        <pc:spChg chg="mod">
          <ac:chgData name="Kathy Lee" userId="284cb5dd-a5d0-4cda-b06c-8895c9e17333" providerId="ADAL" clId="{D7F3FEE6-CE91-46C6-9FC7-AAB71CCF868B}" dt="2025-11-04T22:49:14.162" v="646" actId="404"/>
          <ac:spMkLst>
            <pc:docMk/>
            <pc:sldMk cId="3866461249" sldId="2147481421"/>
            <ac:spMk id="23" creationId="{B959BBF0-0609-A797-ED45-CF328F764ADE}"/>
          </ac:spMkLst>
        </pc:spChg>
        <pc:spChg chg="add mod">
          <ac:chgData name="Kathy Lee" userId="284cb5dd-a5d0-4cda-b06c-8895c9e17333" providerId="ADAL" clId="{D7F3FEE6-CE91-46C6-9FC7-AAB71CCF868B}" dt="2025-11-04T22:48:36.849" v="641" actId="1076"/>
          <ac:spMkLst>
            <pc:docMk/>
            <pc:sldMk cId="3866461249" sldId="2147481421"/>
            <ac:spMk id="24" creationId="{02D61C4E-4843-AC14-8FA1-2E75CA90152A}"/>
          </ac:spMkLst>
        </pc:spChg>
        <pc:spChg chg="add mod">
          <ac:chgData name="Kathy Lee" userId="284cb5dd-a5d0-4cda-b06c-8895c9e17333" providerId="ADAL" clId="{D7F3FEE6-CE91-46C6-9FC7-AAB71CCF868B}" dt="2025-11-04T22:48:23.243" v="638" actId="1076"/>
          <ac:spMkLst>
            <pc:docMk/>
            <pc:sldMk cId="3866461249" sldId="2147481421"/>
            <ac:spMk id="25" creationId="{C8694B85-924C-C551-A7CE-D7B05515AD9B}"/>
          </ac:spMkLst>
        </pc:spChg>
        <pc:spChg chg="mod">
          <ac:chgData name="Kathy Lee" userId="284cb5dd-a5d0-4cda-b06c-8895c9e17333" providerId="ADAL" clId="{D7F3FEE6-CE91-46C6-9FC7-AAB71CCF868B}" dt="2025-11-04T22:43:57.911" v="589"/>
          <ac:spMkLst>
            <pc:docMk/>
            <pc:sldMk cId="3866461249" sldId="2147481421"/>
            <ac:spMk id="28" creationId="{C640F081-CF09-3F23-9991-972096001065}"/>
          </ac:spMkLst>
        </pc:spChg>
        <pc:spChg chg="mod">
          <ac:chgData name="Kathy Lee" userId="284cb5dd-a5d0-4cda-b06c-8895c9e17333" providerId="ADAL" clId="{D7F3FEE6-CE91-46C6-9FC7-AAB71CCF868B}" dt="2025-11-04T22:43:57.911" v="589"/>
          <ac:spMkLst>
            <pc:docMk/>
            <pc:sldMk cId="3866461249" sldId="2147481421"/>
            <ac:spMk id="31" creationId="{5CEC657F-870F-8AFF-02D1-2877BC17055C}"/>
          </ac:spMkLst>
        </pc:spChg>
        <pc:spChg chg="mod">
          <ac:chgData name="Kathy Lee" userId="284cb5dd-a5d0-4cda-b06c-8895c9e17333" providerId="ADAL" clId="{D7F3FEE6-CE91-46C6-9FC7-AAB71CCF868B}" dt="2025-11-04T22:48:39.818" v="642" actId="1076"/>
          <ac:spMkLst>
            <pc:docMk/>
            <pc:sldMk cId="3866461249" sldId="2147481421"/>
            <ac:spMk id="35" creationId="{0142CD20-9A11-6C6E-794F-8009A861D019}"/>
          </ac:spMkLst>
        </pc:spChg>
        <pc:spChg chg="add mod">
          <ac:chgData name="Kathy Lee" userId="284cb5dd-a5d0-4cda-b06c-8895c9e17333" providerId="ADAL" clId="{D7F3FEE6-CE91-46C6-9FC7-AAB71CCF868B}" dt="2025-11-04T22:49:17.730" v="647" actId="404"/>
          <ac:spMkLst>
            <pc:docMk/>
            <pc:sldMk cId="3866461249" sldId="2147481421"/>
            <ac:spMk id="36" creationId="{A0A1F0A6-E3CC-E029-B80F-ACA8B1894089}"/>
          </ac:spMkLst>
        </pc:spChg>
        <pc:spChg chg="add mod">
          <ac:chgData name="Kathy Lee" userId="284cb5dd-a5d0-4cda-b06c-8895c9e17333" providerId="ADAL" clId="{D7F3FEE6-CE91-46C6-9FC7-AAB71CCF868B}" dt="2025-11-04T22:48:23.243" v="638" actId="1076"/>
          <ac:spMkLst>
            <pc:docMk/>
            <pc:sldMk cId="3866461249" sldId="2147481421"/>
            <ac:spMk id="37" creationId="{9D0A0829-C2DF-BDD1-EA3B-A5230AB29D8D}"/>
          </ac:spMkLst>
        </pc:spChg>
        <pc:spChg chg="add mod">
          <ac:chgData name="Kathy Lee" userId="284cb5dd-a5d0-4cda-b06c-8895c9e17333" providerId="ADAL" clId="{D7F3FEE6-CE91-46C6-9FC7-AAB71CCF868B}" dt="2025-11-04T22:51:10.880" v="665" actId="2711"/>
          <ac:spMkLst>
            <pc:docMk/>
            <pc:sldMk cId="3866461249" sldId="2147481421"/>
            <ac:spMk id="42" creationId="{FC451BE2-0CB8-D06D-6C80-0D1369A13A8F}"/>
          </ac:spMkLst>
        </pc:spChg>
        <pc:grpChg chg="mod">
          <ac:chgData name="Kathy Lee" userId="284cb5dd-a5d0-4cda-b06c-8895c9e17333" providerId="ADAL" clId="{D7F3FEE6-CE91-46C6-9FC7-AAB71CCF868B}" dt="2025-11-04T22:48:36.849" v="641" actId="1076"/>
          <ac:grpSpMkLst>
            <pc:docMk/>
            <pc:sldMk cId="3866461249" sldId="2147481421"/>
            <ac:grpSpMk id="5" creationId="{0706867E-9843-40F4-673B-2F912F736A8C}"/>
          </ac:grpSpMkLst>
        </pc:grpChg>
        <pc:grpChg chg="mod">
          <ac:chgData name="Kathy Lee" userId="284cb5dd-a5d0-4cda-b06c-8895c9e17333" providerId="ADAL" clId="{D7F3FEE6-CE91-46C6-9FC7-AAB71CCF868B}" dt="2025-11-04T22:48:23.243" v="638" actId="1076"/>
          <ac:grpSpMkLst>
            <pc:docMk/>
            <pc:sldMk cId="3866461249" sldId="2147481421"/>
            <ac:grpSpMk id="26" creationId="{A89BC644-1372-8A19-37B9-2B716EDDF37B}"/>
          </ac:grpSpMkLst>
        </pc:grpChg>
        <pc:grpChg chg="mod">
          <ac:chgData name="Kathy Lee" userId="284cb5dd-a5d0-4cda-b06c-8895c9e17333" providerId="ADAL" clId="{D7F3FEE6-CE91-46C6-9FC7-AAB71CCF868B}" dt="2025-11-04T22:48:23.243" v="638" actId="1076"/>
          <ac:grpSpMkLst>
            <pc:docMk/>
            <pc:sldMk cId="3866461249" sldId="2147481421"/>
            <ac:grpSpMk id="29" creationId="{A9ACFA76-F326-79A1-A6A1-3C4BD3C7391B}"/>
          </ac:grpSpMkLst>
        </pc:grpChg>
        <pc:grpChg chg="mod">
          <ac:chgData name="Kathy Lee" userId="284cb5dd-a5d0-4cda-b06c-8895c9e17333" providerId="ADAL" clId="{D7F3FEE6-CE91-46C6-9FC7-AAB71CCF868B}" dt="2025-11-04T22:48:23.243" v="638" actId="1076"/>
          <ac:grpSpMkLst>
            <pc:docMk/>
            <pc:sldMk cId="3866461249" sldId="2147481421"/>
            <ac:grpSpMk id="32" creationId="{45C84C95-60C8-6584-AD74-CC94E40891A8}"/>
          </ac:grpSpMkLst>
        </pc:grpChg>
        <pc:grpChg chg="mod">
          <ac:chgData name="Kathy Lee" userId="284cb5dd-a5d0-4cda-b06c-8895c9e17333" providerId="ADAL" clId="{D7F3FEE6-CE91-46C6-9FC7-AAB71CCF868B}" dt="2025-11-04T22:48:23.243" v="638" actId="1076"/>
          <ac:grpSpMkLst>
            <pc:docMk/>
            <pc:sldMk cId="3866461249" sldId="2147481421"/>
            <ac:grpSpMk id="38" creationId="{6DFD667B-4FE1-AB84-8A0F-E765BE9CC691}"/>
          </ac:grpSpMkLst>
        </pc:grpChg>
        <pc:graphicFrameChg chg="add mod modGraphic">
          <ac:chgData name="Kathy Lee" userId="284cb5dd-a5d0-4cda-b06c-8895c9e17333" providerId="ADAL" clId="{D7F3FEE6-CE91-46C6-9FC7-AAB71CCF868B}" dt="2025-11-04T22:52:30.382" v="676" actId="2711"/>
          <ac:graphicFrameMkLst>
            <pc:docMk/>
            <pc:sldMk cId="3866461249" sldId="2147481421"/>
            <ac:graphicFrameMk id="44" creationId="{03B3A5CF-3F08-F445-435A-D7352D29B947}"/>
          </ac:graphicFrameMkLst>
        </pc:graphicFrameChg>
        <pc:cxnChg chg="add mod">
          <ac:chgData name="Kathy Lee" userId="284cb5dd-a5d0-4cda-b06c-8895c9e17333" providerId="ADAL" clId="{D7F3FEE6-CE91-46C6-9FC7-AAB71CCF868B}" dt="2025-11-04T22:49:37.847" v="651" actId="1076"/>
          <ac:cxnSpMkLst>
            <pc:docMk/>
            <pc:sldMk cId="3866461249" sldId="2147481421"/>
            <ac:cxnSpMk id="41" creationId="{DA376435-FA67-00FD-E9EA-2A00497AE7C1}"/>
          </ac:cxnSpMkLst>
        </pc:cxnChg>
      </pc:sldChg>
      <pc:sldChg chg="addSp delSp modSp new mod">
        <pc:chgData name="Kathy Lee" userId="284cb5dd-a5d0-4cda-b06c-8895c9e17333" providerId="ADAL" clId="{D7F3FEE6-CE91-46C6-9FC7-AAB71CCF868B}" dt="2025-11-04T23:04:45.823" v="767" actId="20577"/>
        <pc:sldMkLst>
          <pc:docMk/>
          <pc:sldMk cId="3176763350" sldId="2147481422"/>
        </pc:sldMkLst>
        <pc:spChg chg="add mod">
          <ac:chgData name="Kathy Lee" userId="284cb5dd-a5d0-4cda-b06c-8895c9e17333" providerId="ADAL" clId="{D7F3FEE6-CE91-46C6-9FC7-AAB71CCF868B}" dt="2025-11-04T23:00:16.174" v="724" actId="207"/>
          <ac:spMkLst>
            <pc:docMk/>
            <pc:sldMk cId="3176763350" sldId="2147481422"/>
            <ac:spMk id="2" creationId="{F5747C6E-55F0-E362-E5B6-4E8B80BC4D55}"/>
          </ac:spMkLst>
        </pc:spChg>
        <pc:spChg chg="add mod">
          <ac:chgData name="Kathy Lee" userId="284cb5dd-a5d0-4cda-b06c-8895c9e17333" providerId="ADAL" clId="{D7F3FEE6-CE91-46C6-9FC7-AAB71CCF868B}" dt="2025-11-04T23:04:45.823" v="767" actId="20577"/>
          <ac:spMkLst>
            <pc:docMk/>
            <pc:sldMk cId="3176763350" sldId="2147481422"/>
            <ac:spMk id="4" creationId="{AD962D55-4F19-AAA2-C4E8-EA8039D1D8E5}"/>
          </ac:spMkLst>
        </pc:spChg>
      </pc:sldChg>
      <pc:sldChg chg="modSp add mod ord">
        <pc:chgData name="Kathy Lee" userId="284cb5dd-a5d0-4cda-b06c-8895c9e17333" providerId="ADAL" clId="{D7F3FEE6-CE91-46C6-9FC7-AAB71CCF868B}" dt="2025-11-05T00:01:53.711" v="1551" actId="403"/>
        <pc:sldMkLst>
          <pc:docMk/>
          <pc:sldMk cId="3088166747" sldId="2147481423"/>
        </pc:sldMkLst>
        <pc:spChg chg="mod">
          <ac:chgData name="Kathy Lee" userId="284cb5dd-a5d0-4cda-b06c-8895c9e17333" providerId="ADAL" clId="{D7F3FEE6-CE91-46C6-9FC7-AAB71CCF868B}" dt="2025-11-04T23:01:38.933" v="729"/>
          <ac:spMkLst>
            <pc:docMk/>
            <pc:sldMk cId="3088166747" sldId="2147481423"/>
            <ac:spMk id="2" creationId="{6AB20980-DD8E-60F7-FEF9-A065EC5951E8}"/>
          </ac:spMkLst>
        </pc:spChg>
        <pc:spChg chg="mod">
          <ac:chgData name="Kathy Lee" userId="284cb5dd-a5d0-4cda-b06c-8895c9e17333" providerId="ADAL" clId="{D7F3FEE6-CE91-46C6-9FC7-AAB71CCF868B}" dt="2025-11-05T00:01:53.711" v="1551" actId="403"/>
          <ac:spMkLst>
            <pc:docMk/>
            <pc:sldMk cId="3088166747" sldId="2147481423"/>
            <ac:spMk id="4" creationId="{441CB134-6AA0-959A-5D0E-EBCD57E5B93A}"/>
          </ac:spMkLst>
        </pc:spChg>
      </pc:sldChg>
      <pc:sldChg chg="addSp modSp new mod">
        <pc:chgData name="Kathy Lee" userId="284cb5dd-a5d0-4cda-b06c-8895c9e17333" providerId="ADAL" clId="{D7F3FEE6-CE91-46C6-9FC7-AAB71CCF868B}" dt="2025-11-04T23:22:54.662" v="938" actId="403"/>
        <pc:sldMkLst>
          <pc:docMk/>
          <pc:sldMk cId="3061590156" sldId="2147481424"/>
        </pc:sldMkLst>
        <pc:spChg chg="add mod">
          <ac:chgData name="Kathy Lee" userId="284cb5dd-a5d0-4cda-b06c-8895c9e17333" providerId="ADAL" clId="{D7F3FEE6-CE91-46C6-9FC7-AAB71CCF868B}" dt="2025-11-04T23:19:39.009" v="836" actId="20577"/>
          <ac:spMkLst>
            <pc:docMk/>
            <pc:sldMk cId="3061590156" sldId="2147481424"/>
            <ac:spMk id="2" creationId="{E099AB18-E2C4-A39E-E424-ECF927859631}"/>
          </ac:spMkLst>
        </pc:spChg>
        <pc:spChg chg="add mod">
          <ac:chgData name="Kathy Lee" userId="284cb5dd-a5d0-4cda-b06c-8895c9e17333" providerId="ADAL" clId="{D7F3FEE6-CE91-46C6-9FC7-AAB71CCF868B}" dt="2025-11-04T23:22:54.662" v="938" actId="403"/>
          <ac:spMkLst>
            <pc:docMk/>
            <pc:sldMk cId="3061590156" sldId="2147481424"/>
            <ac:spMk id="3" creationId="{39BF41A4-0A59-CAFB-4631-8657971CA2A8}"/>
          </ac:spMkLst>
        </pc:spChg>
      </pc:sldChg>
      <pc:sldChg chg="addSp delSp modSp add mod ord">
        <pc:chgData name="Kathy Lee" userId="284cb5dd-a5d0-4cda-b06c-8895c9e17333" providerId="ADAL" clId="{D7F3FEE6-CE91-46C6-9FC7-AAB71CCF868B}" dt="2025-11-05T00:01:24.876" v="1548" actId="478"/>
        <pc:sldMkLst>
          <pc:docMk/>
          <pc:sldMk cId="156137336" sldId="2147481425"/>
        </pc:sldMkLst>
        <pc:spChg chg="mod">
          <ac:chgData name="Kathy Lee" userId="284cb5dd-a5d0-4cda-b06c-8895c9e17333" providerId="ADAL" clId="{D7F3FEE6-CE91-46C6-9FC7-AAB71CCF868B}" dt="2025-11-04T23:23:51.170" v="960" actId="20577"/>
          <ac:spMkLst>
            <pc:docMk/>
            <pc:sldMk cId="156137336" sldId="2147481425"/>
            <ac:spMk id="2" creationId="{D1D7F9BF-CCB0-0D26-B3B9-BC46DDD034C4}"/>
          </ac:spMkLst>
        </pc:spChg>
        <pc:spChg chg="add del mod">
          <ac:chgData name="Kathy Lee" userId="284cb5dd-a5d0-4cda-b06c-8895c9e17333" providerId="ADAL" clId="{D7F3FEE6-CE91-46C6-9FC7-AAB71CCF868B}" dt="2025-11-04T23:25:44.199" v="985" actId="14100"/>
          <ac:spMkLst>
            <pc:docMk/>
            <pc:sldMk cId="156137336" sldId="2147481425"/>
            <ac:spMk id="4" creationId="{D1506CAC-4342-DB4A-F2AF-7B725A5A15D5}"/>
          </ac:spMkLst>
        </pc:spChg>
        <pc:spChg chg="mod">
          <ac:chgData name="Kathy Lee" userId="284cb5dd-a5d0-4cda-b06c-8895c9e17333" providerId="ADAL" clId="{D7F3FEE6-CE91-46C6-9FC7-AAB71CCF868B}" dt="2025-11-04T23:27:02.249" v="1001" actId="404"/>
          <ac:spMkLst>
            <pc:docMk/>
            <pc:sldMk cId="156137336" sldId="2147481425"/>
            <ac:spMk id="42" creationId="{3D3EEA8D-AB8C-92F8-BC43-7C2A0FC75C06}"/>
          </ac:spMkLst>
        </pc:spChg>
        <pc:spChg chg="add mod">
          <ac:chgData name="Kathy Lee" userId="284cb5dd-a5d0-4cda-b06c-8895c9e17333" providerId="ADAL" clId="{D7F3FEE6-CE91-46C6-9FC7-AAB71CCF868B}" dt="2025-11-04T23:25:23.795" v="980" actId="1076"/>
          <ac:spMkLst>
            <pc:docMk/>
            <pc:sldMk cId="156137336" sldId="2147481425"/>
            <ac:spMk id="85" creationId="{C49D32B5-3D60-6938-763E-421DDE0510EA}"/>
          </ac:spMkLst>
        </pc:spChg>
        <pc:spChg chg="add mod">
          <ac:chgData name="Kathy Lee" userId="284cb5dd-a5d0-4cda-b06c-8895c9e17333" providerId="ADAL" clId="{D7F3FEE6-CE91-46C6-9FC7-AAB71CCF868B}" dt="2025-11-04T23:25:23.795" v="980" actId="1076"/>
          <ac:spMkLst>
            <pc:docMk/>
            <pc:sldMk cId="156137336" sldId="2147481425"/>
            <ac:spMk id="88" creationId="{BD0CA147-DB33-1038-9177-0DC8ED4F0E0C}"/>
          </ac:spMkLst>
        </pc:spChg>
        <pc:spChg chg="add mod">
          <ac:chgData name="Kathy Lee" userId="284cb5dd-a5d0-4cda-b06c-8895c9e17333" providerId="ADAL" clId="{D7F3FEE6-CE91-46C6-9FC7-AAB71CCF868B}" dt="2025-11-04T23:25:23.795" v="980" actId="1076"/>
          <ac:spMkLst>
            <pc:docMk/>
            <pc:sldMk cId="156137336" sldId="2147481425"/>
            <ac:spMk id="90" creationId="{356604D9-90C9-2D75-9C22-36381A8D68A3}"/>
          </ac:spMkLst>
        </pc:spChg>
        <pc:spChg chg="add mod">
          <ac:chgData name="Kathy Lee" userId="284cb5dd-a5d0-4cda-b06c-8895c9e17333" providerId="ADAL" clId="{D7F3FEE6-CE91-46C6-9FC7-AAB71CCF868B}" dt="2025-11-04T23:25:23.795" v="980" actId="1076"/>
          <ac:spMkLst>
            <pc:docMk/>
            <pc:sldMk cId="156137336" sldId="2147481425"/>
            <ac:spMk id="91" creationId="{65DB2A41-1F95-98CE-678E-41877B498624}"/>
          </ac:spMkLst>
        </pc:spChg>
        <pc:spChg chg="add mod">
          <ac:chgData name="Kathy Lee" userId="284cb5dd-a5d0-4cda-b06c-8895c9e17333" providerId="ADAL" clId="{D7F3FEE6-CE91-46C6-9FC7-AAB71CCF868B}" dt="2025-11-04T23:25:23.795" v="980" actId="1076"/>
          <ac:spMkLst>
            <pc:docMk/>
            <pc:sldMk cId="156137336" sldId="2147481425"/>
            <ac:spMk id="92" creationId="{C00F6B6A-2CF0-7914-8F07-ADFBDF467A56}"/>
          </ac:spMkLst>
        </pc:spChg>
        <pc:spChg chg="add mod">
          <ac:chgData name="Kathy Lee" userId="284cb5dd-a5d0-4cda-b06c-8895c9e17333" providerId="ADAL" clId="{D7F3FEE6-CE91-46C6-9FC7-AAB71CCF868B}" dt="2025-11-04T23:25:23.795" v="980" actId="1076"/>
          <ac:spMkLst>
            <pc:docMk/>
            <pc:sldMk cId="156137336" sldId="2147481425"/>
            <ac:spMk id="94" creationId="{18EB154D-723A-0A9B-802B-8FB7DE13466F}"/>
          </ac:spMkLst>
        </pc:spChg>
        <pc:spChg chg="add mod">
          <ac:chgData name="Kathy Lee" userId="284cb5dd-a5d0-4cda-b06c-8895c9e17333" providerId="ADAL" clId="{D7F3FEE6-CE91-46C6-9FC7-AAB71CCF868B}" dt="2025-11-04T23:25:23.795" v="980" actId="1076"/>
          <ac:spMkLst>
            <pc:docMk/>
            <pc:sldMk cId="156137336" sldId="2147481425"/>
            <ac:spMk id="95" creationId="{B1EA1E1C-76DB-245B-7B9D-B6E55FA8BEB4}"/>
          </ac:spMkLst>
        </pc:spChg>
        <pc:spChg chg="add mod">
          <ac:chgData name="Kathy Lee" userId="284cb5dd-a5d0-4cda-b06c-8895c9e17333" providerId="ADAL" clId="{D7F3FEE6-CE91-46C6-9FC7-AAB71CCF868B}" dt="2025-11-04T23:25:23.795" v="980" actId="1076"/>
          <ac:spMkLst>
            <pc:docMk/>
            <pc:sldMk cId="156137336" sldId="2147481425"/>
            <ac:spMk id="99" creationId="{DDD220D0-CBCD-9537-C26E-ECBF10023765}"/>
          </ac:spMkLst>
        </pc:spChg>
        <pc:spChg chg="add mod">
          <ac:chgData name="Kathy Lee" userId="284cb5dd-a5d0-4cda-b06c-8895c9e17333" providerId="ADAL" clId="{D7F3FEE6-CE91-46C6-9FC7-AAB71CCF868B}" dt="2025-11-04T23:25:23.795" v="980" actId="1076"/>
          <ac:spMkLst>
            <pc:docMk/>
            <pc:sldMk cId="156137336" sldId="2147481425"/>
            <ac:spMk id="100" creationId="{2003B051-D006-2EAA-5B38-D235309B6B7C}"/>
          </ac:spMkLst>
        </pc:spChg>
        <pc:spChg chg="add mod">
          <ac:chgData name="Kathy Lee" userId="284cb5dd-a5d0-4cda-b06c-8895c9e17333" providerId="ADAL" clId="{D7F3FEE6-CE91-46C6-9FC7-AAB71CCF868B}" dt="2025-11-04T23:25:23.795" v="980" actId="1076"/>
          <ac:spMkLst>
            <pc:docMk/>
            <pc:sldMk cId="156137336" sldId="2147481425"/>
            <ac:spMk id="126" creationId="{C2AE71D5-3A05-D30C-A398-0FE077989E15}"/>
          </ac:spMkLst>
        </pc:spChg>
      </pc:sldChg>
      <pc:sldChg chg="addSp delSp modSp add mod ord">
        <pc:chgData name="Kathy Lee" userId="284cb5dd-a5d0-4cda-b06c-8895c9e17333" providerId="ADAL" clId="{D7F3FEE6-CE91-46C6-9FC7-AAB71CCF868B}" dt="2025-11-05T17:56:39.279" v="1593" actId="14100"/>
        <pc:sldMkLst>
          <pc:docMk/>
          <pc:sldMk cId="2312564703" sldId="2147481426"/>
        </pc:sldMkLst>
        <pc:spChg chg="mod">
          <ac:chgData name="Kathy Lee" userId="284cb5dd-a5d0-4cda-b06c-8895c9e17333" providerId="ADAL" clId="{D7F3FEE6-CE91-46C6-9FC7-AAB71CCF868B}" dt="2025-11-04T23:28:02.169" v="1048" actId="20577"/>
          <ac:spMkLst>
            <pc:docMk/>
            <pc:sldMk cId="2312564703" sldId="2147481426"/>
            <ac:spMk id="2" creationId="{CA87AC95-E4DA-45E6-0C5F-3248E2536BEC}"/>
          </ac:spMkLst>
        </pc:spChg>
        <pc:spChg chg="mod">
          <ac:chgData name="Kathy Lee" userId="284cb5dd-a5d0-4cda-b06c-8895c9e17333" providerId="ADAL" clId="{D7F3FEE6-CE91-46C6-9FC7-AAB71CCF868B}" dt="2025-11-05T17:55:36.201" v="1576" actId="1076"/>
          <ac:spMkLst>
            <pc:docMk/>
            <pc:sldMk cId="2312564703" sldId="2147481426"/>
            <ac:spMk id="42" creationId="{DB395B8D-17FD-BA2C-EF6C-DFFD435F550C}"/>
          </ac:spMkLst>
        </pc:spChg>
        <pc:picChg chg="add mod">
          <ac:chgData name="Kathy Lee" userId="284cb5dd-a5d0-4cda-b06c-8895c9e17333" providerId="ADAL" clId="{D7F3FEE6-CE91-46C6-9FC7-AAB71CCF868B}" dt="2025-11-05T17:56:39.279" v="1593" actId="14100"/>
          <ac:picMkLst>
            <pc:docMk/>
            <pc:sldMk cId="2312564703" sldId="2147481426"/>
            <ac:picMk id="108" creationId="{74299D1C-A6AF-A81E-67AE-0EF0B89A152C}"/>
          </ac:picMkLst>
        </pc:picChg>
      </pc:sldChg>
      <pc:sldChg chg="addSp delSp modSp new mod">
        <pc:chgData name="Kathy Lee" userId="284cb5dd-a5d0-4cda-b06c-8895c9e17333" providerId="ADAL" clId="{D7F3FEE6-CE91-46C6-9FC7-AAB71CCF868B}" dt="2025-11-04T23:56:29.760" v="1521" actId="113"/>
        <pc:sldMkLst>
          <pc:docMk/>
          <pc:sldMk cId="3149502712" sldId="2147481427"/>
        </pc:sldMkLst>
        <pc:spChg chg="add mod">
          <ac:chgData name="Kathy Lee" userId="284cb5dd-a5d0-4cda-b06c-8895c9e17333" providerId="ADAL" clId="{D7F3FEE6-CE91-46C6-9FC7-AAB71CCF868B}" dt="2025-11-04T23:49:56.062" v="1421" actId="1076"/>
          <ac:spMkLst>
            <pc:docMk/>
            <pc:sldMk cId="3149502712" sldId="2147481427"/>
            <ac:spMk id="2" creationId="{10543D19-1EA3-3DCF-C9E6-7E4FCA231463}"/>
          </ac:spMkLst>
        </pc:spChg>
        <pc:spChg chg="add mod">
          <ac:chgData name="Kathy Lee" userId="284cb5dd-a5d0-4cda-b06c-8895c9e17333" providerId="ADAL" clId="{D7F3FEE6-CE91-46C6-9FC7-AAB71CCF868B}" dt="2025-11-04T23:49:56.062" v="1421" actId="1076"/>
          <ac:spMkLst>
            <pc:docMk/>
            <pc:sldMk cId="3149502712" sldId="2147481427"/>
            <ac:spMk id="4" creationId="{D3635B30-E0F1-E9E6-2D82-CE3542BF01B1}"/>
          </ac:spMkLst>
        </pc:spChg>
        <pc:spChg chg="add mod">
          <ac:chgData name="Kathy Lee" userId="284cb5dd-a5d0-4cda-b06c-8895c9e17333" providerId="ADAL" clId="{D7F3FEE6-CE91-46C6-9FC7-AAB71CCF868B}" dt="2025-11-04T23:56:22.372" v="1517" actId="207"/>
          <ac:spMkLst>
            <pc:docMk/>
            <pc:sldMk cId="3149502712" sldId="2147481427"/>
            <ac:spMk id="7" creationId="{D41B920A-8F29-48BB-0403-C231533E62E3}"/>
          </ac:spMkLst>
        </pc:spChg>
        <pc:spChg chg="add mod">
          <ac:chgData name="Kathy Lee" userId="284cb5dd-a5d0-4cda-b06c-8895c9e17333" providerId="ADAL" clId="{D7F3FEE6-CE91-46C6-9FC7-AAB71CCF868B}" dt="2025-11-04T23:49:56.062" v="1421" actId="1076"/>
          <ac:spMkLst>
            <pc:docMk/>
            <pc:sldMk cId="3149502712" sldId="2147481427"/>
            <ac:spMk id="9" creationId="{77A55BA7-4D82-9432-6F57-F3DA49E6B667}"/>
          </ac:spMkLst>
        </pc:spChg>
        <pc:spChg chg="add mod">
          <ac:chgData name="Kathy Lee" userId="284cb5dd-a5d0-4cda-b06c-8895c9e17333" providerId="ADAL" clId="{D7F3FEE6-CE91-46C6-9FC7-AAB71CCF868B}" dt="2025-11-04T23:49:56.062" v="1421" actId="1076"/>
          <ac:spMkLst>
            <pc:docMk/>
            <pc:sldMk cId="3149502712" sldId="2147481427"/>
            <ac:spMk id="10" creationId="{AAA35832-0561-9FEC-1FC6-94C72372FC23}"/>
          </ac:spMkLst>
        </pc:spChg>
        <pc:spChg chg="add mod">
          <ac:chgData name="Kathy Lee" userId="284cb5dd-a5d0-4cda-b06c-8895c9e17333" providerId="ADAL" clId="{D7F3FEE6-CE91-46C6-9FC7-AAB71CCF868B}" dt="2025-11-04T23:56:29.760" v="1521" actId="113"/>
          <ac:spMkLst>
            <pc:docMk/>
            <pc:sldMk cId="3149502712" sldId="2147481427"/>
            <ac:spMk id="11" creationId="{18576F53-DA7E-F200-5FB3-90486FF883D3}"/>
          </ac:spMkLst>
        </pc:spChg>
        <pc:spChg chg="add mod">
          <ac:chgData name="Kathy Lee" userId="284cb5dd-a5d0-4cda-b06c-8895c9e17333" providerId="ADAL" clId="{D7F3FEE6-CE91-46C6-9FC7-AAB71CCF868B}" dt="2025-11-04T23:49:56.062" v="1421" actId="1076"/>
          <ac:spMkLst>
            <pc:docMk/>
            <pc:sldMk cId="3149502712" sldId="2147481427"/>
            <ac:spMk id="13" creationId="{3C320822-D07A-991A-D9CA-9CD0118CA6E3}"/>
          </ac:spMkLst>
        </pc:spChg>
        <pc:spChg chg="add mod">
          <ac:chgData name="Kathy Lee" userId="284cb5dd-a5d0-4cda-b06c-8895c9e17333" providerId="ADAL" clId="{D7F3FEE6-CE91-46C6-9FC7-AAB71CCF868B}" dt="2025-11-04T23:49:56.062" v="1421" actId="1076"/>
          <ac:spMkLst>
            <pc:docMk/>
            <pc:sldMk cId="3149502712" sldId="2147481427"/>
            <ac:spMk id="15" creationId="{75863C8E-BA22-7651-6A5A-CCC1B4CFE6C4}"/>
          </ac:spMkLst>
        </pc:spChg>
        <pc:spChg chg="add mod">
          <ac:chgData name="Kathy Lee" userId="284cb5dd-a5d0-4cda-b06c-8895c9e17333" providerId="ADAL" clId="{D7F3FEE6-CE91-46C6-9FC7-AAB71CCF868B}" dt="2025-11-04T23:50:10.382" v="1424" actId="2711"/>
          <ac:spMkLst>
            <pc:docMk/>
            <pc:sldMk cId="3149502712" sldId="2147481427"/>
            <ac:spMk id="17" creationId="{CE173909-F18A-EEC0-A4BE-7226A142F366}"/>
          </ac:spMkLst>
        </pc:spChg>
        <pc:picChg chg="add mod">
          <ac:chgData name="Kathy Lee" userId="284cb5dd-a5d0-4cda-b06c-8895c9e17333" providerId="ADAL" clId="{D7F3FEE6-CE91-46C6-9FC7-AAB71CCF868B}" dt="2025-11-04T23:35:02.581" v="1164" actId="1076"/>
          <ac:picMkLst>
            <pc:docMk/>
            <pc:sldMk cId="3149502712" sldId="2147481427"/>
            <ac:picMk id="3" creationId="{4233686A-847F-017F-EB44-215C1E0B52DF}"/>
          </ac:picMkLst>
        </pc:picChg>
        <pc:picChg chg="add mod">
          <ac:chgData name="Kathy Lee" userId="284cb5dd-a5d0-4cda-b06c-8895c9e17333" providerId="ADAL" clId="{D7F3FEE6-CE91-46C6-9FC7-AAB71CCF868B}" dt="2025-11-04T23:49:56.062" v="1421" actId="1076"/>
          <ac:picMkLst>
            <pc:docMk/>
            <pc:sldMk cId="3149502712" sldId="2147481427"/>
            <ac:picMk id="14" creationId="{E36D83C7-FEA4-E21D-3C36-385D5B214565}"/>
          </ac:picMkLst>
        </pc:picChg>
        <pc:picChg chg="add mod">
          <ac:chgData name="Kathy Lee" userId="284cb5dd-a5d0-4cda-b06c-8895c9e17333" providerId="ADAL" clId="{D7F3FEE6-CE91-46C6-9FC7-AAB71CCF868B}" dt="2025-11-04T23:49:56.062" v="1421" actId="1076"/>
          <ac:picMkLst>
            <pc:docMk/>
            <pc:sldMk cId="3149502712" sldId="2147481427"/>
            <ac:picMk id="16" creationId="{E0DB76AA-7707-3009-88A0-36139833DBD9}"/>
          </ac:picMkLst>
        </pc:picChg>
      </pc:sldChg>
      <pc:sldChg chg="modSp add del mod ord">
        <pc:chgData name="Kathy Lee" userId="284cb5dd-a5d0-4cda-b06c-8895c9e17333" providerId="ADAL" clId="{D7F3FEE6-CE91-46C6-9FC7-AAB71CCF868B}" dt="2025-11-04T23:50:20.479" v="1425" actId="47"/>
        <pc:sldMkLst>
          <pc:docMk/>
          <pc:sldMk cId="537268" sldId="2147481428"/>
        </pc:sldMkLst>
      </pc:sldChg>
      <pc:sldChg chg="addSp delSp modSp add mod ord">
        <pc:chgData name="Kathy Lee" userId="284cb5dd-a5d0-4cda-b06c-8895c9e17333" providerId="ADAL" clId="{D7F3FEE6-CE91-46C6-9FC7-AAB71CCF868B}" dt="2025-11-04T23:58:41.293" v="1546" actId="478"/>
        <pc:sldMkLst>
          <pc:docMk/>
          <pc:sldMk cId="3548202083" sldId="2147481428"/>
        </pc:sldMkLst>
        <pc:spChg chg="mod">
          <ac:chgData name="Kathy Lee" userId="284cb5dd-a5d0-4cda-b06c-8895c9e17333" providerId="ADAL" clId="{D7F3FEE6-CE91-46C6-9FC7-AAB71CCF868B}" dt="2025-11-04T23:50:33.526" v="1443" actId="20577"/>
          <ac:spMkLst>
            <pc:docMk/>
            <pc:sldMk cId="3548202083" sldId="2147481428"/>
            <ac:spMk id="2" creationId="{03602601-5CB7-24A7-8C00-3F51C8A1E27A}"/>
          </ac:spMkLst>
        </pc:spChg>
        <pc:spChg chg="mod">
          <ac:chgData name="Kathy Lee" userId="284cb5dd-a5d0-4cda-b06c-8895c9e17333" providerId="ADAL" clId="{D7F3FEE6-CE91-46C6-9FC7-AAB71CCF868B}" dt="2025-11-04T23:53:44.610" v="1487" actId="14100"/>
          <ac:spMkLst>
            <pc:docMk/>
            <pc:sldMk cId="3548202083" sldId="2147481428"/>
            <ac:spMk id="4" creationId="{F588AF93-7D80-B037-D99B-289351BF96FA}"/>
          </ac:spMkLst>
        </pc:spChg>
        <pc:spChg chg="mod">
          <ac:chgData name="Kathy Lee" userId="284cb5dd-a5d0-4cda-b06c-8895c9e17333" providerId="ADAL" clId="{D7F3FEE6-CE91-46C6-9FC7-AAB71CCF868B}" dt="2025-11-04T23:56:36.467" v="1523" actId="113"/>
          <ac:spMkLst>
            <pc:docMk/>
            <pc:sldMk cId="3548202083" sldId="2147481428"/>
            <ac:spMk id="7" creationId="{1C05AAA6-B4B9-F261-F455-4E02C180669B}"/>
          </ac:spMkLst>
        </pc:spChg>
        <pc:spChg chg="mod">
          <ac:chgData name="Kathy Lee" userId="284cb5dd-a5d0-4cda-b06c-8895c9e17333" providerId="ADAL" clId="{D7F3FEE6-CE91-46C6-9FC7-AAB71CCF868B}" dt="2025-11-04T23:54:53.942" v="1503" actId="1076"/>
          <ac:spMkLst>
            <pc:docMk/>
            <pc:sldMk cId="3548202083" sldId="2147481428"/>
            <ac:spMk id="10" creationId="{3EBCF27C-3F70-8A2D-1532-D425B4E4056D}"/>
          </ac:spMkLst>
        </pc:spChg>
        <pc:spChg chg="mod">
          <ac:chgData name="Kathy Lee" userId="284cb5dd-a5d0-4cda-b06c-8895c9e17333" providerId="ADAL" clId="{D7F3FEE6-CE91-46C6-9FC7-AAB71CCF868B}" dt="2025-11-04T23:56:40.069" v="1525" actId="207"/>
          <ac:spMkLst>
            <pc:docMk/>
            <pc:sldMk cId="3548202083" sldId="2147481428"/>
            <ac:spMk id="11" creationId="{0502E2E9-1787-A80B-5DF7-D2088E89EC1B}"/>
          </ac:spMkLst>
        </pc:spChg>
        <pc:spChg chg="mod">
          <ac:chgData name="Kathy Lee" userId="284cb5dd-a5d0-4cda-b06c-8895c9e17333" providerId="ADAL" clId="{D7F3FEE6-CE91-46C6-9FC7-AAB71CCF868B}" dt="2025-11-04T23:55:23.167" v="1510" actId="179"/>
          <ac:spMkLst>
            <pc:docMk/>
            <pc:sldMk cId="3548202083" sldId="2147481428"/>
            <ac:spMk id="13" creationId="{FDD5265F-40F5-5E90-B01C-4342EDC8C966}"/>
          </ac:spMkLst>
        </pc:spChg>
        <pc:spChg chg="mod">
          <ac:chgData name="Kathy Lee" userId="284cb5dd-a5d0-4cda-b06c-8895c9e17333" providerId="ADAL" clId="{D7F3FEE6-CE91-46C6-9FC7-AAB71CCF868B}" dt="2025-11-04T23:58:26.725" v="1545" actId="14100"/>
          <ac:spMkLst>
            <pc:docMk/>
            <pc:sldMk cId="3548202083" sldId="2147481428"/>
            <ac:spMk id="15" creationId="{37644DC3-51D3-C87C-FA12-8BC0EB854974}"/>
          </ac:spMkLst>
        </pc:spChg>
        <pc:picChg chg="add mod">
          <ac:chgData name="Kathy Lee" userId="284cb5dd-a5d0-4cda-b06c-8895c9e17333" providerId="ADAL" clId="{D7F3FEE6-CE91-46C6-9FC7-AAB71CCF868B}" dt="2025-11-04T23:54:03.537" v="1491" actId="1076"/>
          <ac:picMkLst>
            <pc:docMk/>
            <pc:sldMk cId="3548202083" sldId="2147481428"/>
            <ac:picMk id="5" creationId="{4E0EAC14-D2D8-623C-B31E-61305529D32C}"/>
          </ac:picMkLst>
        </pc:picChg>
        <pc:picChg chg="add mod">
          <ac:chgData name="Kathy Lee" userId="284cb5dd-a5d0-4cda-b06c-8895c9e17333" providerId="ADAL" clId="{D7F3FEE6-CE91-46C6-9FC7-AAB71CCF868B}" dt="2025-11-04T23:57:32.877" v="1534" actId="14100"/>
          <ac:picMkLst>
            <pc:docMk/>
            <pc:sldMk cId="3548202083" sldId="2147481428"/>
            <ac:picMk id="6" creationId="{B22B67A2-0542-450C-4CC0-FA0383050AE7}"/>
          </ac:picMkLst>
        </pc:picChg>
      </pc:sldChg>
      <pc:sldChg chg="addSp modSp new mod">
        <pc:chgData name="Kathy Lee" userId="284cb5dd-a5d0-4cda-b06c-8895c9e17333" providerId="ADAL" clId="{D7F3FEE6-CE91-46C6-9FC7-AAB71CCF868B}" dt="2025-11-05T00:06:53.736" v="1557" actId="20577"/>
        <pc:sldMkLst>
          <pc:docMk/>
          <pc:sldMk cId="1893947021" sldId="2147481429"/>
        </pc:sldMkLst>
      </pc:sldChg>
      <pc:sldChg chg="add del">
        <pc:chgData name="Kathy Lee" userId="284cb5dd-a5d0-4cda-b06c-8895c9e17333" providerId="ADAL" clId="{D7F3FEE6-CE91-46C6-9FC7-AAB71CCF868B}" dt="2025-11-05T00:17:10.545" v="1560" actId="2696"/>
        <pc:sldMkLst>
          <pc:docMk/>
          <pc:sldMk cId="939844302" sldId="2147481430"/>
        </pc:sldMkLst>
      </pc:sldChg>
      <pc:sldChg chg="modSp mod modShow">
        <pc:chgData name="Kathy Lee" userId="284cb5dd-a5d0-4cda-b06c-8895c9e17333" providerId="ADAL" clId="{D7F3FEE6-CE91-46C6-9FC7-AAB71CCF868B}" dt="2025-11-06T01:20:40.589" v="1595" actId="729"/>
        <pc:sldMkLst>
          <pc:docMk/>
          <pc:sldMk cId="1767096037" sldId="2147481430"/>
        </pc:sldMkLst>
      </pc:sldChg>
    </pc:docChg>
  </pc:docChgLst>
</pc:chgInfo>
</file>

<file path=ppt/comments/modernComment_7FFFF746_7A2BA994.xml><?xml version="1.0" encoding="utf-8"?>
<p188:cmLst xmlns:a="http://schemas.openxmlformats.org/drawingml/2006/main" xmlns:r="http://schemas.openxmlformats.org/officeDocument/2006/relationships" xmlns:p188="http://schemas.microsoft.com/office/powerpoint/2018/8/main">
  <p188:cm id="{D9CC6188-5092-477A-99AA-5820655911E6}" authorId="{03540F1A-2017-3F20-9683-3E6E0BA62211}" status="resolved" created="2025-11-05T00:16:25.676" complete="100000">
    <pc:sldMkLst xmlns:pc="http://schemas.microsoft.com/office/powerpoint/2013/main/command">
      <pc:docMk/>
      <pc:sldMk cId="2049681812" sldId="2147481414"/>
    </pc:sldMkLst>
    <p188:replyLst>
      <p188:reply id="{05B32352-E344-44A9-B4FD-69648E946792}" authorId="{5C600020-BED4-2EE5-1659-ACFDCF4522AA}" created="2025-11-05T17:46:16.066">
        <p188:txBody>
          <a:bodyPr/>
          <a:lstStyle/>
          <a:p>
            <a:r>
              <a:rPr lang="en-US"/>
              <a:t>I like the dark background. </a:t>
            </a:r>
          </a:p>
        </p188:txBody>
      </p188:reply>
    </p188:replyLst>
    <p188:txBody>
      <a:bodyPr/>
      <a:lstStyle/>
      <a:p>
        <a:r>
          <a:rPr lang="en-US"/>
          <a:t>Darker background looks a bit more polished to me. If you’d prefer white or a lighter background, I’ll adjust template</a:t>
        </a:r>
      </a:p>
    </p188:txBody>
    <p188:extLst>
      <p:ext xmlns:p="http://schemas.openxmlformats.org/presentationml/2006/main" uri="{57CB4572-C831-44C2-8A1C-0ADB6CCDFE69}">
        <p223:reactions xmlns:p223="http://schemas.microsoft.com/office/powerpoint/2022/03/main">
          <p223:rxn type="👍">
            <p223:instance time="2025-11-05T17:13:09.941" authorId="{5C600020-BED4-2EE5-1659-ACFDCF4522AA}"/>
          </p223:rxn>
        </p223:reactions>
      </p:ext>
    </p188:extLst>
  </p188:cm>
</p188:cmLst>
</file>

<file path=ppt/comments/modernComment_7FFFF754_D37D4463.xml><?xml version="1.0" encoding="utf-8"?>
<p188:cmLst xmlns:a="http://schemas.openxmlformats.org/drawingml/2006/main" xmlns:r="http://schemas.openxmlformats.org/officeDocument/2006/relationships" xmlns:p188="http://schemas.microsoft.com/office/powerpoint/2018/8/main">
  <p188:cm id="{494E0DF3-EE0C-40FF-9198-3F5DE7FDF47B}" authorId="{03540F1A-2017-3F20-9683-3E6E0BA62211}" status="resolved" created="2025-11-05T00:10:42.451" complete="100000">
    <pc:sldMkLst xmlns:pc="http://schemas.microsoft.com/office/powerpoint/2013/main/command">
      <pc:docMk/>
      <pc:sldMk cId="3548202083" sldId="2147481428"/>
    </pc:sldMkLst>
    <p188:txBody>
      <a:bodyPr/>
      <a:lstStyle/>
      <a:p>
        <a:r>
          <a:rPr lang="en-US"/>
          <a:t>Left out access link due to space and since it’s already mentioned in previous slide. If it needs to be on this slide as well, I’ll adjust content to make it fit</a:t>
        </a:r>
      </a:p>
    </p188:txBody>
    <p188:extLst>
      <p:ext xmlns:p="http://schemas.openxmlformats.org/presentationml/2006/main" uri="{57CB4572-C831-44C2-8A1C-0ADB6CCDFE69}">
        <p223:reactions xmlns:p223="http://schemas.microsoft.com/office/powerpoint/2022/03/main">
          <p223:rxn type="👍">
            <p223:instance time="2025-11-14T16:52:03.963" authorId="{5C600020-BED4-2EE5-1659-ACFDCF4522AA}"/>
          </p223:rxn>
        </p223:reactions>
      </p:ext>
    </p188:extLst>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57161BF-B23B-4394-A96E-F4360C628196}"/>
              </a:ext>
            </a:extLst>
          </p:cNvPr>
          <p:cNvSpPr>
            <a:spLocks noGrp="1"/>
          </p:cNvSpPr>
          <p:nvPr>
            <p:ph type="hdr" sz="quarter"/>
          </p:nvPr>
        </p:nvSpPr>
        <p:spPr>
          <a:xfrm>
            <a:off x="0" y="0"/>
            <a:ext cx="3026833" cy="465797"/>
          </a:xfrm>
          <a:prstGeom prst="rect">
            <a:avLst/>
          </a:prstGeom>
        </p:spPr>
        <p:txBody>
          <a:bodyPr vert="horz" lIns="92959" tIns="46480" rIns="92959" bIns="46480" rtlCol="0"/>
          <a:lstStyle>
            <a:lvl1pPr algn="l">
              <a:defRPr sz="1300"/>
            </a:lvl1pPr>
          </a:lstStyle>
          <a:p>
            <a:endParaRPr lang="en-US">
              <a:latin typeface="Aptos" panose="020B0004020202020204" pitchFamily="34" charset="0"/>
            </a:endParaRPr>
          </a:p>
        </p:txBody>
      </p:sp>
      <p:sp>
        <p:nvSpPr>
          <p:cNvPr id="3" name="Date Placeholder 2">
            <a:extLst>
              <a:ext uri="{FF2B5EF4-FFF2-40B4-BE49-F238E27FC236}">
                <a16:creationId xmlns:a16="http://schemas.microsoft.com/office/drawing/2014/main" id="{32EFA4A7-9429-4DF7-ABF5-D9E5B2540EA3}"/>
              </a:ext>
            </a:extLst>
          </p:cNvPr>
          <p:cNvSpPr>
            <a:spLocks noGrp="1"/>
          </p:cNvSpPr>
          <p:nvPr>
            <p:ph type="dt" sz="quarter" idx="1"/>
          </p:nvPr>
        </p:nvSpPr>
        <p:spPr>
          <a:xfrm>
            <a:off x="3956550" y="0"/>
            <a:ext cx="3026833" cy="465797"/>
          </a:xfrm>
          <a:prstGeom prst="rect">
            <a:avLst/>
          </a:prstGeom>
        </p:spPr>
        <p:txBody>
          <a:bodyPr vert="horz" lIns="92959" tIns="46480" rIns="92959" bIns="46480" rtlCol="0"/>
          <a:lstStyle>
            <a:lvl1pPr algn="r">
              <a:defRPr sz="1300"/>
            </a:lvl1pPr>
          </a:lstStyle>
          <a:p>
            <a:fld id="{EBAD32F0-874C-4AAC-9514-AAD3E6FF80D6}" type="datetimeFigureOut">
              <a:rPr lang="en-US" smtClean="0">
                <a:latin typeface="Aptos" panose="020B0004020202020204" pitchFamily="34" charset="0"/>
              </a:rPr>
              <a:t>11/16/2025</a:t>
            </a:fld>
            <a:endParaRPr lang="en-US">
              <a:latin typeface="Aptos" panose="020B0004020202020204" pitchFamily="34" charset="0"/>
            </a:endParaRPr>
          </a:p>
        </p:txBody>
      </p:sp>
      <p:sp>
        <p:nvSpPr>
          <p:cNvPr id="4" name="Footer Placeholder 3">
            <a:extLst>
              <a:ext uri="{FF2B5EF4-FFF2-40B4-BE49-F238E27FC236}">
                <a16:creationId xmlns:a16="http://schemas.microsoft.com/office/drawing/2014/main" id="{7FFAA4EB-3327-4214-8C66-D022262D928B}"/>
              </a:ext>
            </a:extLst>
          </p:cNvPr>
          <p:cNvSpPr>
            <a:spLocks noGrp="1"/>
          </p:cNvSpPr>
          <p:nvPr>
            <p:ph type="ftr" sz="quarter" idx="2"/>
          </p:nvPr>
        </p:nvSpPr>
        <p:spPr>
          <a:xfrm>
            <a:off x="0" y="8817904"/>
            <a:ext cx="3026833" cy="465796"/>
          </a:xfrm>
          <a:prstGeom prst="rect">
            <a:avLst/>
          </a:prstGeom>
        </p:spPr>
        <p:txBody>
          <a:bodyPr vert="horz" lIns="92959" tIns="46480" rIns="92959" bIns="46480" rtlCol="0" anchor="b"/>
          <a:lstStyle>
            <a:lvl1pPr algn="l">
              <a:defRPr sz="1300"/>
            </a:lvl1pPr>
          </a:lstStyle>
          <a:p>
            <a:endParaRPr lang="en-US">
              <a:latin typeface="Aptos" panose="020B0004020202020204" pitchFamily="34" charset="0"/>
            </a:endParaRPr>
          </a:p>
        </p:txBody>
      </p:sp>
      <p:sp>
        <p:nvSpPr>
          <p:cNvPr id="5" name="Slide Number Placeholder 4">
            <a:extLst>
              <a:ext uri="{FF2B5EF4-FFF2-40B4-BE49-F238E27FC236}">
                <a16:creationId xmlns:a16="http://schemas.microsoft.com/office/drawing/2014/main" id="{C59F6045-FEC1-483F-916F-4A70D359C005}"/>
              </a:ext>
            </a:extLst>
          </p:cNvPr>
          <p:cNvSpPr>
            <a:spLocks noGrp="1"/>
          </p:cNvSpPr>
          <p:nvPr>
            <p:ph type="sldNum" sz="quarter" idx="3"/>
          </p:nvPr>
        </p:nvSpPr>
        <p:spPr>
          <a:xfrm>
            <a:off x="3956550" y="8817904"/>
            <a:ext cx="3026833" cy="465796"/>
          </a:xfrm>
          <a:prstGeom prst="rect">
            <a:avLst/>
          </a:prstGeom>
        </p:spPr>
        <p:txBody>
          <a:bodyPr vert="horz" lIns="92959" tIns="46480" rIns="92959" bIns="46480" rtlCol="0" anchor="b"/>
          <a:lstStyle>
            <a:lvl1pPr algn="r">
              <a:defRPr sz="1300"/>
            </a:lvl1pPr>
          </a:lstStyle>
          <a:p>
            <a:fld id="{46F42476-7A7B-40F5-8A25-2A09BD3C8867}" type="slidenum">
              <a:rPr lang="en-US" smtClean="0">
                <a:latin typeface="Aptos" panose="020B0004020202020204" pitchFamily="34" charset="0"/>
              </a:rPr>
              <a:t>‹#›</a:t>
            </a:fld>
            <a:endParaRPr lang="en-US">
              <a:latin typeface="Aptos" panose="020B0004020202020204" pitchFamily="34" charset="0"/>
            </a:endParaRPr>
          </a:p>
        </p:txBody>
      </p:sp>
    </p:spTree>
    <p:extLst>
      <p:ext uri="{BB962C8B-B14F-4D97-AF65-F5344CB8AC3E}">
        <p14:creationId xmlns:p14="http://schemas.microsoft.com/office/powerpoint/2010/main" val="250396735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924" userDrawn="1">
          <p15:clr>
            <a:srgbClr val="F26B43"/>
          </p15:clr>
        </p15:guide>
        <p15:guide id="2" pos="220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9" tIns="46480" rIns="92959" bIns="46480" rtlCol="0"/>
          <a:lstStyle>
            <a:lvl1pPr algn="l">
              <a:defRPr sz="1300" b="0" i="0">
                <a:latin typeface="Aptos" panose="020B0004020202020204" pitchFamily="34" charset="0"/>
              </a:defRPr>
            </a:lvl1pPr>
          </a:lstStyle>
          <a:p>
            <a:endParaRPr lang="de-DE"/>
          </a:p>
        </p:txBody>
      </p:sp>
      <p:sp>
        <p:nvSpPr>
          <p:cNvPr id="3" name="Date Placeholder 2"/>
          <p:cNvSpPr>
            <a:spLocks noGrp="1"/>
          </p:cNvSpPr>
          <p:nvPr>
            <p:ph type="dt" idx="1"/>
          </p:nvPr>
        </p:nvSpPr>
        <p:spPr>
          <a:xfrm>
            <a:off x="3956550" y="0"/>
            <a:ext cx="3026833" cy="465797"/>
          </a:xfrm>
          <a:prstGeom prst="rect">
            <a:avLst/>
          </a:prstGeom>
        </p:spPr>
        <p:txBody>
          <a:bodyPr vert="horz" lIns="92959" tIns="46480" rIns="92959" bIns="46480" rtlCol="0"/>
          <a:lstStyle>
            <a:lvl1pPr algn="r">
              <a:defRPr sz="1300" b="0" i="0">
                <a:latin typeface="Aptos" panose="020B0004020202020204" pitchFamily="34" charset="0"/>
              </a:defRPr>
            </a:lvl1pPr>
          </a:lstStyle>
          <a:p>
            <a:fld id="{626D1935-2548-4788-81DD-641A298E824F}" type="datetimeFigureOut">
              <a:rPr lang="de-DE" smtClean="0"/>
              <a:pPr/>
              <a:t>16.11.2025</a:t>
            </a:fld>
            <a:endParaRPr lang="de-DE"/>
          </a:p>
        </p:txBody>
      </p:sp>
      <p:sp>
        <p:nvSpPr>
          <p:cNvPr id="4" name="Slide Image Placeholder 3"/>
          <p:cNvSpPr>
            <a:spLocks noGrp="1" noRot="1" noChangeAspect="1"/>
          </p:cNvSpPr>
          <p:nvPr>
            <p:ph type="sldImg" idx="2"/>
          </p:nvPr>
        </p:nvSpPr>
        <p:spPr>
          <a:xfrm>
            <a:off x="708025" y="1160463"/>
            <a:ext cx="5568950" cy="3133725"/>
          </a:xfrm>
          <a:prstGeom prst="rect">
            <a:avLst/>
          </a:prstGeom>
          <a:noFill/>
          <a:ln w="12700">
            <a:solidFill>
              <a:prstClr val="black"/>
            </a:solidFill>
          </a:ln>
        </p:spPr>
        <p:txBody>
          <a:bodyPr vert="horz" lIns="92959" tIns="46480" rIns="92959" bIns="46480" rtlCol="0" anchor="ctr"/>
          <a:lstStyle/>
          <a:p>
            <a:endParaRPr lang="de-DE"/>
          </a:p>
        </p:txBody>
      </p:sp>
      <p:sp>
        <p:nvSpPr>
          <p:cNvPr id="5" name="Notes Placeholder 4"/>
          <p:cNvSpPr>
            <a:spLocks noGrp="1"/>
          </p:cNvSpPr>
          <p:nvPr>
            <p:ph type="body" sz="quarter" idx="3"/>
          </p:nvPr>
        </p:nvSpPr>
        <p:spPr>
          <a:xfrm>
            <a:off x="698500" y="4467781"/>
            <a:ext cx="5588000" cy="3655457"/>
          </a:xfrm>
          <a:prstGeom prst="rect">
            <a:avLst/>
          </a:prstGeom>
        </p:spPr>
        <p:txBody>
          <a:bodyPr vert="horz" lIns="92959" tIns="46480" rIns="92959" bIns="4648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817904"/>
            <a:ext cx="3026833" cy="465796"/>
          </a:xfrm>
          <a:prstGeom prst="rect">
            <a:avLst/>
          </a:prstGeom>
        </p:spPr>
        <p:txBody>
          <a:bodyPr vert="horz" lIns="92959" tIns="46480" rIns="92959" bIns="46480" rtlCol="0" anchor="b"/>
          <a:lstStyle>
            <a:lvl1pPr algn="l">
              <a:defRPr sz="1300" b="0" i="0">
                <a:latin typeface="Aptos" panose="020B0004020202020204" pitchFamily="34" charset="0"/>
              </a:defRPr>
            </a:lvl1pPr>
          </a:lstStyle>
          <a:p>
            <a:endParaRPr lang="de-DE"/>
          </a:p>
        </p:txBody>
      </p:sp>
      <p:sp>
        <p:nvSpPr>
          <p:cNvPr id="7" name="Slide Number Placeholder 6"/>
          <p:cNvSpPr>
            <a:spLocks noGrp="1"/>
          </p:cNvSpPr>
          <p:nvPr>
            <p:ph type="sldNum" sz="quarter" idx="5"/>
          </p:nvPr>
        </p:nvSpPr>
        <p:spPr>
          <a:xfrm>
            <a:off x="3956550" y="8817904"/>
            <a:ext cx="3026833" cy="465796"/>
          </a:xfrm>
          <a:prstGeom prst="rect">
            <a:avLst/>
          </a:prstGeom>
        </p:spPr>
        <p:txBody>
          <a:bodyPr vert="horz" lIns="92959" tIns="46480" rIns="92959" bIns="46480" rtlCol="0" anchor="b"/>
          <a:lstStyle>
            <a:lvl1pPr algn="r">
              <a:defRPr sz="1300" b="0" i="0">
                <a:latin typeface="Aptos" panose="020B0004020202020204" pitchFamily="34" charset="0"/>
              </a:defRPr>
            </a:lvl1pPr>
          </a:lstStyle>
          <a:p>
            <a:fld id="{BC75E7E4-6857-4F03-A780-9887AA86825E}" type="slidenum">
              <a:rPr lang="de-DE" smtClean="0"/>
              <a:pPr/>
              <a:t>‹#›</a:t>
            </a:fld>
            <a:endParaRPr lang="de-DE"/>
          </a:p>
        </p:txBody>
      </p:sp>
    </p:spTree>
    <p:extLst>
      <p:ext uri="{BB962C8B-B14F-4D97-AF65-F5344CB8AC3E}">
        <p14:creationId xmlns:p14="http://schemas.microsoft.com/office/powerpoint/2010/main" val="1576483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ptos" panose="020B0004020202020204" pitchFamily="34" charset="0"/>
        <a:ea typeface="+mn-ea"/>
        <a:cs typeface="+mn-cs"/>
      </a:defRPr>
    </a:lvl1pPr>
    <a:lvl2pPr marL="457200" algn="l" defTabSz="914400" rtl="0" eaLnBrk="1" latinLnBrk="0" hangingPunct="1">
      <a:defRPr sz="1200" b="0" i="0" kern="1200">
        <a:solidFill>
          <a:schemeClr val="tx1"/>
        </a:solidFill>
        <a:latin typeface="Aptos" panose="020B0004020202020204" pitchFamily="34" charset="0"/>
        <a:ea typeface="+mn-ea"/>
        <a:cs typeface="+mn-cs"/>
      </a:defRPr>
    </a:lvl2pPr>
    <a:lvl3pPr marL="914400" algn="l" defTabSz="914400" rtl="0" eaLnBrk="1" latinLnBrk="0" hangingPunct="1">
      <a:defRPr sz="1200" b="0" i="0" kern="1200">
        <a:solidFill>
          <a:schemeClr val="tx1"/>
        </a:solidFill>
        <a:latin typeface="Aptos" panose="020B0004020202020204" pitchFamily="34" charset="0"/>
        <a:ea typeface="+mn-ea"/>
        <a:cs typeface="+mn-cs"/>
      </a:defRPr>
    </a:lvl3pPr>
    <a:lvl4pPr marL="1371600" algn="l" defTabSz="914400" rtl="0" eaLnBrk="1" latinLnBrk="0" hangingPunct="1">
      <a:defRPr sz="1200" b="0" i="0" kern="1200">
        <a:solidFill>
          <a:schemeClr val="tx1"/>
        </a:solidFill>
        <a:latin typeface="Aptos" panose="020B0004020202020204" pitchFamily="34" charset="0"/>
        <a:ea typeface="+mn-ea"/>
        <a:cs typeface="+mn-cs"/>
      </a:defRPr>
    </a:lvl4pPr>
    <a:lvl5pPr marL="1828800" algn="l" defTabSz="914400" rtl="0" eaLnBrk="1" latinLnBrk="0" hangingPunct="1">
      <a:defRPr sz="1200" b="0" i="0" kern="1200">
        <a:solidFill>
          <a:schemeClr val="tx1"/>
        </a:solidFill>
        <a:latin typeface="Aptos" panose="020B00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938C7-CD49-C28E-C7A5-B1C093DDE2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589ACD-D3A4-D94C-353D-29934D61CA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E568AB-19D1-C3D8-D57A-245E201B363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852D9AF-9D25-3A34-81D3-7AAC16FBFAEF}"/>
              </a:ext>
            </a:extLst>
          </p:cNvPr>
          <p:cNvSpPr>
            <a:spLocks noGrp="1"/>
          </p:cNvSpPr>
          <p:nvPr>
            <p:ph type="sldNum" sz="quarter" idx="5"/>
          </p:nvPr>
        </p:nvSpPr>
        <p:spPr/>
        <p:txBody>
          <a:bodyPr/>
          <a:lstStyle/>
          <a:p>
            <a:fld id="{BC75E7E4-6857-4F03-A780-9887AA86825E}" type="slidenum">
              <a:rPr lang="de-DE" smtClean="0"/>
              <a:t>19</a:t>
            </a:fld>
            <a:endParaRPr lang="de-DE"/>
          </a:p>
        </p:txBody>
      </p:sp>
    </p:spTree>
    <p:extLst>
      <p:ext uri="{BB962C8B-B14F-4D97-AF65-F5344CB8AC3E}">
        <p14:creationId xmlns:p14="http://schemas.microsoft.com/office/powerpoint/2010/main" val="1231797394"/>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3.svg"/><Relationship Id="rId4"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13.svg"/><Relationship Id="rId4" Type="http://schemas.openxmlformats.org/officeDocument/2006/relationships/image" Target="../media/image1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22.svg"/><Relationship Id="rId4" Type="http://schemas.openxmlformats.org/officeDocument/2006/relationships/image" Target="../media/image18.pn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24.svg"/><Relationship Id="rId7" Type="http://schemas.openxmlformats.org/officeDocument/2006/relationships/image" Target="../media/image28.sv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27.png"/><Relationship Id="rId11" Type="http://schemas.microsoft.com/office/2007/relationships/hdphoto" Target="../media/hdphoto2.wdp"/><Relationship Id="rId5" Type="http://schemas.openxmlformats.org/officeDocument/2006/relationships/image" Target="../media/image26.svg"/><Relationship Id="rId10" Type="http://schemas.openxmlformats.org/officeDocument/2006/relationships/image" Target="../media/image29.png"/><Relationship Id="rId4" Type="http://schemas.openxmlformats.org/officeDocument/2006/relationships/image" Target="../media/image25.png"/><Relationship Id="rId9" Type="http://schemas.openxmlformats.org/officeDocument/2006/relationships/image" Target="../media/image11.sv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4.svg"/><Relationship Id="rId7" Type="http://schemas.openxmlformats.org/officeDocument/2006/relationships/image" Target="../media/image28.sv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27.png"/><Relationship Id="rId11" Type="http://schemas.microsoft.com/office/2007/relationships/hdphoto" Target="../media/hdphoto2.wdp"/><Relationship Id="rId5" Type="http://schemas.openxmlformats.org/officeDocument/2006/relationships/image" Target="../media/image26.svg"/><Relationship Id="rId10" Type="http://schemas.openxmlformats.org/officeDocument/2006/relationships/image" Target="../media/image29.png"/><Relationship Id="rId4" Type="http://schemas.openxmlformats.org/officeDocument/2006/relationships/image" Target="../media/image25.png"/><Relationship Id="rId9" Type="http://schemas.openxmlformats.org/officeDocument/2006/relationships/image" Target="../media/image5.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2.jpe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3.jpe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svg"/><Relationship Id="rId7" Type="http://schemas.openxmlformats.org/officeDocument/2006/relationships/image" Target="../media/image51.png"/><Relationship Id="rId2" Type="http://schemas.openxmlformats.org/officeDocument/2006/relationships/image" Target="../media/image23.png"/><Relationship Id="rId1" Type="http://schemas.openxmlformats.org/officeDocument/2006/relationships/slideMaster" Target="../slideMasters/slideMaster2.xml"/><Relationship Id="rId6" Type="http://schemas.openxmlformats.org/officeDocument/2006/relationships/image" Target="../media/image50.png"/><Relationship Id="rId5" Type="http://schemas.openxmlformats.org/officeDocument/2006/relationships/image" Target="../media/image49.svg"/><Relationship Id="rId10" Type="http://schemas.openxmlformats.org/officeDocument/2006/relationships/image" Target="../media/image31.png"/><Relationship Id="rId4" Type="http://schemas.openxmlformats.org/officeDocument/2006/relationships/image" Target="../media/image48.png"/><Relationship Id="rId9" Type="http://schemas.openxmlformats.org/officeDocument/2006/relationships/image" Target="../media/image53.png"/></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_Dark Blue">
    <p:bg>
      <p:bgPr>
        <a:solidFill>
          <a:schemeClr val="accent2"/>
        </a:solidFill>
        <a:effectLst/>
      </p:bgPr>
    </p:bg>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F85A682B-163D-4AA4-9385-052F4D99BE2E}"/>
              </a:ext>
            </a:extLst>
          </p:cNvPr>
          <p:cNvSpPr>
            <a:spLocks noChangeAspect="1" noEditPoints="1"/>
          </p:cNvSpPr>
          <p:nvPr userDrawn="1"/>
        </p:nvSpPr>
        <p:spPr bwMode="black">
          <a:xfrm>
            <a:off x="515937" y="460180"/>
            <a:ext cx="1817861" cy="333196"/>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16" name="Title 2">
            <a:extLst>
              <a:ext uri="{FF2B5EF4-FFF2-40B4-BE49-F238E27FC236}">
                <a16:creationId xmlns:a16="http://schemas.microsoft.com/office/drawing/2014/main" id="{62C0E76A-32B9-4D4D-B734-7A849718BDEC}"/>
              </a:ext>
            </a:extLst>
          </p:cNvPr>
          <p:cNvSpPr>
            <a:spLocks noGrp="1"/>
          </p:cNvSpPr>
          <p:nvPr>
            <p:ph type="title" hasCustomPrompt="1"/>
          </p:nvPr>
        </p:nvSpPr>
        <p:spPr bwMode="gray">
          <a:xfrm>
            <a:off x="515938" y="1586753"/>
            <a:ext cx="5185615" cy="2202610"/>
          </a:xfrm>
        </p:spPr>
        <p:txBody>
          <a:bodyPr wrap="square" anchor="b">
            <a:noAutofit/>
          </a:bodyPr>
          <a:lstStyle>
            <a:lvl1pPr marL="0" algn="l" defTabSz="914400" rtl="0" eaLnBrk="1" latinLnBrk="0" hangingPunct="1">
              <a:lnSpc>
                <a:spcPct val="80000"/>
              </a:lnSpc>
              <a:defRPr lang="en-US" sz="4800" kern="1200" spc="0" dirty="0">
                <a:solidFill>
                  <a:schemeClr val="tx1"/>
                </a:solidFill>
                <a:latin typeface="Aptos" panose="020B0004020202020204" pitchFamily="34" charset="0"/>
                <a:ea typeface="Alfabet" pitchFamily="2" charset="0"/>
                <a:cs typeface="Microsoft Sans Serif" panose="020B0604020202020204" pitchFamily="34" charset="0"/>
              </a:defRPr>
            </a:lvl1pPr>
          </a:lstStyle>
          <a:p>
            <a:r>
              <a:rPr lang="en-US" sz="4800" spc="-110">
                <a:solidFill>
                  <a:srgbClr val="FFFFFE"/>
                </a:solidFill>
                <a:ea typeface="Alfabet" pitchFamily="2" charset="0"/>
                <a:cs typeface="Microsoft Sans Serif" panose="020B0604020202020204" pitchFamily="34" charset="0"/>
              </a:rPr>
              <a:t>Presentation </a:t>
            </a:r>
            <a:br>
              <a:rPr lang="en-US" sz="4800" spc="-110">
                <a:solidFill>
                  <a:srgbClr val="FFFFFE"/>
                </a:solidFill>
                <a:ea typeface="Alfabet" pitchFamily="2" charset="0"/>
                <a:cs typeface="Microsoft Sans Serif" panose="020B0604020202020204" pitchFamily="34" charset="0"/>
              </a:rPr>
            </a:br>
            <a:r>
              <a:rPr lang="en-US" sz="4800" spc="-110">
                <a:solidFill>
                  <a:srgbClr val="FFFFFE"/>
                </a:solidFill>
                <a:ea typeface="Alfabet" pitchFamily="2" charset="0"/>
                <a:cs typeface="Microsoft Sans Serif" panose="020B0604020202020204" pitchFamily="34" charset="0"/>
              </a:rPr>
              <a:t>title goes here</a:t>
            </a:r>
            <a:br>
              <a:rPr lang="en-US" sz="4800" spc="-110">
                <a:solidFill>
                  <a:srgbClr val="FFFFFE"/>
                </a:solidFill>
                <a:ea typeface="Alfabet" pitchFamily="2" charset="0"/>
                <a:cs typeface="Microsoft Sans Serif" panose="020B0604020202020204" pitchFamily="34" charset="0"/>
              </a:rPr>
            </a:br>
            <a:r>
              <a:rPr lang="en-US" sz="4800" spc="-110">
                <a:solidFill>
                  <a:srgbClr val="FFFFFE"/>
                </a:solidFill>
                <a:ea typeface="Alfabet" pitchFamily="2" charset="0"/>
                <a:cs typeface="Microsoft Sans Serif" panose="020B0604020202020204" pitchFamily="34" charset="0"/>
              </a:rPr>
              <a:t>4 lines</a:t>
            </a:r>
            <a:br>
              <a:rPr lang="en-US" sz="4800" spc="-110">
                <a:solidFill>
                  <a:srgbClr val="FFFFFE"/>
                </a:solidFill>
                <a:ea typeface="Alfabet" pitchFamily="2" charset="0"/>
                <a:cs typeface="Microsoft Sans Serif" panose="020B0604020202020204" pitchFamily="34" charset="0"/>
              </a:rPr>
            </a:br>
            <a:r>
              <a:rPr lang="en-US" sz="4800" spc="-110">
                <a:solidFill>
                  <a:srgbClr val="FFFFFE"/>
                </a:solidFill>
                <a:ea typeface="Alfabet" pitchFamily="2" charset="0"/>
                <a:cs typeface="Microsoft Sans Serif" panose="020B0604020202020204" pitchFamily="34" charset="0"/>
              </a:rPr>
              <a:t>maximum</a:t>
            </a:r>
            <a:endParaRPr lang="en-US"/>
          </a:p>
        </p:txBody>
      </p:sp>
      <p:sp>
        <p:nvSpPr>
          <p:cNvPr id="12" name="Text Placeholder 22">
            <a:extLst>
              <a:ext uri="{FF2B5EF4-FFF2-40B4-BE49-F238E27FC236}">
                <a16:creationId xmlns:a16="http://schemas.microsoft.com/office/drawing/2014/main" id="{44604CD0-227D-BEAE-79E8-1BAFEC1EA9E4}"/>
              </a:ext>
            </a:extLst>
          </p:cNvPr>
          <p:cNvSpPr>
            <a:spLocks noGrp="1"/>
          </p:cNvSpPr>
          <p:nvPr>
            <p:ph type="body" sz="quarter" idx="13" hasCustomPrompt="1"/>
          </p:nvPr>
        </p:nvSpPr>
        <p:spPr>
          <a:xfrm>
            <a:off x="515939" y="4539039"/>
            <a:ext cx="5185614" cy="263149"/>
          </a:xfrm>
        </p:spPr>
        <p:txBody>
          <a:bodyPr wrap="square" anchor="t">
            <a:noAutofit/>
          </a:bodyPr>
          <a:lstStyle>
            <a:lvl1pPr marL="0" indent="0">
              <a:buNone/>
              <a:defRPr sz="1800" spc="0">
                <a:solidFill>
                  <a:schemeClr val="tx1"/>
                </a:solidFill>
              </a:defRPr>
            </a:lvl1pPr>
          </a:lstStyle>
          <a:p>
            <a:pPr lvl="0"/>
            <a:r>
              <a:rPr lang="en-US"/>
              <a:t>Speaker title, Employing entity</a:t>
            </a:r>
          </a:p>
        </p:txBody>
      </p:sp>
      <p:pic>
        <p:nvPicPr>
          <p:cNvPr id="8" name="Picture 2">
            <a:extLst>
              <a:ext uri="{FF2B5EF4-FFF2-40B4-BE49-F238E27FC236}">
                <a16:creationId xmlns:a16="http://schemas.microsoft.com/office/drawing/2014/main" id="{6601EB22-A8D1-0743-7BB0-822BDDB5C9C7}"/>
              </a:ext>
            </a:extLst>
          </p:cNvPr>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r="83264"/>
          <a:stretch/>
        </p:blipFill>
        <p:spPr bwMode="auto">
          <a:xfrm>
            <a:off x="10296108" y="4802188"/>
            <a:ext cx="938292" cy="1029289"/>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7">
            <a:extLst>
              <a:ext uri="{FF2B5EF4-FFF2-40B4-BE49-F238E27FC236}">
                <a16:creationId xmlns:a16="http://schemas.microsoft.com/office/drawing/2014/main" id="{A0B80601-89FF-5E35-853D-D75C06D14573}"/>
              </a:ext>
            </a:extLst>
          </p:cNvPr>
          <p:cNvSpPr>
            <a:spLocks noGrp="1"/>
          </p:cNvSpPr>
          <p:nvPr>
            <p:ph type="body" sz="quarter" idx="10" hasCustomPrompt="1"/>
          </p:nvPr>
        </p:nvSpPr>
        <p:spPr bwMode="gray">
          <a:xfrm>
            <a:off x="515937" y="4080516"/>
            <a:ext cx="5186783" cy="450485"/>
          </a:xfrm>
          <a:prstGeom prst="rect">
            <a:avLst/>
          </a:prstGeom>
        </p:spPr>
        <p:txBody>
          <a:bodyPr>
            <a:noAutofit/>
          </a:bodyPr>
          <a:lstStyle>
            <a:lvl1pPr marL="0" indent="0" algn="l" defTabSz="914400" rtl="0" eaLnBrk="1" latinLnBrk="0" hangingPunct="1">
              <a:lnSpc>
                <a:spcPct val="96000"/>
              </a:lnSpc>
              <a:spcBef>
                <a:spcPts val="0"/>
              </a:spcBef>
              <a:spcAft>
                <a:spcPts val="600"/>
              </a:spcAft>
              <a:buFont typeface="Microsoft Sans Serif" panose="020B0604020202020204" pitchFamily="34" charset="0"/>
              <a:buChar char="​"/>
              <a:defRPr lang="en-US" sz="2800" kern="1200" spc="-50" baseline="0" dirty="0">
                <a:solidFill>
                  <a:schemeClr val="tx1"/>
                </a:solidFill>
                <a:latin typeface="+mj-lt"/>
                <a:ea typeface="Alfabet" pitchFamily="2" charset="0"/>
                <a:cs typeface="Microsoft Sans Serif" panose="020B0604020202020204" pitchFamily="34" charset="0"/>
              </a:defRPr>
            </a:lvl1pPr>
            <a:lvl2pPr marL="0" indent="0" algn="l" defTabSz="914400" rtl="0" eaLnBrk="1" latinLnBrk="0" hangingPunct="1">
              <a:lnSpc>
                <a:spcPct val="96000"/>
              </a:lnSpc>
              <a:spcBef>
                <a:spcPts val="0"/>
              </a:spcBef>
              <a:buFont typeface="Microsoft Sans Serif" panose="020B0604020202020204" pitchFamily="34" charset="0"/>
              <a:buNone/>
              <a:defRPr lang="en-US" sz="2000" kern="1200" dirty="0">
                <a:solidFill>
                  <a:schemeClr val="tx1"/>
                </a:solidFill>
                <a:latin typeface="Aptos" panose="020B0004020202020204" pitchFamily="34" charset="0"/>
                <a:ea typeface="Alfabet" pitchFamily="2" charset="0"/>
                <a:cs typeface="Microsoft Sans Serif" panose="020B0604020202020204" pitchFamily="34" charset="0"/>
              </a:defRPr>
            </a:lvl2pPr>
            <a:lvl3pPr marL="0" indent="0">
              <a:lnSpc>
                <a:spcPct val="98000"/>
              </a:lnSpc>
              <a:spcBef>
                <a:spcPts val="0"/>
              </a:spcBef>
              <a:buFont typeface="Microsoft Sans Serif" panose="020B0604020202020204" pitchFamily="34" charset="0"/>
              <a:buChar char="​"/>
              <a:defRPr sz="1800">
                <a:solidFill>
                  <a:schemeClr val="bg1"/>
                </a:solidFill>
              </a:defRPr>
            </a:lvl3pPr>
            <a:lvl4pPr marL="0" indent="0">
              <a:lnSpc>
                <a:spcPct val="98000"/>
              </a:lnSpc>
              <a:spcBef>
                <a:spcPts val="0"/>
              </a:spcBef>
              <a:buFont typeface="Microsoft Sans Serif" panose="020B0604020202020204" pitchFamily="34" charset="0"/>
              <a:buChar char="​"/>
              <a:defRPr sz="1800" baseline="0">
                <a:solidFill>
                  <a:schemeClr val="bg1"/>
                </a:solidFill>
              </a:defRPr>
            </a:lvl4pPr>
            <a:lvl5pPr>
              <a:lnSpc>
                <a:spcPct val="98000"/>
              </a:lnSpc>
              <a:spcBef>
                <a:spcPts val="0"/>
              </a:spcBef>
              <a:defRPr sz="1800">
                <a:solidFill>
                  <a:schemeClr val="bg1"/>
                </a:solidFill>
              </a:defRPr>
            </a:lvl5pPr>
            <a:lvl6pPr>
              <a:lnSpc>
                <a:spcPct val="98000"/>
              </a:lnSpc>
              <a:spcBef>
                <a:spcPts val="0"/>
              </a:spcBef>
              <a:defRPr sz="1800">
                <a:solidFill>
                  <a:schemeClr val="bg1"/>
                </a:solidFill>
              </a:defRPr>
            </a:lvl6pPr>
            <a:lvl7pPr>
              <a:lnSpc>
                <a:spcPct val="98000"/>
              </a:lnSpc>
              <a:spcBef>
                <a:spcPts val="0"/>
              </a:spcBef>
              <a:defRPr sz="1800" baseline="0">
                <a:solidFill>
                  <a:schemeClr val="bg1"/>
                </a:solidFill>
              </a:defRPr>
            </a:lvl7pPr>
            <a:lvl8pPr>
              <a:lnSpc>
                <a:spcPct val="98000"/>
              </a:lnSpc>
              <a:spcBef>
                <a:spcPts val="0"/>
              </a:spcBef>
              <a:defRPr sz="1800" baseline="0">
                <a:solidFill>
                  <a:schemeClr val="bg1"/>
                </a:solidFill>
              </a:defRPr>
            </a:lvl8pPr>
            <a:lvl9pPr>
              <a:lnSpc>
                <a:spcPct val="98000"/>
              </a:lnSpc>
              <a:spcBef>
                <a:spcPts val="0"/>
              </a:spcBef>
              <a:defRPr sz="1800" baseline="0">
                <a:solidFill>
                  <a:schemeClr val="bg1"/>
                </a:solidFill>
              </a:defRPr>
            </a:lvl9pPr>
          </a:lstStyle>
          <a:p>
            <a:pPr lvl="0"/>
            <a:r>
              <a:rPr lang="en-US"/>
              <a:t>Speaker name</a:t>
            </a:r>
          </a:p>
        </p:txBody>
      </p:sp>
      <p:sp>
        <p:nvSpPr>
          <p:cNvPr id="4" name="TextBox 3">
            <a:extLst>
              <a:ext uri="{FF2B5EF4-FFF2-40B4-BE49-F238E27FC236}">
                <a16:creationId xmlns:a16="http://schemas.microsoft.com/office/drawing/2014/main" id="{762F7825-67D8-BEB0-EF71-6CA04CEAC158}"/>
              </a:ext>
            </a:extLst>
          </p:cNvPr>
          <p:cNvSpPr txBox="1"/>
          <p:nvPr userDrawn="1"/>
        </p:nvSpPr>
        <p:spPr>
          <a:xfrm>
            <a:off x="515938" y="6396526"/>
            <a:ext cx="4765549" cy="11695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l"/>
            <a:r>
              <a:rPr lang="en-US">
                <a:solidFill>
                  <a:schemeClr val="accent6">
                    <a:lumMod val="90000"/>
                  </a:schemeClr>
                </a:solidFill>
              </a:rPr>
              <a:t>Confidential – Qualcomm Technologies, Inc. and/or its affiliated companies – May Contain Trade Secrets</a:t>
            </a:r>
          </a:p>
        </p:txBody>
      </p:sp>
      <p:sp>
        <p:nvSpPr>
          <p:cNvPr id="5" name="TextBox 4">
            <a:extLst>
              <a:ext uri="{FF2B5EF4-FFF2-40B4-BE49-F238E27FC236}">
                <a16:creationId xmlns:a16="http://schemas.microsoft.com/office/drawing/2014/main" id="{14D08477-758A-76A7-39C3-518BAEFAD224}"/>
              </a:ext>
            </a:extLst>
          </p:cNvPr>
          <p:cNvSpPr txBox="1"/>
          <p:nvPr userDrawn="1"/>
        </p:nvSpPr>
        <p:spPr>
          <a:xfrm>
            <a:off x="515938" y="6096960"/>
            <a:ext cx="5247709" cy="233910"/>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marL="0" lvl="0" indent="0" algn="l" defTabSz="685800" rtl="0" eaLnBrk="1" latinLnBrk="0" hangingPunct="1">
              <a:lnSpc>
                <a:spcPct val="95000"/>
              </a:lnSpc>
              <a:spcBef>
                <a:spcPts val="1200"/>
              </a:spcBef>
              <a:buClr>
                <a:srgbClr val="3253DC"/>
              </a:buClr>
              <a:buFont typeface="Arial" panose="020B0604020202020204" pitchFamily="34" charset="0"/>
              <a:buNone/>
              <a:tabLst/>
            </a:pPr>
            <a:r>
              <a:rPr lang="en-CA" sz="800" kern="1200" baseline="0">
                <a:solidFill>
                  <a:schemeClr val="accent6">
                    <a:lumMod val="90000"/>
                  </a:schemeClr>
                </a:solidFill>
                <a:latin typeface="+mn-lt"/>
                <a:ea typeface="+mn-ea"/>
                <a:cs typeface="+mn-cs"/>
              </a:rPr>
              <a:t>Snapdragon and Qualcomm branded products are products of Qualcomm Technologies, Inc. and/or its subsidiaries. Qualcomm patented technologies are licensed by Qualcomm Incorporated.</a:t>
            </a:r>
            <a:endParaRPr lang="en-US" sz="800" kern="1200" baseline="0">
              <a:solidFill>
                <a:schemeClr val="accent6">
                  <a:lumMod val="90000"/>
                </a:schemeClr>
              </a:solidFill>
              <a:latin typeface="+mn-lt"/>
              <a:ea typeface="+mn-ea"/>
              <a:cs typeface="+mn-cs"/>
            </a:endParaRPr>
          </a:p>
        </p:txBody>
      </p:sp>
      <p:pic>
        <p:nvPicPr>
          <p:cNvPr id="6" name="Graphic 5">
            <a:extLst>
              <a:ext uri="{FF2B5EF4-FFF2-40B4-BE49-F238E27FC236}">
                <a16:creationId xmlns:a16="http://schemas.microsoft.com/office/drawing/2014/main" id="{D8063254-F261-DFD9-4AB5-B77C4B3645CF}"/>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 t="32310" r="22445" b="38"/>
          <a:stretch/>
        </p:blipFill>
        <p:spPr>
          <a:xfrm rot="9900000" flipH="1">
            <a:off x="4889643" y="240133"/>
            <a:ext cx="8392749" cy="7320983"/>
          </a:xfrm>
          <a:custGeom>
            <a:avLst/>
            <a:gdLst>
              <a:gd name="connsiteX0" fmla="*/ 8392749 w 8392749"/>
              <a:gd name="connsiteY0" fmla="*/ 7320983 h 7320983"/>
              <a:gd name="connsiteX1" fmla="*/ 6431098 w 8392749"/>
              <a:gd name="connsiteY1" fmla="*/ 0 h 7320983"/>
              <a:gd name="connsiteX2" fmla="*/ 0 w 8392749"/>
              <a:gd name="connsiteY2" fmla="*/ 1723207 h 7320983"/>
              <a:gd name="connsiteX3" fmla="*/ 0 w 8392749"/>
              <a:gd name="connsiteY3" fmla="*/ 7320983 h 7320983"/>
            </a:gdLst>
            <a:ahLst/>
            <a:cxnLst>
              <a:cxn ang="0">
                <a:pos x="connsiteX0" y="connsiteY0"/>
              </a:cxn>
              <a:cxn ang="0">
                <a:pos x="connsiteX1" y="connsiteY1"/>
              </a:cxn>
              <a:cxn ang="0">
                <a:pos x="connsiteX2" y="connsiteY2"/>
              </a:cxn>
              <a:cxn ang="0">
                <a:pos x="connsiteX3" y="connsiteY3"/>
              </a:cxn>
            </a:cxnLst>
            <a:rect l="l" t="t" r="r" b="b"/>
            <a:pathLst>
              <a:path w="8392749" h="7320983">
                <a:moveTo>
                  <a:pt x="8392749" y="7320983"/>
                </a:moveTo>
                <a:lnTo>
                  <a:pt x="6431098" y="0"/>
                </a:lnTo>
                <a:lnTo>
                  <a:pt x="0" y="1723207"/>
                </a:lnTo>
                <a:lnTo>
                  <a:pt x="0" y="7320983"/>
                </a:lnTo>
                <a:close/>
              </a:path>
            </a:pathLst>
          </a:custGeom>
        </p:spPr>
      </p:pic>
      <p:sp>
        <p:nvSpPr>
          <p:cNvPr id="7" name="Text Placeholder 22">
            <a:extLst>
              <a:ext uri="{FF2B5EF4-FFF2-40B4-BE49-F238E27FC236}">
                <a16:creationId xmlns:a16="http://schemas.microsoft.com/office/drawing/2014/main" id="{EA2F875C-812A-1F4A-9FFE-FB9951540F7D}"/>
              </a:ext>
            </a:extLst>
          </p:cNvPr>
          <p:cNvSpPr>
            <a:spLocks noGrp="1"/>
          </p:cNvSpPr>
          <p:nvPr>
            <p:ph type="body" sz="quarter" idx="14" hasCustomPrompt="1"/>
          </p:nvPr>
        </p:nvSpPr>
        <p:spPr>
          <a:xfrm>
            <a:off x="515939" y="5763332"/>
            <a:ext cx="5185614" cy="263149"/>
          </a:xfrm>
        </p:spPr>
        <p:txBody>
          <a:bodyPr wrap="square" anchor="t">
            <a:noAutofit/>
          </a:bodyPr>
          <a:lstStyle>
            <a:lvl1pPr marL="0" indent="0">
              <a:buNone/>
              <a:defRPr sz="1600" spc="0">
                <a:solidFill>
                  <a:schemeClr val="tx1"/>
                </a:solidFill>
              </a:defRPr>
            </a:lvl1pPr>
          </a:lstStyle>
          <a:p>
            <a:pPr lvl="0"/>
            <a:r>
              <a:rPr lang="en-US"/>
              <a:t>@</a:t>
            </a:r>
            <a:r>
              <a:rPr lang="en-US" err="1"/>
              <a:t>qualcomm</a:t>
            </a:r>
            <a:endParaRPr lang="en-US"/>
          </a:p>
        </p:txBody>
      </p:sp>
    </p:spTree>
    <p:extLst>
      <p:ext uri="{BB962C8B-B14F-4D97-AF65-F5344CB8AC3E}">
        <p14:creationId xmlns:p14="http://schemas.microsoft.com/office/powerpoint/2010/main" val="2452633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36" userDrawn="1">
          <p15:clr>
            <a:srgbClr val="FBAE40"/>
          </p15:clr>
        </p15:guide>
        <p15:guide id="3" orient="horz" pos="2387" userDrawn="1">
          <p15:clr>
            <a:srgbClr val="FBAE40"/>
          </p15:clr>
        </p15:guide>
        <p15:guide id="4" orient="horz" pos="2568" userDrawn="1">
          <p15:clr>
            <a:srgbClr val="FBAE40"/>
          </p15:clr>
        </p15:guide>
        <p15:guide id="5" orient="horz" pos="3022" userDrawn="1">
          <p15:clr>
            <a:srgbClr val="FBAE40"/>
          </p15:clr>
        </p15:guide>
        <p15:guide id="6" pos="3591" userDrawn="1">
          <p15:clr>
            <a:srgbClr val="FBAE40"/>
          </p15:clr>
        </p15:guide>
        <p15:guide id="7" orient="horz" pos="379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_Qualcomm Blue">
    <p:bg>
      <p:bgPr>
        <a:solidFill>
          <a:schemeClr val="accent1"/>
        </a:solidFill>
        <a:effectLst/>
      </p:bgPr>
    </p:bg>
    <p:spTree>
      <p:nvGrpSpPr>
        <p:cNvPr id="1" name=""/>
        <p:cNvGrpSpPr/>
        <p:nvPr/>
      </p:nvGrpSpPr>
      <p:grpSpPr>
        <a:xfrm>
          <a:off x="0" y="0"/>
          <a:ext cx="0" cy="0"/>
          <a:chOff x="0" y="0"/>
          <a:chExt cx="0" cy="0"/>
        </a:xfrm>
      </p:grpSpPr>
      <p:sp>
        <p:nvSpPr>
          <p:cNvPr id="4" name="Freeform 5">
            <a:extLst>
              <a:ext uri="{FF2B5EF4-FFF2-40B4-BE49-F238E27FC236}">
                <a16:creationId xmlns:a16="http://schemas.microsoft.com/office/drawing/2014/main" id="{A4F0D70E-53E2-162C-22F7-51348A82B292}"/>
              </a:ext>
            </a:extLst>
          </p:cNvPr>
          <p:cNvSpPr>
            <a:spLocks noChangeAspect="1" noEditPoints="1"/>
          </p:cNvSpPr>
          <p:nvPr userDrawn="1"/>
        </p:nvSpPr>
        <p:spPr bwMode="black">
          <a:xfrm>
            <a:off x="515937" y="460180"/>
            <a:ext cx="1817861" cy="333196"/>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2" name="Title 2">
            <a:extLst>
              <a:ext uri="{FF2B5EF4-FFF2-40B4-BE49-F238E27FC236}">
                <a16:creationId xmlns:a16="http://schemas.microsoft.com/office/drawing/2014/main" id="{A71DD4A2-F6F8-2FEF-E6ED-67E872488C9B}"/>
              </a:ext>
            </a:extLst>
          </p:cNvPr>
          <p:cNvSpPr>
            <a:spLocks noGrp="1"/>
          </p:cNvSpPr>
          <p:nvPr>
            <p:ph type="title" hasCustomPrompt="1"/>
          </p:nvPr>
        </p:nvSpPr>
        <p:spPr bwMode="gray">
          <a:xfrm>
            <a:off x="515938" y="1586753"/>
            <a:ext cx="5185615" cy="2202610"/>
          </a:xfrm>
        </p:spPr>
        <p:txBody>
          <a:bodyPr wrap="square" anchor="b">
            <a:noAutofit/>
          </a:bodyPr>
          <a:lstStyle>
            <a:lvl1pPr marL="0" algn="l" defTabSz="914400" rtl="0" eaLnBrk="1" latinLnBrk="0" hangingPunct="1">
              <a:lnSpc>
                <a:spcPct val="80000"/>
              </a:lnSpc>
              <a:defRPr lang="en-US" sz="4800" kern="1200" spc="0" dirty="0">
                <a:solidFill>
                  <a:schemeClr val="tx1"/>
                </a:solidFill>
                <a:latin typeface="Aptos" panose="020B0004020202020204" pitchFamily="34" charset="0"/>
                <a:ea typeface="Alfabet" pitchFamily="2" charset="0"/>
                <a:cs typeface="Microsoft Sans Serif" panose="020B0604020202020204" pitchFamily="34" charset="0"/>
              </a:defRPr>
            </a:lvl1pPr>
          </a:lstStyle>
          <a:p>
            <a:r>
              <a:rPr lang="en-US" sz="4800" spc="-110">
                <a:solidFill>
                  <a:srgbClr val="FFFFFE"/>
                </a:solidFill>
                <a:ea typeface="Alfabet" pitchFamily="2" charset="0"/>
                <a:cs typeface="Microsoft Sans Serif" panose="020B0604020202020204" pitchFamily="34" charset="0"/>
              </a:rPr>
              <a:t>Presentation </a:t>
            </a:r>
            <a:br>
              <a:rPr lang="en-US" sz="4800" spc="-110">
                <a:solidFill>
                  <a:srgbClr val="FFFFFE"/>
                </a:solidFill>
                <a:ea typeface="Alfabet" pitchFamily="2" charset="0"/>
                <a:cs typeface="Microsoft Sans Serif" panose="020B0604020202020204" pitchFamily="34" charset="0"/>
              </a:rPr>
            </a:br>
            <a:r>
              <a:rPr lang="en-US" sz="4800" spc="-110">
                <a:solidFill>
                  <a:srgbClr val="FFFFFE"/>
                </a:solidFill>
                <a:ea typeface="Alfabet" pitchFamily="2" charset="0"/>
                <a:cs typeface="Microsoft Sans Serif" panose="020B0604020202020204" pitchFamily="34" charset="0"/>
              </a:rPr>
              <a:t>title goes here</a:t>
            </a:r>
            <a:br>
              <a:rPr lang="en-US" sz="4800" spc="-110">
                <a:solidFill>
                  <a:srgbClr val="FFFFFE"/>
                </a:solidFill>
                <a:ea typeface="Alfabet" pitchFamily="2" charset="0"/>
                <a:cs typeface="Microsoft Sans Serif" panose="020B0604020202020204" pitchFamily="34" charset="0"/>
              </a:rPr>
            </a:br>
            <a:r>
              <a:rPr lang="en-US" sz="4800" spc="-110">
                <a:solidFill>
                  <a:srgbClr val="FFFFFE"/>
                </a:solidFill>
                <a:ea typeface="Alfabet" pitchFamily="2" charset="0"/>
                <a:cs typeface="Microsoft Sans Serif" panose="020B0604020202020204" pitchFamily="34" charset="0"/>
              </a:rPr>
              <a:t>4 lines</a:t>
            </a:r>
            <a:br>
              <a:rPr lang="en-US" sz="4800" spc="-110">
                <a:solidFill>
                  <a:srgbClr val="FFFFFE"/>
                </a:solidFill>
                <a:ea typeface="Alfabet" pitchFamily="2" charset="0"/>
                <a:cs typeface="Microsoft Sans Serif" panose="020B0604020202020204" pitchFamily="34" charset="0"/>
              </a:rPr>
            </a:br>
            <a:r>
              <a:rPr lang="en-US" sz="4800" spc="-110">
                <a:solidFill>
                  <a:srgbClr val="FFFFFE"/>
                </a:solidFill>
                <a:ea typeface="Alfabet" pitchFamily="2" charset="0"/>
                <a:cs typeface="Microsoft Sans Serif" panose="020B0604020202020204" pitchFamily="34" charset="0"/>
              </a:rPr>
              <a:t>maximum</a:t>
            </a:r>
            <a:endParaRPr lang="en-US"/>
          </a:p>
        </p:txBody>
      </p:sp>
      <p:sp>
        <p:nvSpPr>
          <p:cNvPr id="7" name="Text Placeholder 7">
            <a:extLst>
              <a:ext uri="{FF2B5EF4-FFF2-40B4-BE49-F238E27FC236}">
                <a16:creationId xmlns:a16="http://schemas.microsoft.com/office/drawing/2014/main" id="{CDFA959F-8485-8388-01E9-586AFF83F76F}"/>
              </a:ext>
            </a:extLst>
          </p:cNvPr>
          <p:cNvSpPr>
            <a:spLocks noGrp="1"/>
          </p:cNvSpPr>
          <p:nvPr>
            <p:ph type="body" sz="quarter" idx="10" hasCustomPrompt="1"/>
          </p:nvPr>
        </p:nvSpPr>
        <p:spPr bwMode="gray">
          <a:xfrm>
            <a:off x="515937" y="4080516"/>
            <a:ext cx="5186783" cy="450485"/>
          </a:xfrm>
          <a:prstGeom prst="rect">
            <a:avLst/>
          </a:prstGeom>
        </p:spPr>
        <p:txBody>
          <a:bodyPr>
            <a:noAutofit/>
          </a:bodyPr>
          <a:lstStyle>
            <a:lvl1pPr marL="457200" indent="-457200" algn="l" defTabSz="914400" rtl="0" eaLnBrk="1" latinLnBrk="0" hangingPunct="1">
              <a:lnSpc>
                <a:spcPct val="96000"/>
              </a:lnSpc>
              <a:spcBef>
                <a:spcPts val="0"/>
              </a:spcBef>
              <a:spcAft>
                <a:spcPts val="600"/>
              </a:spcAft>
              <a:buFontTx/>
              <a:buNone/>
              <a:defRPr lang="en-US" sz="2800" kern="1200" spc="-50" baseline="0" dirty="0">
                <a:solidFill>
                  <a:schemeClr val="tx1"/>
                </a:solidFill>
                <a:latin typeface="+mj-lt"/>
                <a:ea typeface="Alfabet" pitchFamily="2" charset="0"/>
                <a:cs typeface="Microsoft Sans Serif" panose="020B0604020202020204" pitchFamily="34" charset="0"/>
              </a:defRPr>
            </a:lvl1pPr>
            <a:lvl2pPr marL="0" indent="0" algn="l" defTabSz="914400" rtl="0" eaLnBrk="1" latinLnBrk="0" hangingPunct="1">
              <a:lnSpc>
                <a:spcPct val="96000"/>
              </a:lnSpc>
              <a:spcBef>
                <a:spcPts val="0"/>
              </a:spcBef>
              <a:buFont typeface="Microsoft Sans Serif" panose="020B0604020202020204" pitchFamily="34" charset="0"/>
              <a:buNone/>
              <a:defRPr lang="en-US" sz="2000" kern="1200" dirty="0">
                <a:solidFill>
                  <a:schemeClr val="tx1"/>
                </a:solidFill>
                <a:latin typeface="Aptos" panose="020B0004020202020204" pitchFamily="34" charset="0"/>
                <a:ea typeface="Alfabet" pitchFamily="2" charset="0"/>
                <a:cs typeface="Microsoft Sans Serif" panose="020B0604020202020204" pitchFamily="34" charset="0"/>
              </a:defRPr>
            </a:lvl2pPr>
            <a:lvl3pPr marL="0" indent="0">
              <a:lnSpc>
                <a:spcPct val="98000"/>
              </a:lnSpc>
              <a:spcBef>
                <a:spcPts val="0"/>
              </a:spcBef>
              <a:buFont typeface="Microsoft Sans Serif" panose="020B0604020202020204" pitchFamily="34" charset="0"/>
              <a:buChar char="​"/>
              <a:defRPr sz="1800">
                <a:solidFill>
                  <a:schemeClr val="bg1"/>
                </a:solidFill>
              </a:defRPr>
            </a:lvl3pPr>
            <a:lvl4pPr marL="0" indent="0">
              <a:lnSpc>
                <a:spcPct val="98000"/>
              </a:lnSpc>
              <a:spcBef>
                <a:spcPts val="0"/>
              </a:spcBef>
              <a:buFont typeface="Microsoft Sans Serif" panose="020B0604020202020204" pitchFamily="34" charset="0"/>
              <a:buChar char="​"/>
              <a:defRPr sz="1800" baseline="0">
                <a:solidFill>
                  <a:schemeClr val="bg1"/>
                </a:solidFill>
              </a:defRPr>
            </a:lvl4pPr>
            <a:lvl5pPr>
              <a:lnSpc>
                <a:spcPct val="98000"/>
              </a:lnSpc>
              <a:spcBef>
                <a:spcPts val="0"/>
              </a:spcBef>
              <a:defRPr sz="1800">
                <a:solidFill>
                  <a:schemeClr val="bg1"/>
                </a:solidFill>
              </a:defRPr>
            </a:lvl5pPr>
            <a:lvl6pPr>
              <a:lnSpc>
                <a:spcPct val="98000"/>
              </a:lnSpc>
              <a:spcBef>
                <a:spcPts val="0"/>
              </a:spcBef>
              <a:defRPr sz="1800">
                <a:solidFill>
                  <a:schemeClr val="bg1"/>
                </a:solidFill>
              </a:defRPr>
            </a:lvl6pPr>
            <a:lvl7pPr>
              <a:lnSpc>
                <a:spcPct val="98000"/>
              </a:lnSpc>
              <a:spcBef>
                <a:spcPts val="0"/>
              </a:spcBef>
              <a:defRPr sz="1800" baseline="0">
                <a:solidFill>
                  <a:schemeClr val="bg1"/>
                </a:solidFill>
              </a:defRPr>
            </a:lvl7pPr>
            <a:lvl8pPr>
              <a:lnSpc>
                <a:spcPct val="98000"/>
              </a:lnSpc>
              <a:spcBef>
                <a:spcPts val="0"/>
              </a:spcBef>
              <a:defRPr sz="1800" baseline="0">
                <a:solidFill>
                  <a:schemeClr val="bg1"/>
                </a:solidFill>
              </a:defRPr>
            </a:lvl8pPr>
            <a:lvl9pPr>
              <a:lnSpc>
                <a:spcPct val="98000"/>
              </a:lnSpc>
              <a:spcBef>
                <a:spcPts val="0"/>
              </a:spcBef>
              <a:defRPr sz="1800" baseline="0">
                <a:solidFill>
                  <a:schemeClr val="bg1"/>
                </a:solidFill>
              </a:defRPr>
            </a:lvl9pPr>
          </a:lstStyle>
          <a:p>
            <a:pPr marL="0" lvl="0" indent="0" algn="l" defTabSz="914400" rtl="0" eaLnBrk="1" latinLnBrk="0" hangingPunct="1">
              <a:lnSpc>
                <a:spcPct val="96000"/>
              </a:lnSpc>
              <a:spcBef>
                <a:spcPts val="0"/>
              </a:spcBef>
              <a:spcAft>
                <a:spcPts val="600"/>
              </a:spcAft>
              <a:buClrTx/>
              <a:buFont typeface="Microsoft Sans Serif" panose="020B0604020202020204" pitchFamily="34" charset="0"/>
              <a:buChar char="​"/>
            </a:pPr>
            <a:r>
              <a:rPr lang="en-US"/>
              <a:t>Speaker name</a:t>
            </a:r>
          </a:p>
        </p:txBody>
      </p:sp>
      <p:sp>
        <p:nvSpPr>
          <p:cNvPr id="5" name="TextBox 4">
            <a:extLst>
              <a:ext uri="{FF2B5EF4-FFF2-40B4-BE49-F238E27FC236}">
                <a16:creationId xmlns:a16="http://schemas.microsoft.com/office/drawing/2014/main" id="{6D5A080B-0C7D-C848-F3E0-B20E3AAC1F86}"/>
              </a:ext>
            </a:extLst>
          </p:cNvPr>
          <p:cNvSpPr txBox="1"/>
          <p:nvPr userDrawn="1"/>
        </p:nvSpPr>
        <p:spPr>
          <a:xfrm>
            <a:off x="515938" y="6396526"/>
            <a:ext cx="4765549" cy="11695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l"/>
            <a:r>
              <a:rPr lang="en-US">
                <a:solidFill>
                  <a:schemeClr val="accent6">
                    <a:lumMod val="90000"/>
                  </a:schemeClr>
                </a:solidFill>
              </a:rPr>
              <a:t>Confidential – Qualcomm Technologies, Inc. and/or its affiliated companies – May Contain Trade Secrets</a:t>
            </a:r>
          </a:p>
        </p:txBody>
      </p:sp>
      <p:pic>
        <p:nvPicPr>
          <p:cNvPr id="16" name="Picture 2">
            <a:extLst>
              <a:ext uri="{FF2B5EF4-FFF2-40B4-BE49-F238E27FC236}">
                <a16:creationId xmlns:a16="http://schemas.microsoft.com/office/drawing/2014/main" id="{AE4EB415-5005-5B4F-C288-00A807B8346C}"/>
              </a:ext>
            </a:extLst>
          </p:cNvPr>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r="83264"/>
          <a:stretch/>
        </p:blipFill>
        <p:spPr bwMode="auto">
          <a:xfrm>
            <a:off x="10296108" y="4802188"/>
            <a:ext cx="938292" cy="102928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741D3CFE-57F5-AE08-0359-943F438E5D36}"/>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 t="32310" r="22445" b="38"/>
          <a:stretch/>
        </p:blipFill>
        <p:spPr>
          <a:xfrm rot="9900000" flipH="1">
            <a:off x="4889643" y="240133"/>
            <a:ext cx="8392749" cy="7320983"/>
          </a:xfrm>
          <a:custGeom>
            <a:avLst/>
            <a:gdLst>
              <a:gd name="connsiteX0" fmla="*/ 8392749 w 8392749"/>
              <a:gd name="connsiteY0" fmla="*/ 7320983 h 7320983"/>
              <a:gd name="connsiteX1" fmla="*/ 6431098 w 8392749"/>
              <a:gd name="connsiteY1" fmla="*/ 0 h 7320983"/>
              <a:gd name="connsiteX2" fmla="*/ 0 w 8392749"/>
              <a:gd name="connsiteY2" fmla="*/ 1723207 h 7320983"/>
              <a:gd name="connsiteX3" fmla="*/ 0 w 8392749"/>
              <a:gd name="connsiteY3" fmla="*/ 7320983 h 7320983"/>
            </a:gdLst>
            <a:ahLst/>
            <a:cxnLst>
              <a:cxn ang="0">
                <a:pos x="connsiteX0" y="connsiteY0"/>
              </a:cxn>
              <a:cxn ang="0">
                <a:pos x="connsiteX1" y="connsiteY1"/>
              </a:cxn>
              <a:cxn ang="0">
                <a:pos x="connsiteX2" y="connsiteY2"/>
              </a:cxn>
              <a:cxn ang="0">
                <a:pos x="connsiteX3" y="connsiteY3"/>
              </a:cxn>
            </a:cxnLst>
            <a:rect l="l" t="t" r="r" b="b"/>
            <a:pathLst>
              <a:path w="8392749" h="7320983">
                <a:moveTo>
                  <a:pt x="8392749" y="7320983"/>
                </a:moveTo>
                <a:lnTo>
                  <a:pt x="6431098" y="0"/>
                </a:lnTo>
                <a:lnTo>
                  <a:pt x="0" y="1723207"/>
                </a:lnTo>
                <a:lnTo>
                  <a:pt x="0" y="7320983"/>
                </a:lnTo>
                <a:close/>
              </a:path>
            </a:pathLst>
          </a:custGeom>
        </p:spPr>
      </p:pic>
      <p:sp>
        <p:nvSpPr>
          <p:cNvPr id="8" name="Text Placeholder 22">
            <a:extLst>
              <a:ext uri="{FF2B5EF4-FFF2-40B4-BE49-F238E27FC236}">
                <a16:creationId xmlns:a16="http://schemas.microsoft.com/office/drawing/2014/main" id="{25414CB8-C47B-D54A-5A19-D047C814EB2F}"/>
              </a:ext>
            </a:extLst>
          </p:cNvPr>
          <p:cNvSpPr>
            <a:spLocks noGrp="1"/>
          </p:cNvSpPr>
          <p:nvPr>
            <p:ph type="body" sz="quarter" idx="13" hasCustomPrompt="1"/>
          </p:nvPr>
        </p:nvSpPr>
        <p:spPr>
          <a:xfrm>
            <a:off x="515939" y="4539039"/>
            <a:ext cx="5185614" cy="263149"/>
          </a:xfrm>
        </p:spPr>
        <p:txBody>
          <a:bodyPr wrap="square" anchor="t">
            <a:noAutofit/>
          </a:bodyPr>
          <a:lstStyle>
            <a:lvl1pPr marL="0" indent="0">
              <a:buNone/>
              <a:defRPr sz="1800" spc="0">
                <a:solidFill>
                  <a:schemeClr val="tx1"/>
                </a:solidFill>
              </a:defRPr>
            </a:lvl1pPr>
          </a:lstStyle>
          <a:p>
            <a:pPr lvl="0"/>
            <a:r>
              <a:rPr lang="en-US"/>
              <a:t>Speaker title, Employing entity</a:t>
            </a:r>
          </a:p>
          <a:p>
            <a:pPr lvl="0"/>
            <a:endParaRPr lang="en-US"/>
          </a:p>
        </p:txBody>
      </p:sp>
      <p:sp>
        <p:nvSpPr>
          <p:cNvPr id="9" name="TextBox 8">
            <a:extLst>
              <a:ext uri="{FF2B5EF4-FFF2-40B4-BE49-F238E27FC236}">
                <a16:creationId xmlns:a16="http://schemas.microsoft.com/office/drawing/2014/main" id="{B7FAD67F-93ED-314D-D1AA-1DB2C697FECD}"/>
              </a:ext>
            </a:extLst>
          </p:cNvPr>
          <p:cNvSpPr txBox="1"/>
          <p:nvPr userDrawn="1"/>
        </p:nvSpPr>
        <p:spPr>
          <a:xfrm>
            <a:off x="515938" y="6096960"/>
            <a:ext cx="5247709" cy="233910"/>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marL="0" lvl="0" indent="0" algn="l" defTabSz="685800" rtl="0" eaLnBrk="1" latinLnBrk="0" hangingPunct="1">
              <a:lnSpc>
                <a:spcPct val="95000"/>
              </a:lnSpc>
              <a:spcBef>
                <a:spcPts val="1200"/>
              </a:spcBef>
              <a:buClr>
                <a:srgbClr val="3253DC"/>
              </a:buClr>
              <a:buFont typeface="Arial" panose="020B0604020202020204" pitchFamily="34" charset="0"/>
              <a:buNone/>
              <a:tabLst/>
            </a:pPr>
            <a:r>
              <a:rPr lang="en-CA" sz="800" kern="1200" baseline="0">
                <a:solidFill>
                  <a:schemeClr val="accent6">
                    <a:lumMod val="90000"/>
                  </a:schemeClr>
                </a:solidFill>
                <a:latin typeface="+mn-lt"/>
                <a:ea typeface="+mn-ea"/>
                <a:cs typeface="+mn-cs"/>
              </a:rPr>
              <a:t>Snapdragon and Qualcomm branded products are products of Qualcomm Technologies, Inc. and/or its subsidiaries. Qualcomm patented technologies are licensed by Qualcomm Incorporated.</a:t>
            </a:r>
            <a:endParaRPr lang="en-US" sz="800" kern="1200" baseline="0">
              <a:solidFill>
                <a:schemeClr val="accent6">
                  <a:lumMod val="90000"/>
                </a:schemeClr>
              </a:solidFill>
              <a:latin typeface="+mn-lt"/>
              <a:ea typeface="+mn-ea"/>
              <a:cs typeface="+mn-cs"/>
            </a:endParaRPr>
          </a:p>
        </p:txBody>
      </p:sp>
      <p:sp>
        <p:nvSpPr>
          <p:cNvPr id="10" name="Text Placeholder 22">
            <a:extLst>
              <a:ext uri="{FF2B5EF4-FFF2-40B4-BE49-F238E27FC236}">
                <a16:creationId xmlns:a16="http://schemas.microsoft.com/office/drawing/2014/main" id="{BB70763C-7C2B-E0D1-9972-18237DCCEDB1}"/>
              </a:ext>
            </a:extLst>
          </p:cNvPr>
          <p:cNvSpPr>
            <a:spLocks noGrp="1"/>
          </p:cNvSpPr>
          <p:nvPr>
            <p:ph type="body" sz="quarter" idx="14" hasCustomPrompt="1"/>
          </p:nvPr>
        </p:nvSpPr>
        <p:spPr>
          <a:xfrm>
            <a:off x="515939" y="5763332"/>
            <a:ext cx="5185614" cy="263149"/>
          </a:xfrm>
        </p:spPr>
        <p:txBody>
          <a:bodyPr wrap="square" anchor="t">
            <a:noAutofit/>
          </a:bodyPr>
          <a:lstStyle>
            <a:lvl1pPr marL="0" indent="0">
              <a:buNone/>
              <a:defRPr sz="1600" spc="0">
                <a:solidFill>
                  <a:schemeClr val="tx1"/>
                </a:solidFill>
              </a:defRPr>
            </a:lvl1pPr>
          </a:lstStyle>
          <a:p>
            <a:pPr lvl="0"/>
            <a:r>
              <a:rPr lang="en-US"/>
              <a:t>@</a:t>
            </a:r>
            <a:r>
              <a:rPr lang="en-US" err="1"/>
              <a:t>qualcomm</a:t>
            </a:r>
            <a:endParaRPr lang="en-US"/>
          </a:p>
        </p:txBody>
      </p:sp>
    </p:spTree>
    <p:extLst>
      <p:ext uri="{BB962C8B-B14F-4D97-AF65-F5344CB8AC3E}">
        <p14:creationId xmlns:p14="http://schemas.microsoft.com/office/powerpoint/2010/main" val="1664243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36" userDrawn="1">
          <p15:clr>
            <a:srgbClr val="FBAE40"/>
          </p15:clr>
        </p15:guide>
        <p15:guide id="3" orient="horz" pos="2387" userDrawn="1">
          <p15:clr>
            <a:srgbClr val="FBAE40"/>
          </p15:clr>
        </p15:guide>
        <p15:guide id="4" orient="horz" pos="2568" userDrawn="1">
          <p15:clr>
            <a:srgbClr val="FBAE40"/>
          </p15:clr>
        </p15:guide>
        <p15:guide id="5" orient="horz" pos="3022" userDrawn="1">
          <p15:clr>
            <a:srgbClr val="FBAE40"/>
          </p15:clr>
        </p15:guide>
        <p15:guide id="6" pos="359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_Light Grey">
    <p:bg>
      <p:bgPr>
        <a:solidFill>
          <a:srgbClr val="EFF1F5"/>
        </a:solidFill>
        <a:effectLst/>
      </p:bgPr>
    </p:bg>
    <p:spTree>
      <p:nvGrpSpPr>
        <p:cNvPr id="1" name=""/>
        <p:cNvGrpSpPr/>
        <p:nvPr/>
      </p:nvGrpSpPr>
      <p:grpSpPr>
        <a:xfrm>
          <a:off x="0" y="0"/>
          <a:ext cx="0" cy="0"/>
          <a:chOff x="0" y="0"/>
          <a:chExt cx="0" cy="0"/>
        </a:xfrm>
      </p:grpSpPr>
      <p:pic>
        <p:nvPicPr>
          <p:cNvPr id="13" name="Picture 2">
            <a:extLst>
              <a:ext uri="{FF2B5EF4-FFF2-40B4-BE49-F238E27FC236}">
                <a16:creationId xmlns:a16="http://schemas.microsoft.com/office/drawing/2014/main" id="{0C535C80-8733-FA80-BF54-35742A8FF0D6}"/>
              </a:ext>
            </a:extLst>
          </p:cNvPr>
          <p:cNvPicPr>
            <a:picLocks noChangeAspect="1" noChangeArrowheads="1"/>
          </p:cNvPicPr>
          <p:nvPr userDrawn="1"/>
        </p:nvPicPr>
        <p:blipFill rotWithShape="1">
          <a:blip r:embed="rId2">
            <a:extLst>
              <a:ext uri="{96DAC541-7B7A-43D3-8B79-37D633B846F1}">
                <asvg:svgBlip xmlns:asvg="http://schemas.microsoft.com/office/drawing/2016/SVG/main" r:embed="rId3"/>
              </a:ext>
            </a:extLst>
          </a:blip>
          <a:srcRect t="-1567" b="-1567"/>
          <a:stretch/>
        </p:blipFill>
        <p:spPr bwMode="auto">
          <a:xfrm>
            <a:off x="10295650" y="4786296"/>
            <a:ext cx="894630" cy="1062179"/>
          </a:xfrm>
          <a:prstGeom prst="rect">
            <a:avLst/>
          </a:prstGeom>
          <a:noFill/>
        </p:spPr>
      </p:pic>
      <p:sp>
        <p:nvSpPr>
          <p:cNvPr id="4" name="Freeform 5">
            <a:extLst>
              <a:ext uri="{FF2B5EF4-FFF2-40B4-BE49-F238E27FC236}">
                <a16:creationId xmlns:a16="http://schemas.microsoft.com/office/drawing/2014/main" id="{A4F0D70E-53E2-162C-22F7-51348A82B292}"/>
              </a:ext>
            </a:extLst>
          </p:cNvPr>
          <p:cNvSpPr>
            <a:spLocks noChangeAspect="1" noEditPoints="1"/>
          </p:cNvSpPr>
          <p:nvPr userDrawn="1"/>
        </p:nvSpPr>
        <p:spPr bwMode="black">
          <a:xfrm>
            <a:off x="515937" y="460180"/>
            <a:ext cx="1817861" cy="333196"/>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2" name="Title 2">
            <a:extLst>
              <a:ext uri="{FF2B5EF4-FFF2-40B4-BE49-F238E27FC236}">
                <a16:creationId xmlns:a16="http://schemas.microsoft.com/office/drawing/2014/main" id="{A71DD4A2-F6F8-2FEF-E6ED-67E872488C9B}"/>
              </a:ext>
            </a:extLst>
          </p:cNvPr>
          <p:cNvSpPr>
            <a:spLocks noGrp="1"/>
          </p:cNvSpPr>
          <p:nvPr>
            <p:ph type="title" hasCustomPrompt="1"/>
          </p:nvPr>
        </p:nvSpPr>
        <p:spPr bwMode="gray">
          <a:xfrm>
            <a:off x="515938" y="1586753"/>
            <a:ext cx="5185615" cy="2202610"/>
          </a:xfrm>
        </p:spPr>
        <p:txBody>
          <a:bodyPr wrap="square" anchor="b">
            <a:noAutofit/>
          </a:bodyPr>
          <a:lstStyle>
            <a:lvl1pPr marL="0" algn="l" defTabSz="914400" rtl="0" eaLnBrk="1" latinLnBrk="0" hangingPunct="1">
              <a:lnSpc>
                <a:spcPct val="80000"/>
              </a:lnSpc>
              <a:defRPr lang="en-US" sz="4800" kern="1200" spc="0" dirty="0">
                <a:solidFill>
                  <a:schemeClr val="accent1"/>
                </a:solidFill>
                <a:latin typeface="Aptos" panose="020B0004020202020204" pitchFamily="34" charset="0"/>
                <a:ea typeface="Alfabet" pitchFamily="2" charset="0"/>
                <a:cs typeface="Microsoft Sans Serif" panose="020B0604020202020204" pitchFamily="34" charset="0"/>
              </a:defRPr>
            </a:lvl1pPr>
          </a:lstStyle>
          <a:p>
            <a:r>
              <a:rPr lang="en-US"/>
              <a:t>Presentation </a:t>
            </a:r>
            <a:br>
              <a:rPr lang="en-US"/>
            </a:br>
            <a:r>
              <a:rPr lang="en-US"/>
              <a:t>title goes here</a:t>
            </a:r>
            <a:br>
              <a:rPr lang="en-US"/>
            </a:br>
            <a:r>
              <a:rPr lang="en-US"/>
              <a:t>four lines</a:t>
            </a:r>
            <a:br>
              <a:rPr lang="en-US"/>
            </a:br>
            <a:r>
              <a:rPr lang="en-US"/>
              <a:t>maximum</a:t>
            </a:r>
          </a:p>
        </p:txBody>
      </p:sp>
      <p:sp>
        <p:nvSpPr>
          <p:cNvPr id="7" name="Text Placeholder 7">
            <a:extLst>
              <a:ext uri="{FF2B5EF4-FFF2-40B4-BE49-F238E27FC236}">
                <a16:creationId xmlns:a16="http://schemas.microsoft.com/office/drawing/2014/main" id="{CDFA959F-8485-8388-01E9-586AFF83F76F}"/>
              </a:ext>
            </a:extLst>
          </p:cNvPr>
          <p:cNvSpPr>
            <a:spLocks noGrp="1"/>
          </p:cNvSpPr>
          <p:nvPr>
            <p:ph type="body" sz="quarter" idx="10" hasCustomPrompt="1"/>
          </p:nvPr>
        </p:nvSpPr>
        <p:spPr bwMode="gray">
          <a:xfrm>
            <a:off x="515937" y="4080516"/>
            <a:ext cx="5186783" cy="450485"/>
          </a:xfrm>
          <a:prstGeom prst="rect">
            <a:avLst/>
          </a:prstGeom>
        </p:spPr>
        <p:txBody>
          <a:bodyPr>
            <a:noAutofit/>
          </a:bodyPr>
          <a:lstStyle>
            <a:lvl1pPr marL="457200" indent="-457200" algn="l" defTabSz="914400" rtl="0" eaLnBrk="1" latinLnBrk="0" hangingPunct="1">
              <a:lnSpc>
                <a:spcPct val="96000"/>
              </a:lnSpc>
              <a:spcBef>
                <a:spcPts val="0"/>
              </a:spcBef>
              <a:spcAft>
                <a:spcPts val="600"/>
              </a:spcAft>
              <a:buFontTx/>
              <a:buNone/>
              <a:defRPr lang="en-US" sz="2800" kern="1200" spc="-50" baseline="0" dirty="0">
                <a:solidFill>
                  <a:schemeClr val="tx1"/>
                </a:solidFill>
                <a:latin typeface="+mj-lt"/>
                <a:ea typeface="Alfabet" pitchFamily="2" charset="0"/>
                <a:cs typeface="Microsoft Sans Serif" panose="020B0604020202020204" pitchFamily="34" charset="0"/>
              </a:defRPr>
            </a:lvl1pPr>
            <a:lvl2pPr marL="0" indent="0" algn="l" defTabSz="914400" rtl="0" eaLnBrk="1" latinLnBrk="0" hangingPunct="1">
              <a:lnSpc>
                <a:spcPct val="96000"/>
              </a:lnSpc>
              <a:spcBef>
                <a:spcPts val="0"/>
              </a:spcBef>
              <a:buFont typeface="Microsoft Sans Serif" panose="020B0604020202020204" pitchFamily="34" charset="0"/>
              <a:buNone/>
              <a:defRPr lang="en-US" sz="2000" kern="1200" dirty="0">
                <a:solidFill>
                  <a:schemeClr val="tx1"/>
                </a:solidFill>
                <a:latin typeface="Aptos" panose="020B0004020202020204" pitchFamily="34" charset="0"/>
                <a:ea typeface="Alfabet" pitchFamily="2" charset="0"/>
                <a:cs typeface="Microsoft Sans Serif" panose="020B0604020202020204" pitchFamily="34" charset="0"/>
              </a:defRPr>
            </a:lvl2pPr>
            <a:lvl3pPr marL="0" indent="0">
              <a:lnSpc>
                <a:spcPct val="98000"/>
              </a:lnSpc>
              <a:spcBef>
                <a:spcPts val="0"/>
              </a:spcBef>
              <a:buFont typeface="Microsoft Sans Serif" panose="020B0604020202020204" pitchFamily="34" charset="0"/>
              <a:buChar char="​"/>
              <a:defRPr sz="1800">
                <a:solidFill>
                  <a:schemeClr val="bg1"/>
                </a:solidFill>
              </a:defRPr>
            </a:lvl3pPr>
            <a:lvl4pPr marL="0" indent="0">
              <a:lnSpc>
                <a:spcPct val="98000"/>
              </a:lnSpc>
              <a:spcBef>
                <a:spcPts val="0"/>
              </a:spcBef>
              <a:buFont typeface="Microsoft Sans Serif" panose="020B0604020202020204" pitchFamily="34" charset="0"/>
              <a:buChar char="​"/>
              <a:defRPr sz="1800" baseline="0">
                <a:solidFill>
                  <a:schemeClr val="bg1"/>
                </a:solidFill>
              </a:defRPr>
            </a:lvl4pPr>
            <a:lvl5pPr>
              <a:lnSpc>
                <a:spcPct val="98000"/>
              </a:lnSpc>
              <a:spcBef>
                <a:spcPts val="0"/>
              </a:spcBef>
              <a:defRPr sz="1800">
                <a:solidFill>
                  <a:schemeClr val="bg1"/>
                </a:solidFill>
              </a:defRPr>
            </a:lvl5pPr>
            <a:lvl6pPr>
              <a:lnSpc>
                <a:spcPct val="98000"/>
              </a:lnSpc>
              <a:spcBef>
                <a:spcPts val="0"/>
              </a:spcBef>
              <a:defRPr sz="1800">
                <a:solidFill>
                  <a:schemeClr val="bg1"/>
                </a:solidFill>
              </a:defRPr>
            </a:lvl6pPr>
            <a:lvl7pPr>
              <a:lnSpc>
                <a:spcPct val="98000"/>
              </a:lnSpc>
              <a:spcBef>
                <a:spcPts val="0"/>
              </a:spcBef>
              <a:defRPr sz="1800" baseline="0">
                <a:solidFill>
                  <a:schemeClr val="bg1"/>
                </a:solidFill>
              </a:defRPr>
            </a:lvl7pPr>
            <a:lvl8pPr>
              <a:lnSpc>
                <a:spcPct val="98000"/>
              </a:lnSpc>
              <a:spcBef>
                <a:spcPts val="0"/>
              </a:spcBef>
              <a:defRPr sz="1800" baseline="0">
                <a:solidFill>
                  <a:schemeClr val="bg1"/>
                </a:solidFill>
              </a:defRPr>
            </a:lvl8pPr>
            <a:lvl9pPr>
              <a:lnSpc>
                <a:spcPct val="98000"/>
              </a:lnSpc>
              <a:spcBef>
                <a:spcPts val="0"/>
              </a:spcBef>
              <a:defRPr sz="1800" baseline="0">
                <a:solidFill>
                  <a:schemeClr val="bg1"/>
                </a:solidFill>
              </a:defRPr>
            </a:lvl9pPr>
          </a:lstStyle>
          <a:p>
            <a:pPr marL="0" lvl="0" indent="0" algn="l" defTabSz="914400" rtl="0" eaLnBrk="1" latinLnBrk="0" hangingPunct="1">
              <a:lnSpc>
                <a:spcPct val="96000"/>
              </a:lnSpc>
              <a:spcBef>
                <a:spcPts val="0"/>
              </a:spcBef>
              <a:spcAft>
                <a:spcPts val="600"/>
              </a:spcAft>
              <a:buClrTx/>
              <a:buFont typeface="Microsoft Sans Serif" panose="020B0604020202020204" pitchFamily="34" charset="0"/>
              <a:buChar char="​"/>
            </a:pPr>
            <a:r>
              <a:rPr lang="en-US"/>
              <a:t>Speaker name</a:t>
            </a:r>
          </a:p>
        </p:txBody>
      </p:sp>
      <p:sp>
        <p:nvSpPr>
          <p:cNvPr id="3" name="TextBox 2">
            <a:extLst>
              <a:ext uri="{FF2B5EF4-FFF2-40B4-BE49-F238E27FC236}">
                <a16:creationId xmlns:a16="http://schemas.microsoft.com/office/drawing/2014/main" id="{A6B47E4B-7691-E117-DE8C-D1A58AA5F413}"/>
              </a:ext>
            </a:extLst>
          </p:cNvPr>
          <p:cNvSpPr txBox="1"/>
          <p:nvPr userDrawn="1"/>
        </p:nvSpPr>
        <p:spPr>
          <a:xfrm>
            <a:off x="515938" y="6396526"/>
            <a:ext cx="4765549" cy="11695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l"/>
            <a:r>
              <a:rPr lang="en-US">
                <a:solidFill>
                  <a:schemeClr val="accent6">
                    <a:lumMod val="50000"/>
                  </a:schemeClr>
                </a:solidFill>
              </a:rPr>
              <a:t>Confidential – Qualcomm Technologies, Inc. and/or its affiliated companies – May Contain Trade Secrets</a:t>
            </a:r>
          </a:p>
        </p:txBody>
      </p:sp>
      <p:pic>
        <p:nvPicPr>
          <p:cNvPr id="5" name="Graphic 4">
            <a:extLst>
              <a:ext uri="{FF2B5EF4-FFF2-40B4-BE49-F238E27FC236}">
                <a16:creationId xmlns:a16="http://schemas.microsoft.com/office/drawing/2014/main" id="{89029DA5-D332-D33B-48CF-786959774D28}"/>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1" t="32310" r="22445" b="38"/>
          <a:stretch/>
        </p:blipFill>
        <p:spPr>
          <a:xfrm rot="9900000" flipH="1">
            <a:off x="4889643" y="240133"/>
            <a:ext cx="8392749" cy="7320983"/>
          </a:xfrm>
          <a:custGeom>
            <a:avLst/>
            <a:gdLst>
              <a:gd name="connsiteX0" fmla="*/ 8392749 w 8392749"/>
              <a:gd name="connsiteY0" fmla="*/ 7320983 h 7320983"/>
              <a:gd name="connsiteX1" fmla="*/ 6431098 w 8392749"/>
              <a:gd name="connsiteY1" fmla="*/ 0 h 7320983"/>
              <a:gd name="connsiteX2" fmla="*/ 0 w 8392749"/>
              <a:gd name="connsiteY2" fmla="*/ 1723207 h 7320983"/>
              <a:gd name="connsiteX3" fmla="*/ 0 w 8392749"/>
              <a:gd name="connsiteY3" fmla="*/ 7320983 h 7320983"/>
            </a:gdLst>
            <a:ahLst/>
            <a:cxnLst>
              <a:cxn ang="0">
                <a:pos x="connsiteX0" y="connsiteY0"/>
              </a:cxn>
              <a:cxn ang="0">
                <a:pos x="connsiteX1" y="connsiteY1"/>
              </a:cxn>
              <a:cxn ang="0">
                <a:pos x="connsiteX2" y="connsiteY2"/>
              </a:cxn>
              <a:cxn ang="0">
                <a:pos x="connsiteX3" y="connsiteY3"/>
              </a:cxn>
            </a:cxnLst>
            <a:rect l="l" t="t" r="r" b="b"/>
            <a:pathLst>
              <a:path w="8392749" h="7320983">
                <a:moveTo>
                  <a:pt x="8392749" y="7320983"/>
                </a:moveTo>
                <a:lnTo>
                  <a:pt x="6431098" y="0"/>
                </a:lnTo>
                <a:lnTo>
                  <a:pt x="0" y="1723207"/>
                </a:lnTo>
                <a:lnTo>
                  <a:pt x="0" y="7320983"/>
                </a:lnTo>
                <a:close/>
              </a:path>
            </a:pathLst>
          </a:custGeom>
        </p:spPr>
      </p:pic>
      <p:sp>
        <p:nvSpPr>
          <p:cNvPr id="6" name="Text Placeholder 22">
            <a:extLst>
              <a:ext uri="{FF2B5EF4-FFF2-40B4-BE49-F238E27FC236}">
                <a16:creationId xmlns:a16="http://schemas.microsoft.com/office/drawing/2014/main" id="{5591563C-8D42-F10A-A6F2-8BFC85D9973D}"/>
              </a:ext>
            </a:extLst>
          </p:cNvPr>
          <p:cNvSpPr>
            <a:spLocks noGrp="1"/>
          </p:cNvSpPr>
          <p:nvPr>
            <p:ph type="body" sz="quarter" idx="13" hasCustomPrompt="1"/>
          </p:nvPr>
        </p:nvSpPr>
        <p:spPr>
          <a:xfrm>
            <a:off x="515939" y="4539039"/>
            <a:ext cx="5185614" cy="263149"/>
          </a:xfrm>
        </p:spPr>
        <p:txBody>
          <a:bodyPr wrap="square" anchor="t">
            <a:noAutofit/>
          </a:bodyPr>
          <a:lstStyle>
            <a:lvl1pPr marL="0" indent="0">
              <a:buNone/>
              <a:defRPr sz="1800" spc="0">
                <a:solidFill>
                  <a:schemeClr val="tx1"/>
                </a:solidFill>
              </a:defRPr>
            </a:lvl1pPr>
          </a:lstStyle>
          <a:p>
            <a:pPr lvl="0"/>
            <a:r>
              <a:rPr lang="en-US"/>
              <a:t>Speaker title, Employing entity</a:t>
            </a:r>
          </a:p>
          <a:p>
            <a:pPr lvl="0"/>
            <a:endParaRPr lang="en-US"/>
          </a:p>
        </p:txBody>
      </p:sp>
      <p:sp>
        <p:nvSpPr>
          <p:cNvPr id="9" name="TextBox 8">
            <a:extLst>
              <a:ext uri="{FF2B5EF4-FFF2-40B4-BE49-F238E27FC236}">
                <a16:creationId xmlns:a16="http://schemas.microsoft.com/office/drawing/2014/main" id="{1F810BBF-1E4D-345B-1E9A-6518F97CFA5F}"/>
              </a:ext>
            </a:extLst>
          </p:cNvPr>
          <p:cNvSpPr txBox="1"/>
          <p:nvPr userDrawn="1"/>
        </p:nvSpPr>
        <p:spPr>
          <a:xfrm>
            <a:off x="515938" y="6096960"/>
            <a:ext cx="5247709" cy="233910"/>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marL="0" lvl="0" indent="0" algn="l" defTabSz="685800" rtl="0" eaLnBrk="1" latinLnBrk="0" hangingPunct="1">
              <a:lnSpc>
                <a:spcPct val="95000"/>
              </a:lnSpc>
              <a:spcBef>
                <a:spcPts val="1200"/>
              </a:spcBef>
              <a:buClr>
                <a:srgbClr val="3253DC"/>
              </a:buClr>
              <a:buFont typeface="Arial" panose="020B0604020202020204" pitchFamily="34" charset="0"/>
              <a:buNone/>
              <a:tabLst/>
            </a:pPr>
            <a:r>
              <a:rPr lang="en-CA" sz="800" kern="1200" baseline="0">
                <a:solidFill>
                  <a:schemeClr val="accent6">
                    <a:lumMod val="50000"/>
                  </a:schemeClr>
                </a:solidFill>
                <a:latin typeface="+mn-lt"/>
                <a:ea typeface="+mn-ea"/>
                <a:cs typeface="+mn-cs"/>
              </a:rPr>
              <a:t>Snapdragon and Qualcomm branded products are products of Qualcomm Technologies, Inc. and/or its subsidiaries. Qualcomm patented technologies are licensed by Qualcomm Incorporated.</a:t>
            </a:r>
            <a:endParaRPr lang="en-US" sz="800" kern="1200" baseline="0">
              <a:solidFill>
                <a:schemeClr val="accent6">
                  <a:lumMod val="50000"/>
                </a:schemeClr>
              </a:solidFill>
              <a:latin typeface="+mn-lt"/>
              <a:ea typeface="+mn-ea"/>
              <a:cs typeface="+mn-cs"/>
            </a:endParaRPr>
          </a:p>
        </p:txBody>
      </p:sp>
      <p:sp>
        <p:nvSpPr>
          <p:cNvPr id="10" name="Text Placeholder 22">
            <a:extLst>
              <a:ext uri="{FF2B5EF4-FFF2-40B4-BE49-F238E27FC236}">
                <a16:creationId xmlns:a16="http://schemas.microsoft.com/office/drawing/2014/main" id="{72F95F94-AED3-E1F5-F8D8-3D1C31656238}"/>
              </a:ext>
            </a:extLst>
          </p:cNvPr>
          <p:cNvSpPr>
            <a:spLocks noGrp="1"/>
          </p:cNvSpPr>
          <p:nvPr>
            <p:ph type="body" sz="quarter" idx="14" hasCustomPrompt="1"/>
          </p:nvPr>
        </p:nvSpPr>
        <p:spPr>
          <a:xfrm>
            <a:off x="515939" y="5763332"/>
            <a:ext cx="5185614" cy="263149"/>
          </a:xfrm>
        </p:spPr>
        <p:txBody>
          <a:bodyPr wrap="square" anchor="t">
            <a:noAutofit/>
          </a:bodyPr>
          <a:lstStyle>
            <a:lvl1pPr marL="0" indent="0">
              <a:buNone/>
              <a:defRPr sz="1600" spc="0">
                <a:solidFill>
                  <a:schemeClr val="tx1"/>
                </a:solidFill>
              </a:defRPr>
            </a:lvl1pPr>
          </a:lstStyle>
          <a:p>
            <a:pPr lvl="0"/>
            <a:r>
              <a:rPr lang="en-US"/>
              <a:t>@</a:t>
            </a:r>
            <a:r>
              <a:rPr lang="en-US" err="1"/>
              <a:t>qualcomm</a:t>
            </a:r>
            <a:endParaRPr lang="en-US"/>
          </a:p>
        </p:txBody>
      </p:sp>
    </p:spTree>
    <p:extLst>
      <p:ext uri="{BB962C8B-B14F-4D97-AF65-F5344CB8AC3E}">
        <p14:creationId xmlns:p14="http://schemas.microsoft.com/office/powerpoint/2010/main" val="9437238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36">
          <p15:clr>
            <a:srgbClr val="FBAE40"/>
          </p15:clr>
        </p15:guide>
        <p15:guide id="3" orient="horz" pos="2387">
          <p15:clr>
            <a:srgbClr val="FBAE40"/>
          </p15:clr>
        </p15:guide>
        <p15:guide id="4" orient="horz" pos="2568">
          <p15:clr>
            <a:srgbClr val="FBAE40"/>
          </p15:clr>
        </p15:guide>
        <p15:guide id="5" orient="horz" pos="3022" userDrawn="1">
          <p15:clr>
            <a:srgbClr val="FBAE40"/>
          </p15:clr>
        </p15:guide>
        <p15:guide id="6" pos="359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Full Photo">
    <p:spTree>
      <p:nvGrpSpPr>
        <p:cNvPr id="1" name=""/>
        <p:cNvGrpSpPr/>
        <p:nvPr/>
      </p:nvGrpSpPr>
      <p:grpSpPr>
        <a:xfrm>
          <a:off x="0" y="0"/>
          <a:ext cx="0" cy="0"/>
          <a:chOff x="0" y="0"/>
          <a:chExt cx="0" cy="0"/>
        </a:xfrm>
      </p:grpSpPr>
      <p:sp>
        <p:nvSpPr>
          <p:cNvPr id="44" name="Picture Placeholder 43">
            <a:extLst>
              <a:ext uri="{FF2B5EF4-FFF2-40B4-BE49-F238E27FC236}">
                <a16:creationId xmlns:a16="http://schemas.microsoft.com/office/drawing/2014/main" id="{008FB009-1CAA-4C0D-DFFE-34480291E6D4}"/>
              </a:ext>
            </a:extLst>
          </p:cNvPr>
          <p:cNvSpPr>
            <a:spLocks noGrp="1"/>
          </p:cNvSpPr>
          <p:nvPr>
            <p:ph type="pic" sz="quarter" idx="12" hasCustomPrompt="1"/>
          </p:nvPr>
        </p:nvSpPr>
        <p:spPr>
          <a:xfrm>
            <a:off x="0" y="0"/>
            <a:ext cx="12192000" cy="6858000"/>
          </a:xfrm>
          <a:custGeom>
            <a:avLst/>
            <a:gdLst>
              <a:gd name="connsiteX0" fmla="*/ 1625898 w 12192000"/>
              <a:gd name="connsiteY0" fmla="*/ 586917 h 6858000"/>
              <a:gd name="connsiteX1" fmla="*/ 1684416 w 12192000"/>
              <a:gd name="connsiteY1" fmla="*/ 647861 h 6858000"/>
              <a:gd name="connsiteX2" fmla="*/ 1625898 w 12192000"/>
              <a:gd name="connsiteY2" fmla="*/ 708580 h 6858000"/>
              <a:gd name="connsiteX3" fmla="*/ 1567381 w 12192000"/>
              <a:gd name="connsiteY3" fmla="*/ 647861 h 6858000"/>
              <a:gd name="connsiteX4" fmla="*/ 1625898 w 12192000"/>
              <a:gd name="connsiteY4" fmla="*/ 586917 h 6858000"/>
              <a:gd name="connsiteX5" fmla="*/ 1144317 w 12192000"/>
              <a:gd name="connsiteY5" fmla="*/ 586917 h 6858000"/>
              <a:gd name="connsiteX6" fmla="*/ 1202834 w 12192000"/>
              <a:gd name="connsiteY6" fmla="*/ 647861 h 6858000"/>
              <a:gd name="connsiteX7" fmla="*/ 1144317 w 12192000"/>
              <a:gd name="connsiteY7" fmla="*/ 709029 h 6858000"/>
              <a:gd name="connsiteX8" fmla="*/ 1085799 w 12192000"/>
              <a:gd name="connsiteY8" fmla="*/ 647861 h 6858000"/>
              <a:gd name="connsiteX9" fmla="*/ 1144317 w 12192000"/>
              <a:gd name="connsiteY9" fmla="*/ 586917 h 6858000"/>
              <a:gd name="connsiteX10" fmla="*/ 1801451 w 12192000"/>
              <a:gd name="connsiteY10" fmla="*/ 554101 h 6858000"/>
              <a:gd name="connsiteX11" fmla="*/ 1790979 w 12192000"/>
              <a:gd name="connsiteY11" fmla="*/ 561469 h 6858000"/>
              <a:gd name="connsiteX12" fmla="*/ 1724489 w 12192000"/>
              <a:gd name="connsiteY12" fmla="*/ 732021 h 6858000"/>
              <a:gd name="connsiteX13" fmla="*/ 1730867 w 12192000"/>
              <a:gd name="connsiteY13" fmla="*/ 741396 h 6858000"/>
              <a:gd name="connsiteX14" fmla="*/ 1756367 w 12192000"/>
              <a:gd name="connsiteY14" fmla="*/ 741396 h 6858000"/>
              <a:gd name="connsiteX15" fmla="*/ 1766843 w 12192000"/>
              <a:gd name="connsiteY15" fmla="*/ 734477 h 6858000"/>
              <a:gd name="connsiteX16" fmla="*/ 1815798 w 12192000"/>
              <a:gd name="connsiteY16" fmla="*/ 605670 h 6858000"/>
              <a:gd name="connsiteX17" fmla="*/ 1864753 w 12192000"/>
              <a:gd name="connsiteY17" fmla="*/ 734477 h 6858000"/>
              <a:gd name="connsiteX18" fmla="*/ 1874996 w 12192000"/>
              <a:gd name="connsiteY18" fmla="*/ 741396 h 6858000"/>
              <a:gd name="connsiteX19" fmla="*/ 1898451 w 12192000"/>
              <a:gd name="connsiteY19" fmla="*/ 741396 h 6858000"/>
              <a:gd name="connsiteX20" fmla="*/ 1908924 w 12192000"/>
              <a:gd name="connsiteY20" fmla="*/ 734477 h 6858000"/>
              <a:gd name="connsiteX21" fmla="*/ 1959018 w 12192000"/>
              <a:gd name="connsiteY21" fmla="*/ 605670 h 6858000"/>
              <a:gd name="connsiteX22" fmla="*/ 2007518 w 12192000"/>
              <a:gd name="connsiteY22" fmla="*/ 734477 h 6858000"/>
              <a:gd name="connsiteX23" fmla="*/ 2017993 w 12192000"/>
              <a:gd name="connsiteY23" fmla="*/ 741396 h 6858000"/>
              <a:gd name="connsiteX24" fmla="*/ 2042584 w 12192000"/>
              <a:gd name="connsiteY24" fmla="*/ 741396 h 6858000"/>
              <a:gd name="connsiteX25" fmla="*/ 2053056 w 12192000"/>
              <a:gd name="connsiteY25" fmla="*/ 734477 h 6858000"/>
              <a:gd name="connsiteX26" fmla="*/ 2102011 w 12192000"/>
              <a:gd name="connsiteY26" fmla="*/ 605670 h 6858000"/>
              <a:gd name="connsiteX27" fmla="*/ 2151650 w 12192000"/>
              <a:gd name="connsiteY27" fmla="*/ 734477 h 6858000"/>
              <a:gd name="connsiteX28" fmla="*/ 2162126 w 12192000"/>
              <a:gd name="connsiteY28" fmla="*/ 741396 h 6858000"/>
              <a:gd name="connsiteX29" fmla="*/ 2185577 w 12192000"/>
              <a:gd name="connsiteY29" fmla="*/ 741396 h 6858000"/>
              <a:gd name="connsiteX30" fmla="*/ 2195824 w 12192000"/>
              <a:gd name="connsiteY30" fmla="*/ 734477 h 6858000"/>
              <a:gd name="connsiteX31" fmla="*/ 2245234 w 12192000"/>
              <a:gd name="connsiteY31" fmla="*/ 606340 h 6858000"/>
              <a:gd name="connsiteX32" fmla="*/ 2293734 w 12192000"/>
              <a:gd name="connsiteY32" fmla="*/ 734477 h 6858000"/>
              <a:gd name="connsiteX33" fmla="*/ 2304206 w 12192000"/>
              <a:gd name="connsiteY33" fmla="*/ 741396 h 6858000"/>
              <a:gd name="connsiteX34" fmla="*/ 2330394 w 12192000"/>
              <a:gd name="connsiteY34" fmla="*/ 741396 h 6858000"/>
              <a:gd name="connsiteX35" fmla="*/ 2336769 w 12192000"/>
              <a:gd name="connsiteY35" fmla="*/ 732021 h 6858000"/>
              <a:gd name="connsiteX36" fmla="*/ 2270279 w 12192000"/>
              <a:gd name="connsiteY36" fmla="*/ 561469 h 6858000"/>
              <a:gd name="connsiteX37" fmla="*/ 2260033 w 12192000"/>
              <a:gd name="connsiteY37" fmla="*/ 554101 h 6858000"/>
              <a:gd name="connsiteX38" fmla="*/ 2231345 w 12192000"/>
              <a:gd name="connsiteY38" fmla="*/ 554101 h 6858000"/>
              <a:gd name="connsiteX39" fmla="*/ 2220869 w 12192000"/>
              <a:gd name="connsiteY39" fmla="*/ 561469 h 6858000"/>
              <a:gd name="connsiteX40" fmla="*/ 2174421 w 12192000"/>
              <a:gd name="connsiteY40" fmla="*/ 686034 h 6858000"/>
              <a:gd name="connsiteX41" fmla="*/ 2126605 w 12192000"/>
              <a:gd name="connsiteY41" fmla="*/ 561469 h 6858000"/>
              <a:gd name="connsiteX42" fmla="*/ 2116358 w 12192000"/>
              <a:gd name="connsiteY42" fmla="*/ 554101 h 6858000"/>
              <a:gd name="connsiteX43" fmla="*/ 2087896 w 12192000"/>
              <a:gd name="connsiteY43" fmla="*/ 554101 h 6858000"/>
              <a:gd name="connsiteX44" fmla="*/ 2077650 w 12192000"/>
              <a:gd name="connsiteY44" fmla="*/ 561469 h 6858000"/>
              <a:gd name="connsiteX45" fmla="*/ 2030743 w 12192000"/>
              <a:gd name="connsiteY45" fmla="*/ 686034 h 6858000"/>
              <a:gd name="connsiteX46" fmla="*/ 1983608 w 12192000"/>
              <a:gd name="connsiteY46" fmla="*/ 561469 h 6858000"/>
              <a:gd name="connsiteX47" fmla="*/ 1973365 w 12192000"/>
              <a:gd name="connsiteY47" fmla="*/ 554101 h 6858000"/>
              <a:gd name="connsiteX48" fmla="*/ 1945128 w 12192000"/>
              <a:gd name="connsiteY48" fmla="*/ 554101 h 6858000"/>
              <a:gd name="connsiteX49" fmla="*/ 1934656 w 12192000"/>
              <a:gd name="connsiteY49" fmla="*/ 561469 h 6858000"/>
              <a:gd name="connsiteX50" fmla="*/ 1887295 w 12192000"/>
              <a:gd name="connsiteY50" fmla="*/ 686034 h 6858000"/>
              <a:gd name="connsiteX51" fmla="*/ 1840389 w 12192000"/>
              <a:gd name="connsiteY51" fmla="*/ 561469 h 6858000"/>
              <a:gd name="connsiteX52" fmla="*/ 1830142 w 12192000"/>
              <a:gd name="connsiteY52" fmla="*/ 554101 h 6858000"/>
              <a:gd name="connsiteX53" fmla="*/ 1801451 w 12192000"/>
              <a:gd name="connsiteY53" fmla="*/ 554101 h 6858000"/>
              <a:gd name="connsiteX54" fmla="*/ 841937 w 12192000"/>
              <a:gd name="connsiteY54" fmla="*/ 554101 h 6858000"/>
              <a:gd name="connsiteX55" fmla="*/ 832600 w 12192000"/>
              <a:gd name="connsiteY55" fmla="*/ 562809 h 6858000"/>
              <a:gd name="connsiteX56" fmla="*/ 832600 w 12192000"/>
              <a:gd name="connsiteY56" fmla="*/ 666168 h 6858000"/>
              <a:gd name="connsiteX57" fmla="*/ 913205 w 12192000"/>
              <a:gd name="connsiteY57" fmla="*/ 746532 h 6858000"/>
              <a:gd name="connsiteX58" fmla="*/ 975139 w 12192000"/>
              <a:gd name="connsiteY58" fmla="*/ 717513 h 6858000"/>
              <a:gd name="connsiteX59" fmla="*/ 975139 w 12192000"/>
              <a:gd name="connsiteY59" fmla="*/ 733136 h 6858000"/>
              <a:gd name="connsiteX60" fmla="*/ 984018 w 12192000"/>
              <a:gd name="connsiteY60" fmla="*/ 741396 h 6858000"/>
              <a:gd name="connsiteX61" fmla="*/ 1007473 w 12192000"/>
              <a:gd name="connsiteY61" fmla="*/ 741396 h 6858000"/>
              <a:gd name="connsiteX62" fmla="*/ 1016580 w 12192000"/>
              <a:gd name="connsiteY62" fmla="*/ 732915 h 6858000"/>
              <a:gd name="connsiteX63" fmla="*/ 1016580 w 12192000"/>
              <a:gd name="connsiteY63" fmla="*/ 563034 h 6858000"/>
              <a:gd name="connsiteX64" fmla="*/ 1007473 w 12192000"/>
              <a:gd name="connsiteY64" fmla="*/ 554101 h 6858000"/>
              <a:gd name="connsiteX65" fmla="*/ 984018 w 12192000"/>
              <a:gd name="connsiteY65" fmla="*/ 554101 h 6858000"/>
              <a:gd name="connsiteX66" fmla="*/ 975139 w 12192000"/>
              <a:gd name="connsiteY66" fmla="*/ 562809 h 6858000"/>
              <a:gd name="connsiteX67" fmla="*/ 975139 w 12192000"/>
              <a:gd name="connsiteY67" fmla="*/ 659916 h 6858000"/>
              <a:gd name="connsiteX68" fmla="*/ 923906 w 12192000"/>
              <a:gd name="connsiteY68" fmla="*/ 711261 h 6858000"/>
              <a:gd name="connsiteX69" fmla="*/ 874041 w 12192000"/>
              <a:gd name="connsiteY69" fmla="*/ 659470 h 6858000"/>
              <a:gd name="connsiteX70" fmla="*/ 874041 w 12192000"/>
              <a:gd name="connsiteY70" fmla="*/ 562809 h 6858000"/>
              <a:gd name="connsiteX71" fmla="*/ 865389 w 12192000"/>
              <a:gd name="connsiteY71" fmla="*/ 554101 h 6858000"/>
              <a:gd name="connsiteX72" fmla="*/ 841937 w 12192000"/>
              <a:gd name="connsiteY72" fmla="*/ 554101 h 6858000"/>
              <a:gd name="connsiteX73" fmla="*/ 1625898 w 12192000"/>
              <a:gd name="connsiteY73" fmla="*/ 548968 h 6858000"/>
              <a:gd name="connsiteX74" fmla="*/ 1525711 w 12192000"/>
              <a:gd name="connsiteY74" fmla="*/ 647861 h 6858000"/>
              <a:gd name="connsiteX75" fmla="*/ 1625898 w 12192000"/>
              <a:gd name="connsiteY75" fmla="*/ 746532 h 6858000"/>
              <a:gd name="connsiteX76" fmla="*/ 1726312 w 12192000"/>
              <a:gd name="connsiteY76" fmla="*/ 647861 h 6858000"/>
              <a:gd name="connsiteX77" fmla="*/ 1625898 w 12192000"/>
              <a:gd name="connsiteY77" fmla="*/ 548968 h 6858000"/>
              <a:gd name="connsiteX78" fmla="*/ 1451936 w 12192000"/>
              <a:gd name="connsiteY78" fmla="*/ 548743 h 6858000"/>
              <a:gd name="connsiteX79" fmla="*/ 1353346 w 12192000"/>
              <a:gd name="connsiteY79" fmla="*/ 647861 h 6858000"/>
              <a:gd name="connsiteX80" fmla="*/ 1451936 w 12192000"/>
              <a:gd name="connsiteY80" fmla="*/ 746532 h 6858000"/>
              <a:gd name="connsiteX81" fmla="*/ 1513415 w 12192000"/>
              <a:gd name="connsiteY81" fmla="*/ 727779 h 6858000"/>
              <a:gd name="connsiteX82" fmla="*/ 1515235 w 12192000"/>
              <a:gd name="connsiteY82" fmla="*/ 714832 h 6858000"/>
              <a:gd name="connsiteX83" fmla="*/ 1503398 w 12192000"/>
              <a:gd name="connsiteY83" fmla="*/ 700100 h 6858000"/>
              <a:gd name="connsiteX84" fmla="*/ 1489506 w 12192000"/>
              <a:gd name="connsiteY84" fmla="*/ 698090 h 6858000"/>
              <a:gd name="connsiteX85" fmla="*/ 1453304 w 12192000"/>
              <a:gd name="connsiteY85" fmla="*/ 709475 h 6858000"/>
              <a:gd name="connsiteX86" fmla="*/ 1395467 w 12192000"/>
              <a:gd name="connsiteY86" fmla="*/ 647861 h 6858000"/>
              <a:gd name="connsiteX87" fmla="*/ 1453304 w 12192000"/>
              <a:gd name="connsiteY87" fmla="*/ 585801 h 6858000"/>
              <a:gd name="connsiteX88" fmla="*/ 1490189 w 12192000"/>
              <a:gd name="connsiteY88" fmla="*/ 596965 h 6858000"/>
              <a:gd name="connsiteX89" fmla="*/ 1504078 w 12192000"/>
              <a:gd name="connsiteY89" fmla="*/ 595401 h 6858000"/>
              <a:gd name="connsiteX90" fmla="*/ 1515235 w 12192000"/>
              <a:gd name="connsiteY90" fmla="*/ 580222 h 6858000"/>
              <a:gd name="connsiteX91" fmla="*/ 1513415 w 12192000"/>
              <a:gd name="connsiteY91" fmla="*/ 567272 h 6858000"/>
              <a:gd name="connsiteX92" fmla="*/ 1451936 w 12192000"/>
              <a:gd name="connsiteY92" fmla="*/ 548743 h 6858000"/>
              <a:gd name="connsiteX93" fmla="*/ 1139990 w 12192000"/>
              <a:gd name="connsiteY93" fmla="*/ 548743 h 6858000"/>
              <a:gd name="connsiteX94" fmla="*/ 1043674 w 12192000"/>
              <a:gd name="connsiteY94" fmla="*/ 647415 h 6858000"/>
              <a:gd name="connsiteX95" fmla="*/ 1139536 w 12192000"/>
              <a:gd name="connsiteY95" fmla="*/ 746532 h 6858000"/>
              <a:gd name="connsiteX96" fmla="*/ 1202380 w 12192000"/>
              <a:gd name="connsiteY96" fmla="*/ 716394 h 6858000"/>
              <a:gd name="connsiteX97" fmla="*/ 1202380 w 12192000"/>
              <a:gd name="connsiteY97" fmla="*/ 732915 h 6858000"/>
              <a:gd name="connsiteX98" fmla="*/ 1211487 w 12192000"/>
              <a:gd name="connsiteY98" fmla="*/ 741396 h 6858000"/>
              <a:gd name="connsiteX99" fmla="*/ 1235168 w 12192000"/>
              <a:gd name="connsiteY99" fmla="*/ 741396 h 6858000"/>
              <a:gd name="connsiteX100" fmla="*/ 1243820 w 12192000"/>
              <a:gd name="connsiteY100" fmla="*/ 732915 h 6858000"/>
              <a:gd name="connsiteX101" fmla="*/ 1243820 w 12192000"/>
              <a:gd name="connsiteY101" fmla="*/ 563034 h 6858000"/>
              <a:gd name="connsiteX102" fmla="*/ 1235168 w 12192000"/>
              <a:gd name="connsiteY102" fmla="*/ 554101 h 6858000"/>
              <a:gd name="connsiteX103" fmla="*/ 1211487 w 12192000"/>
              <a:gd name="connsiteY103" fmla="*/ 554101 h 6858000"/>
              <a:gd name="connsiteX104" fmla="*/ 1202380 w 12192000"/>
              <a:gd name="connsiteY104" fmla="*/ 563034 h 6858000"/>
              <a:gd name="connsiteX105" fmla="*/ 1202380 w 12192000"/>
              <a:gd name="connsiteY105" fmla="*/ 578658 h 6858000"/>
              <a:gd name="connsiteX106" fmla="*/ 1139990 w 12192000"/>
              <a:gd name="connsiteY106" fmla="*/ 548743 h 6858000"/>
              <a:gd name="connsiteX107" fmla="*/ 661145 w 12192000"/>
              <a:gd name="connsiteY107" fmla="*/ 498739 h 6858000"/>
              <a:gd name="connsiteX108" fmla="*/ 761788 w 12192000"/>
              <a:gd name="connsiteY108" fmla="*/ 603214 h 6858000"/>
              <a:gd name="connsiteX109" fmla="*/ 724444 w 12192000"/>
              <a:gd name="connsiteY109" fmla="*/ 686259 h 6858000"/>
              <a:gd name="connsiteX110" fmla="*/ 705999 w 12192000"/>
              <a:gd name="connsiteY110" fmla="*/ 639601 h 6858000"/>
              <a:gd name="connsiteX111" fmla="*/ 694159 w 12192000"/>
              <a:gd name="connsiteY111" fmla="*/ 632234 h 6858000"/>
              <a:gd name="connsiteX112" fmla="*/ 670253 w 12192000"/>
              <a:gd name="connsiteY112" fmla="*/ 632234 h 6858000"/>
              <a:gd name="connsiteX113" fmla="*/ 662284 w 12192000"/>
              <a:gd name="connsiteY113" fmla="*/ 643397 h 6858000"/>
              <a:gd name="connsiteX114" fmla="*/ 686419 w 12192000"/>
              <a:gd name="connsiteY114" fmla="*/ 704787 h 6858000"/>
              <a:gd name="connsiteX115" fmla="*/ 661145 w 12192000"/>
              <a:gd name="connsiteY115" fmla="*/ 707913 h 6858000"/>
              <a:gd name="connsiteX116" fmla="*/ 560502 w 12192000"/>
              <a:gd name="connsiteY116" fmla="*/ 603214 h 6858000"/>
              <a:gd name="connsiteX117" fmla="*/ 661145 w 12192000"/>
              <a:gd name="connsiteY117" fmla="*/ 498739 h 6858000"/>
              <a:gd name="connsiteX118" fmla="*/ 1293915 w 12192000"/>
              <a:gd name="connsiteY118" fmla="*/ 465253 h 6858000"/>
              <a:gd name="connsiteX119" fmla="*/ 1284807 w 12192000"/>
              <a:gd name="connsiteY119" fmla="*/ 474183 h 6858000"/>
              <a:gd name="connsiteX120" fmla="*/ 1284807 w 12192000"/>
              <a:gd name="connsiteY120" fmla="*/ 732467 h 6858000"/>
              <a:gd name="connsiteX121" fmla="*/ 1293915 w 12192000"/>
              <a:gd name="connsiteY121" fmla="*/ 741396 h 6858000"/>
              <a:gd name="connsiteX122" fmla="*/ 1317366 w 12192000"/>
              <a:gd name="connsiteY122" fmla="*/ 741396 h 6858000"/>
              <a:gd name="connsiteX123" fmla="*/ 1326248 w 12192000"/>
              <a:gd name="connsiteY123" fmla="*/ 732467 h 6858000"/>
              <a:gd name="connsiteX124" fmla="*/ 1326248 w 12192000"/>
              <a:gd name="connsiteY124" fmla="*/ 474183 h 6858000"/>
              <a:gd name="connsiteX125" fmla="*/ 1317366 w 12192000"/>
              <a:gd name="connsiteY125" fmla="*/ 465253 h 6858000"/>
              <a:gd name="connsiteX126" fmla="*/ 1293915 w 12192000"/>
              <a:gd name="connsiteY126" fmla="*/ 465253 h 6858000"/>
              <a:gd name="connsiteX127" fmla="*/ 661145 w 12192000"/>
              <a:gd name="connsiteY127" fmla="*/ 460120 h 6858000"/>
              <a:gd name="connsiteX128" fmla="*/ 515874 w 12192000"/>
              <a:gd name="connsiteY128" fmla="*/ 603214 h 6858000"/>
              <a:gd name="connsiteX129" fmla="*/ 661145 w 12192000"/>
              <a:gd name="connsiteY129" fmla="*/ 746532 h 6858000"/>
              <a:gd name="connsiteX130" fmla="*/ 700763 w 12192000"/>
              <a:gd name="connsiteY130" fmla="*/ 741396 h 6858000"/>
              <a:gd name="connsiteX131" fmla="*/ 716475 w 12192000"/>
              <a:gd name="connsiteY131" fmla="*/ 781134 h 6858000"/>
              <a:gd name="connsiteX132" fmla="*/ 727176 w 12192000"/>
              <a:gd name="connsiteY132" fmla="*/ 788277 h 6858000"/>
              <a:gd name="connsiteX133" fmla="*/ 752222 w 12192000"/>
              <a:gd name="connsiteY133" fmla="*/ 788277 h 6858000"/>
              <a:gd name="connsiteX134" fmla="*/ 759736 w 12192000"/>
              <a:gd name="connsiteY134" fmla="*/ 776892 h 6858000"/>
              <a:gd name="connsiteX135" fmla="*/ 739471 w 12192000"/>
              <a:gd name="connsiteY135" fmla="*/ 724656 h 6858000"/>
              <a:gd name="connsiteX136" fmla="*/ 806416 w 12192000"/>
              <a:gd name="connsiteY136" fmla="*/ 603214 h 6858000"/>
              <a:gd name="connsiteX137" fmla="*/ 661145 w 12192000"/>
              <a:gd name="connsiteY137" fmla="*/ 460120 h 6858000"/>
              <a:gd name="connsiteX138" fmla="*/ 0 w 12192000"/>
              <a:gd name="connsiteY138" fmla="*/ 0 h 6858000"/>
              <a:gd name="connsiteX139" fmla="*/ 12192000 w 12192000"/>
              <a:gd name="connsiteY139" fmla="*/ 0 h 6858000"/>
              <a:gd name="connsiteX140" fmla="*/ 12192000 w 12192000"/>
              <a:gd name="connsiteY140" fmla="*/ 6858000 h 6858000"/>
              <a:gd name="connsiteX141" fmla="*/ 0 w 12192000"/>
              <a:gd name="connsiteY14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192000" h="6858000">
                <a:moveTo>
                  <a:pt x="1625898" y="586917"/>
                </a:moveTo>
                <a:cubicBezTo>
                  <a:pt x="1660280" y="586917"/>
                  <a:pt x="1684416" y="613484"/>
                  <a:pt x="1684416" y="647861"/>
                </a:cubicBezTo>
                <a:cubicBezTo>
                  <a:pt x="1684416" y="681792"/>
                  <a:pt x="1660280" y="708580"/>
                  <a:pt x="1625898" y="708580"/>
                </a:cubicBezTo>
                <a:cubicBezTo>
                  <a:pt x="1591742" y="708580"/>
                  <a:pt x="1567381" y="681792"/>
                  <a:pt x="1567381" y="647861"/>
                </a:cubicBezTo>
                <a:cubicBezTo>
                  <a:pt x="1567381" y="613484"/>
                  <a:pt x="1591742" y="586917"/>
                  <a:pt x="1625898" y="586917"/>
                </a:cubicBezTo>
                <a:close/>
                <a:moveTo>
                  <a:pt x="1144317" y="586917"/>
                </a:moveTo>
                <a:cubicBezTo>
                  <a:pt x="1178244" y="586917"/>
                  <a:pt x="1202834" y="613484"/>
                  <a:pt x="1202834" y="647861"/>
                </a:cubicBezTo>
                <a:cubicBezTo>
                  <a:pt x="1202834" y="681792"/>
                  <a:pt x="1178244" y="709029"/>
                  <a:pt x="1144317" y="709029"/>
                </a:cubicBezTo>
                <a:cubicBezTo>
                  <a:pt x="1110164" y="709029"/>
                  <a:pt x="1085799" y="681792"/>
                  <a:pt x="1085799" y="647861"/>
                </a:cubicBezTo>
                <a:cubicBezTo>
                  <a:pt x="1085799" y="613484"/>
                  <a:pt x="1110164" y="586917"/>
                  <a:pt x="1144317" y="586917"/>
                </a:cubicBezTo>
                <a:close/>
                <a:moveTo>
                  <a:pt x="1801451" y="554101"/>
                </a:moveTo>
                <a:cubicBezTo>
                  <a:pt x="1796669" y="554101"/>
                  <a:pt x="1793027" y="556557"/>
                  <a:pt x="1790979" y="561469"/>
                </a:cubicBezTo>
                <a:cubicBezTo>
                  <a:pt x="1790979" y="561469"/>
                  <a:pt x="1790979" y="561469"/>
                  <a:pt x="1724489" y="732021"/>
                </a:cubicBezTo>
                <a:cubicBezTo>
                  <a:pt x="1722669" y="736708"/>
                  <a:pt x="1724943" y="741396"/>
                  <a:pt x="1730867" y="741396"/>
                </a:cubicBezTo>
                <a:cubicBezTo>
                  <a:pt x="1730867" y="741396"/>
                  <a:pt x="1730867" y="741396"/>
                  <a:pt x="1756367" y="741396"/>
                </a:cubicBezTo>
                <a:cubicBezTo>
                  <a:pt x="1761149" y="741396"/>
                  <a:pt x="1765249" y="739164"/>
                  <a:pt x="1766843" y="734477"/>
                </a:cubicBezTo>
                <a:cubicBezTo>
                  <a:pt x="1766843" y="734477"/>
                  <a:pt x="1766843" y="734477"/>
                  <a:pt x="1815798" y="605670"/>
                </a:cubicBezTo>
                <a:cubicBezTo>
                  <a:pt x="1815798" y="605670"/>
                  <a:pt x="1815798" y="605670"/>
                  <a:pt x="1864753" y="734477"/>
                </a:cubicBezTo>
                <a:cubicBezTo>
                  <a:pt x="1866573" y="739389"/>
                  <a:pt x="1870215" y="741396"/>
                  <a:pt x="1874996" y="741396"/>
                </a:cubicBezTo>
                <a:cubicBezTo>
                  <a:pt x="1874996" y="741396"/>
                  <a:pt x="1874996" y="741396"/>
                  <a:pt x="1898451" y="741396"/>
                </a:cubicBezTo>
                <a:cubicBezTo>
                  <a:pt x="1903233" y="741396"/>
                  <a:pt x="1906875" y="739389"/>
                  <a:pt x="1908924" y="734477"/>
                </a:cubicBezTo>
                <a:cubicBezTo>
                  <a:pt x="1908924" y="734477"/>
                  <a:pt x="1908924" y="734477"/>
                  <a:pt x="1959018" y="605670"/>
                </a:cubicBezTo>
                <a:cubicBezTo>
                  <a:pt x="1959018" y="605670"/>
                  <a:pt x="1959018" y="605670"/>
                  <a:pt x="2007518" y="734477"/>
                </a:cubicBezTo>
                <a:cubicBezTo>
                  <a:pt x="2009566" y="739164"/>
                  <a:pt x="2013209" y="741396"/>
                  <a:pt x="2017993" y="741396"/>
                </a:cubicBezTo>
                <a:cubicBezTo>
                  <a:pt x="2017993" y="741396"/>
                  <a:pt x="2017993" y="741396"/>
                  <a:pt x="2042584" y="741396"/>
                </a:cubicBezTo>
                <a:cubicBezTo>
                  <a:pt x="2047365" y="741396"/>
                  <a:pt x="2051007" y="739164"/>
                  <a:pt x="2053056" y="734477"/>
                </a:cubicBezTo>
                <a:cubicBezTo>
                  <a:pt x="2053056" y="734477"/>
                  <a:pt x="2053056" y="734477"/>
                  <a:pt x="2102011" y="605670"/>
                </a:cubicBezTo>
                <a:cubicBezTo>
                  <a:pt x="2102011" y="605670"/>
                  <a:pt x="2102011" y="605670"/>
                  <a:pt x="2151650" y="734477"/>
                </a:cubicBezTo>
                <a:cubicBezTo>
                  <a:pt x="2153699" y="739389"/>
                  <a:pt x="2157341" y="741396"/>
                  <a:pt x="2162126" y="741396"/>
                </a:cubicBezTo>
                <a:cubicBezTo>
                  <a:pt x="2162126" y="741396"/>
                  <a:pt x="2162126" y="741396"/>
                  <a:pt x="2185577" y="741396"/>
                </a:cubicBezTo>
                <a:cubicBezTo>
                  <a:pt x="2190359" y="741396"/>
                  <a:pt x="2193775" y="739389"/>
                  <a:pt x="2195824" y="734477"/>
                </a:cubicBezTo>
                <a:cubicBezTo>
                  <a:pt x="2195824" y="734477"/>
                  <a:pt x="2195824" y="734477"/>
                  <a:pt x="2245234" y="606340"/>
                </a:cubicBezTo>
                <a:cubicBezTo>
                  <a:pt x="2245234" y="606340"/>
                  <a:pt x="2245234" y="606340"/>
                  <a:pt x="2293734" y="734477"/>
                </a:cubicBezTo>
                <a:cubicBezTo>
                  <a:pt x="2295328" y="739164"/>
                  <a:pt x="2299425" y="741396"/>
                  <a:pt x="2304206" y="741396"/>
                </a:cubicBezTo>
                <a:cubicBezTo>
                  <a:pt x="2304206" y="741396"/>
                  <a:pt x="2304206" y="741396"/>
                  <a:pt x="2330394" y="741396"/>
                </a:cubicBezTo>
                <a:cubicBezTo>
                  <a:pt x="2336314" y="741396"/>
                  <a:pt x="2338818" y="736708"/>
                  <a:pt x="2336769" y="732021"/>
                </a:cubicBezTo>
                <a:cubicBezTo>
                  <a:pt x="2336769" y="732021"/>
                  <a:pt x="2336769" y="732021"/>
                  <a:pt x="2270279" y="561469"/>
                </a:cubicBezTo>
                <a:cubicBezTo>
                  <a:pt x="2268230" y="556557"/>
                  <a:pt x="2264817" y="554101"/>
                  <a:pt x="2260033" y="554101"/>
                </a:cubicBezTo>
                <a:cubicBezTo>
                  <a:pt x="2260033" y="554101"/>
                  <a:pt x="2260033" y="554101"/>
                  <a:pt x="2231345" y="554101"/>
                </a:cubicBezTo>
                <a:cubicBezTo>
                  <a:pt x="2226564" y="554101"/>
                  <a:pt x="2222918" y="556557"/>
                  <a:pt x="2220869" y="561469"/>
                </a:cubicBezTo>
                <a:cubicBezTo>
                  <a:pt x="2220869" y="561469"/>
                  <a:pt x="2220869" y="561469"/>
                  <a:pt x="2174421" y="686034"/>
                </a:cubicBezTo>
                <a:cubicBezTo>
                  <a:pt x="2174421" y="686034"/>
                  <a:pt x="2174421" y="686034"/>
                  <a:pt x="2126605" y="561469"/>
                </a:cubicBezTo>
                <a:cubicBezTo>
                  <a:pt x="2124553" y="556557"/>
                  <a:pt x="2120911" y="554101"/>
                  <a:pt x="2116358" y="554101"/>
                </a:cubicBezTo>
                <a:cubicBezTo>
                  <a:pt x="2116358" y="554101"/>
                  <a:pt x="2116358" y="554101"/>
                  <a:pt x="2087896" y="554101"/>
                </a:cubicBezTo>
                <a:cubicBezTo>
                  <a:pt x="2083112" y="554101"/>
                  <a:pt x="2079699" y="556557"/>
                  <a:pt x="2077650" y="561469"/>
                </a:cubicBezTo>
                <a:cubicBezTo>
                  <a:pt x="2077650" y="561469"/>
                  <a:pt x="2077650" y="561469"/>
                  <a:pt x="2030743" y="686034"/>
                </a:cubicBezTo>
                <a:cubicBezTo>
                  <a:pt x="2030743" y="686034"/>
                  <a:pt x="2030743" y="686034"/>
                  <a:pt x="1983608" y="561469"/>
                </a:cubicBezTo>
                <a:cubicBezTo>
                  <a:pt x="1981788" y="556557"/>
                  <a:pt x="1978146" y="554101"/>
                  <a:pt x="1973365" y="554101"/>
                </a:cubicBezTo>
                <a:cubicBezTo>
                  <a:pt x="1973365" y="554101"/>
                  <a:pt x="1973365" y="554101"/>
                  <a:pt x="1945128" y="554101"/>
                </a:cubicBezTo>
                <a:cubicBezTo>
                  <a:pt x="1940347" y="554101"/>
                  <a:pt x="1936705" y="556557"/>
                  <a:pt x="1934656" y="561469"/>
                </a:cubicBezTo>
                <a:cubicBezTo>
                  <a:pt x="1934656" y="561469"/>
                  <a:pt x="1934656" y="561469"/>
                  <a:pt x="1887295" y="686034"/>
                </a:cubicBezTo>
                <a:cubicBezTo>
                  <a:pt x="1887295" y="686034"/>
                  <a:pt x="1887295" y="686034"/>
                  <a:pt x="1840389" y="561469"/>
                </a:cubicBezTo>
                <a:cubicBezTo>
                  <a:pt x="1838340" y="556557"/>
                  <a:pt x="1834923" y="554101"/>
                  <a:pt x="1830142" y="554101"/>
                </a:cubicBezTo>
                <a:cubicBezTo>
                  <a:pt x="1830142" y="554101"/>
                  <a:pt x="1830142" y="554101"/>
                  <a:pt x="1801451" y="554101"/>
                </a:cubicBezTo>
                <a:close/>
                <a:moveTo>
                  <a:pt x="841937" y="554101"/>
                </a:moveTo>
                <a:cubicBezTo>
                  <a:pt x="837152" y="554101"/>
                  <a:pt x="832600" y="557897"/>
                  <a:pt x="832600" y="562809"/>
                </a:cubicBezTo>
                <a:cubicBezTo>
                  <a:pt x="832600" y="562809"/>
                  <a:pt x="832600" y="562809"/>
                  <a:pt x="832600" y="666168"/>
                </a:cubicBezTo>
                <a:cubicBezTo>
                  <a:pt x="832600" y="714162"/>
                  <a:pt x="863340" y="746532"/>
                  <a:pt x="913205" y="746532"/>
                </a:cubicBezTo>
                <a:cubicBezTo>
                  <a:pt x="943035" y="746532"/>
                  <a:pt x="963299" y="734701"/>
                  <a:pt x="975139" y="717513"/>
                </a:cubicBezTo>
                <a:cubicBezTo>
                  <a:pt x="975139" y="717513"/>
                  <a:pt x="975139" y="717513"/>
                  <a:pt x="975139" y="733136"/>
                </a:cubicBezTo>
                <a:cubicBezTo>
                  <a:pt x="975139" y="737824"/>
                  <a:pt x="979466" y="741396"/>
                  <a:pt x="984018" y="741396"/>
                </a:cubicBezTo>
                <a:cubicBezTo>
                  <a:pt x="984018" y="741396"/>
                  <a:pt x="984018" y="741396"/>
                  <a:pt x="1007473" y="741396"/>
                </a:cubicBezTo>
                <a:cubicBezTo>
                  <a:pt x="1012254" y="741396"/>
                  <a:pt x="1016580" y="737603"/>
                  <a:pt x="1016580" y="732915"/>
                </a:cubicBezTo>
                <a:cubicBezTo>
                  <a:pt x="1016580" y="732915"/>
                  <a:pt x="1016580" y="732915"/>
                  <a:pt x="1016580" y="563034"/>
                </a:cubicBezTo>
                <a:cubicBezTo>
                  <a:pt x="1016580" y="557897"/>
                  <a:pt x="1012254" y="554101"/>
                  <a:pt x="1007473" y="554101"/>
                </a:cubicBezTo>
                <a:cubicBezTo>
                  <a:pt x="1007473" y="554101"/>
                  <a:pt x="1007473" y="554101"/>
                  <a:pt x="984018" y="554101"/>
                </a:cubicBezTo>
                <a:cubicBezTo>
                  <a:pt x="979466" y="554101"/>
                  <a:pt x="975139" y="557897"/>
                  <a:pt x="975139" y="562809"/>
                </a:cubicBezTo>
                <a:cubicBezTo>
                  <a:pt x="975139" y="562809"/>
                  <a:pt x="975139" y="562809"/>
                  <a:pt x="975139" y="659916"/>
                </a:cubicBezTo>
                <a:cubicBezTo>
                  <a:pt x="975139" y="689830"/>
                  <a:pt x="956011" y="711261"/>
                  <a:pt x="923906" y="711261"/>
                </a:cubicBezTo>
                <a:cubicBezTo>
                  <a:pt x="890892" y="711261"/>
                  <a:pt x="874041" y="690721"/>
                  <a:pt x="874041" y="659470"/>
                </a:cubicBezTo>
                <a:cubicBezTo>
                  <a:pt x="874041" y="659470"/>
                  <a:pt x="874041" y="659470"/>
                  <a:pt x="874041" y="562809"/>
                </a:cubicBezTo>
                <a:cubicBezTo>
                  <a:pt x="874041" y="557897"/>
                  <a:pt x="870170" y="554101"/>
                  <a:pt x="865389" y="554101"/>
                </a:cubicBezTo>
                <a:cubicBezTo>
                  <a:pt x="865389" y="554101"/>
                  <a:pt x="865389" y="554101"/>
                  <a:pt x="841937" y="554101"/>
                </a:cubicBezTo>
                <a:close/>
                <a:moveTo>
                  <a:pt x="1625898" y="548968"/>
                </a:moveTo>
                <a:cubicBezTo>
                  <a:pt x="1570110" y="548968"/>
                  <a:pt x="1525711" y="592053"/>
                  <a:pt x="1525711" y="647861"/>
                </a:cubicBezTo>
                <a:cubicBezTo>
                  <a:pt x="1525711" y="703893"/>
                  <a:pt x="1570110" y="746532"/>
                  <a:pt x="1625898" y="746532"/>
                </a:cubicBezTo>
                <a:cubicBezTo>
                  <a:pt x="1681683" y="746532"/>
                  <a:pt x="1726312" y="703893"/>
                  <a:pt x="1726312" y="647861"/>
                </a:cubicBezTo>
                <a:cubicBezTo>
                  <a:pt x="1726312" y="592053"/>
                  <a:pt x="1681683" y="548968"/>
                  <a:pt x="1625898" y="548968"/>
                </a:cubicBezTo>
                <a:close/>
                <a:moveTo>
                  <a:pt x="1451936" y="548743"/>
                </a:moveTo>
                <a:cubicBezTo>
                  <a:pt x="1392734" y="548743"/>
                  <a:pt x="1353346" y="591608"/>
                  <a:pt x="1353346" y="647861"/>
                </a:cubicBezTo>
                <a:cubicBezTo>
                  <a:pt x="1353346" y="703893"/>
                  <a:pt x="1392734" y="746532"/>
                  <a:pt x="1451936" y="746532"/>
                </a:cubicBezTo>
                <a:cubicBezTo>
                  <a:pt x="1475391" y="746532"/>
                  <a:pt x="1497019" y="739834"/>
                  <a:pt x="1513415" y="727779"/>
                </a:cubicBezTo>
                <a:cubicBezTo>
                  <a:pt x="1516148" y="725772"/>
                  <a:pt x="1520474" y="721085"/>
                  <a:pt x="1515235" y="714832"/>
                </a:cubicBezTo>
                <a:lnTo>
                  <a:pt x="1503398" y="700100"/>
                </a:lnTo>
                <a:cubicBezTo>
                  <a:pt x="1498613" y="693848"/>
                  <a:pt x="1493832" y="695858"/>
                  <a:pt x="1489506" y="698090"/>
                </a:cubicBezTo>
                <a:cubicBezTo>
                  <a:pt x="1479033" y="703893"/>
                  <a:pt x="1467418" y="709475"/>
                  <a:pt x="1453304" y="709475"/>
                </a:cubicBezTo>
                <a:cubicBezTo>
                  <a:pt x="1418463" y="709475"/>
                  <a:pt x="1395467" y="682462"/>
                  <a:pt x="1395467" y="647861"/>
                </a:cubicBezTo>
                <a:cubicBezTo>
                  <a:pt x="1395467" y="613038"/>
                  <a:pt x="1418463" y="585801"/>
                  <a:pt x="1453304" y="585801"/>
                </a:cubicBezTo>
                <a:cubicBezTo>
                  <a:pt x="1467418" y="585801"/>
                  <a:pt x="1479943" y="590713"/>
                  <a:pt x="1490189" y="596965"/>
                </a:cubicBezTo>
                <a:cubicBezTo>
                  <a:pt x="1494516" y="599867"/>
                  <a:pt x="1499752" y="601428"/>
                  <a:pt x="1504078" y="595401"/>
                </a:cubicBezTo>
                <a:cubicBezTo>
                  <a:pt x="1504078" y="595401"/>
                  <a:pt x="1504078" y="595401"/>
                  <a:pt x="1515235" y="580222"/>
                </a:cubicBezTo>
                <a:cubicBezTo>
                  <a:pt x="1520019" y="573525"/>
                  <a:pt x="1516148" y="569283"/>
                  <a:pt x="1513415" y="567272"/>
                </a:cubicBezTo>
                <a:cubicBezTo>
                  <a:pt x="1497019" y="555220"/>
                  <a:pt x="1475391" y="548743"/>
                  <a:pt x="1451936" y="548743"/>
                </a:cubicBezTo>
                <a:close/>
                <a:moveTo>
                  <a:pt x="1139990" y="548743"/>
                </a:moveTo>
                <a:cubicBezTo>
                  <a:pt x="1088303" y="548743"/>
                  <a:pt x="1043674" y="588927"/>
                  <a:pt x="1043674" y="647415"/>
                </a:cubicBezTo>
                <a:cubicBezTo>
                  <a:pt x="1043674" y="706794"/>
                  <a:pt x="1088303" y="746532"/>
                  <a:pt x="1139536" y="746532"/>
                </a:cubicBezTo>
                <a:cubicBezTo>
                  <a:pt x="1167317" y="746532"/>
                  <a:pt x="1190084" y="734031"/>
                  <a:pt x="1202380" y="716394"/>
                </a:cubicBezTo>
                <a:cubicBezTo>
                  <a:pt x="1202380" y="732915"/>
                  <a:pt x="1202380" y="732915"/>
                  <a:pt x="1202380" y="732915"/>
                </a:cubicBezTo>
                <a:cubicBezTo>
                  <a:pt x="1202380" y="737603"/>
                  <a:pt x="1206935" y="741396"/>
                  <a:pt x="1211487" y="741396"/>
                </a:cubicBezTo>
                <a:cubicBezTo>
                  <a:pt x="1235168" y="741396"/>
                  <a:pt x="1235168" y="741396"/>
                  <a:pt x="1235168" y="741396"/>
                </a:cubicBezTo>
                <a:cubicBezTo>
                  <a:pt x="1239949" y="741396"/>
                  <a:pt x="1243820" y="737603"/>
                  <a:pt x="1243820" y="732915"/>
                </a:cubicBezTo>
                <a:cubicBezTo>
                  <a:pt x="1243820" y="563034"/>
                  <a:pt x="1243820" y="563034"/>
                  <a:pt x="1243820" y="563034"/>
                </a:cubicBezTo>
                <a:cubicBezTo>
                  <a:pt x="1243820" y="557897"/>
                  <a:pt x="1239949" y="554101"/>
                  <a:pt x="1235168" y="554101"/>
                </a:cubicBezTo>
                <a:cubicBezTo>
                  <a:pt x="1211487" y="554101"/>
                  <a:pt x="1211487" y="554101"/>
                  <a:pt x="1211487" y="554101"/>
                </a:cubicBezTo>
                <a:cubicBezTo>
                  <a:pt x="1206935" y="554101"/>
                  <a:pt x="1202380" y="557897"/>
                  <a:pt x="1202380" y="563034"/>
                </a:cubicBezTo>
                <a:cubicBezTo>
                  <a:pt x="1202380" y="578658"/>
                  <a:pt x="1202380" y="578658"/>
                  <a:pt x="1202380" y="578658"/>
                </a:cubicBezTo>
                <a:cubicBezTo>
                  <a:pt x="1190539" y="561023"/>
                  <a:pt x="1167317" y="548743"/>
                  <a:pt x="1139990" y="548743"/>
                </a:cubicBezTo>
                <a:close/>
                <a:moveTo>
                  <a:pt x="661145" y="498739"/>
                </a:moveTo>
                <a:cubicBezTo>
                  <a:pt x="720117" y="498739"/>
                  <a:pt x="761788" y="544056"/>
                  <a:pt x="761788" y="603214"/>
                </a:cubicBezTo>
                <a:cubicBezTo>
                  <a:pt x="761788" y="637816"/>
                  <a:pt x="747670" y="667505"/>
                  <a:pt x="724444" y="686259"/>
                </a:cubicBezTo>
                <a:cubicBezTo>
                  <a:pt x="705999" y="639601"/>
                  <a:pt x="705999" y="639601"/>
                  <a:pt x="705999" y="639601"/>
                </a:cubicBezTo>
                <a:cubicBezTo>
                  <a:pt x="704406" y="635584"/>
                  <a:pt x="701218" y="632234"/>
                  <a:pt x="694159" y="632234"/>
                </a:cubicBezTo>
                <a:cubicBezTo>
                  <a:pt x="670253" y="632234"/>
                  <a:pt x="670253" y="632234"/>
                  <a:pt x="670253" y="632234"/>
                </a:cubicBezTo>
                <a:cubicBezTo>
                  <a:pt x="664332" y="632234"/>
                  <a:pt x="659551" y="636030"/>
                  <a:pt x="662284" y="643397"/>
                </a:cubicBezTo>
                <a:cubicBezTo>
                  <a:pt x="686419" y="704787"/>
                  <a:pt x="686419" y="704787"/>
                  <a:pt x="686419" y="704787"/>
                </a:cubicBezTo>
                <a:cubicBezTo>
                  <a:pt x="678451" y="706794"/>
                  <a:pt x="670024" y="707913"/>
                  <a:pt x="661145" y="707913"/>
                </a:cubicBezTo>
                <a:cubicBezTo>
                  <a:pt x="602169" y="707913"/>
                  <a:pt x="560502" y="662597"/>
                  <a:pt x="560502" y="603214"/>
                </a:cubicBezTo>
                <a:cubicBezTo>
                  <a:pt x="560502" y="544056"/>
                  <a:pt x="602169" y="498739"/>
                  <a:pt x="661145" y="498739"/>
                </a:cubicBezTo>
                <a:close/>
                <a:moveTo>
                  <a:pt x="1293915" y="465253"/>
                </a:moveTo>
                <a:cubicBezTo>
                  <a:pt x="1289133" y="465253"/>
                  <a:pt x="1284807" y="469495"/>
                  <a:pt x="1284807" y="474183"/>
                </a:cubicBezTo>
                <a:cubicBezTo>
                  <a:pt x="1284807" y="474183"/>
                  <a:pt x="1284807" y="474183"/>
                  <a:pt x="1284807" y="732467"/>
                </a:cubicBezTo>
                <a:cubicBezTo>
                  <a:pt x="1284807" y="737157"/>
                  <a:pt x="1289133" y="741396"/>
                  <a:pt x="1293915" y="741396"/>
                </a:cubicBezTo>
                <a:cubicBezTo>
                  <a:pt x="1293915" y="741396"/>
                  <a:pt x="1293915" y="741396"/>
                  <a:pt x="1317366" y="741396"/>
                </a:cubicBezTo>
                <a:cubicBezTo>
                  <a:pt x="1322606" y="741396"/>
                  <a:pt x="1326248" y="737157"/>
                  <a:pt x="1326248" y="732467"/>
                </a:cubicBezTo>
                <a:cubicBezTo>
                  <a:pt x="1326248" y="732467"/>
                  <a:pt x="1326248" y="732467"/>
                  <a:pt x="1326248" y="474183"/>
                </a:cubicBezTo>
                <a:cubicBezTo>
                  <a:pt x="1326248" y="469495"/>
                  <a:pt x="1322606" y="465253"/>
                  <a:pt x="1317366" y="465253"/>
                </a:cubicBezTo>
                <a:cubicBezTo>
                  <a:pt x="1317366" y="465253"/>
                  <a:pt x="1317366" y="465253"/>
                  <a:pt x="1293915" y="465253"/>
                </a:cubicBezTo>
                <a:close/>
                <a:moveTo>
                  <a:pt x="661145" y="460120"/>
                </a:moveTo>
                <a:cubicBezTo>
                  <a:pt x="580766" y="460120"/>
                  <a:pt x="515874" y="521285"/>
                  <a:pt x="515874" y="603214"/>
                </a:cubicBezTo>
                <a:cubicBezTo>
                  <a:pt x="515874" y="685143"/>
                  <a:pt x="580766" y="746532"/>
                  <a:pt x="661145" y="746532"/>
                </a:cubicBezTo>
                <a:cubicBezTo>
                  <a:pt x="674805" y="746532"/>
                  <a:pt x="688239" y="744746"/>
                  <a:pt x="700763" y="741396"/>
                </a:cubicBezTo>
                <a:cubicBezTo>
                  <a:pt x="716475" y="781134"/>
                  <a:pt x="716475" y="781134"/>
                  <a:pt x="716475" y="781134"/>
                </a:cubicBezTo>
                <a:cubicBezTo>
                  <a:pt x="718069" y="785597"/>
                  <a:pt x="721256" y="788277"/>
                  <a:pt x="727176" y="788277"/>
                </a:cubicBezTo>
                <a:cubicBezTo>
                  <a:pt x="752222" y="788277"/>
                  <a:pt x="752222" y="788277"/>
                  <a:pt x="752222" y="788277"/>
                </a:cubicBezTo>
                <a:cubicBezTo>
                  <a:pt x="758142" y="788277"/>
                  <a:pt x="762697" y="784260"/>
                  <a:pt x="759736" y="776892"/>
                </a:cubicBezTo>
                <a:cubicBezTo>
                  <a:pt x="739471" y="724656"/>
                  <a:pt x="739471" y="724656"/>
                  <a:pt x="739471" y="724656"/>
                </a:cubicBezTo>
                <a:cubicBezTo>
                  <a:pt x="779774" y="699875"/>
                  <a:pt x="806416" y="655899"/>
                  <a:pt x="806416" y="603214"/>
                </a:cubicBezTo>
                <a:cubicBezTo>
                  <a:pt x="806416" y="521285"/>
                  <a:pt x="741520" y="460120"/>
                  <a:pt x="661145" y="460120"/>
                </a:cubicBezTo>
                <a:close/>
                <a:moveTo>
                  <a:pt x="0" y="0"/>
                </a:moveTo>
                <a:lnTo>
                  <a:pt x="12192000" y="0"/>
                </a:lnTo>
                <a:lnTo>
                  <a:pt x="12192000" y="6858000"/>
                </a:lnTo>
                <a:lnTo>
                  <a:pt x="0" y="6858000"/>
                </a:lnTo>
                <a:close/>
              </a:path>
            </a:pathLst>
          </a:custGeom>
          <a:noFill/>
        </p:spPr>
        <p:txBody>
          <a:bodyPr wrap="square" lIns="503998" tIns="5040000" rIns="0" anchor="t">
            <a:noAutofit/>
          </a:bodyPr>
          <a:lstStyle>
            <a:lvl1pPr marL="0" indent="0">
              <a:buNone/>
              <a:defRPr sz="3000"/>
            </a:lvl1pPr>
          </a:lstStyle>
          <a:p>
            <a:r>
              <a:rPr lang="en-US"/>
              <a:t>Drag and drop an image onto the slide to insert photo</a:t>
            </a:r>
          </a:p>
        </p:txBody>
      </p:sp>
      <p:sp>
        <p:nvSpPr>
          <p:cNvPr id="46" name="Text Placeholder 45">
            <a:extLst>
              <a:ext uri="{FF2B5EF4-FFF2-40B4-BE49-F238E27FC236}">
                <a16:creationId xmlns:a16="http://schemas.microsoft.com/office/drawing/2014/main" id="{02D7560F-611C-07BA-46B4-6DC5FA90447C}"/>
              </a:ext>
            </a:extLst>
          </p:cNvPr>
          <p:cNvSpPr>
            <a:spLocks noGrp="1"/>
          </p:cNvSpPr>
          <p:nvPr>
            <p:ph type="body" sz="quarter" idx="14"/>
          </p:nvPr>
        </p:nvSpPr>
        <p:spPr>
          <a:xfrm>
            <a:off x="0" y="0"/>
            <a:ext cx="12192000" cy="6858000"/>
          </a:xfrm>
          <a:custGeom>
            <a:avLst/>
            <a:gdLst>
              <a:gd name="connsiteX0" fmla="*/ 1625898 w 12192000"/>
              <a:gd name="connsiteY0" fmla="*/ 586917 h 6858000"/>
              <a:gd name="connsiteX1" fmla="*/ 1684416 w 12192000"/>
              <a:gd name="connsiteY1" fmla="*/ 647861 h 6858000"/>
              <a:gd name="connsiteX2" fmla="*/ 1625898 w 12192000"/>
              <a:gd name="connsiteY2" fmla="*/ 708580 h 6858000"/>
              <a:gd name="connsiteX3" fmla="*/ 1567381 w 12192000"/>
              <a:gd name="connsiteY3" fmla="*/ 647861 h 6858000"/>
              <a:gd name="connsiteX4" fmla="*/ 1625898 w 12192000"/>
              <a:gd name="connsiteY4" fmla="*/ 586917 h 6858000"/>
              <a:gd name="connsiteX5" fmla="*/ 1144317 w 12192000"/>
              <a:gd name="connsiteY5" fmla="*/ 586917 h 6858000"/>
              <a:gd name="connsiteX6" fmla="*/ 1202834 w 12192000"/>
              <a:gd name="connsiteY6" fmla="*/ 647861 h 6858000"/>
              <a:gd name="connsiteX7" fmla="*/ 1144317 w 12192000"/>
              <a:gd name="connsiteY7" fmla="*/ 709029 h 6858000"/>
              <a:gd name="connsiteX8" fmla="*/ 1085799 w 12192000"/>
              <a:gd name="connsiteY8" fmla="*/ 647861 h 6858000"/>
              <a:gd name="connsiteX9" fmla="*/ 1144317 w 12192000"/>
              <a:gd name="connsiteY9" fmla="*/ 586917 h 6858000"/>
              <a:gd name="connsiteX10" fmla="*/ 1801451 w 12192000"/>
              <a:gd name="connsiteY10" fmla="*/ 554101 h 6858000"/>
              <a:gd name="connsiteX11" fmla="*/ 1790979 w 12192000"/>
              <a:gd name="connsiteY11" fmla="*/ 561469 h 6858000"/>
              <a:gd name="connsiteX12" fmla="*/ 1724489 w 12192000"/>
              <a:gd name="connsiteY12" fmla="*/ 732021 h 6858000"/>
              <a:gd name="connsiteX13" fmla="*/ 1730867 w 12192000"/>
              <a:gd name="connsiteY13" fmla="*/ 741396 h 6858000"/>
              <a:gd name="connsiteX14" fmla="*/ 1756367 w 12192000"/>
              <a:gd name="connsiteY14" fmla="*/ 741396 h 6858000"/>
              <a:gd name="connsiteX15" fmla="*/ 1766843 w 12192000"/>
              <a:gd name="connsiteY15" fmla="*/ 734477 h 6858000"/>
              <a:gd name="connsiteX16" fmla="*/ 1815798 w 12192000"/>
              <a:gd name="connsiteY16" fmla="*/ 605670 h 6858000"/>
              <a:gd name="connsiteX17" fmla="*/ 1864753 w 12192000"/>
              <a:gd name="connsiteY17" fmla="*/ 734477 h 6858000"/>
              <a:gd name="connsiteX18" fmla="*/ 1874996 w 12192000"/>
              <a:gd name="connsiteY18" fmla="*/ 741396 h 6858000"/>
              <a:gd name="connsiteX19" fmla="*/ 1898451 w 12192000"/>
              <a:gd name="connsiteY19" fmla="*/ 741396 h 6858000"/>
              <a:gd name="connsiteX20" fmla="*/ 1908924 w 12192000"/>
              <a:gd name="connsiteY20" fmla="*/ 734477 h 6858000"/>
              <a:gd name="connsiteX21" fmla="*/ 1959018 w 12192000"/>
              <a:gd name="connsiteY21" fmla="*/ 605670 h 6858000"/>
              <a:gd name="connsiteX22" fmla="*/ 2007518 w 12192000"/>
              <a:gd name="connsiteY22" fmla="*/ 734477 h 6858000"/>
              <a:gd name="connsiteX23" fmla="*/ 2017993 w 12192000"/>
              <a:gd name="connsiteY23" fmla="*/ 741396 h 6858000"/>
              <a:gd name="connsiteX24" fmla="*/ 2042584 w 12192000"/>
              <a:gd name="connsiteY24" fmla="*/ 741396 h 6858000"/>
              <a:gd name="connsiteX25" fmla="*/ 2053056 w 12192000"/>
              <a:gd name="connsiteY25" fmla="*/ 734477 h 6858000"/>
              <a:gd name="connsiteX26" fmla="*/ 2102011 w 12192000"/>
              <a:gd name="connsiteY26" fmla="*/ 605670 h 6858000"/>
              <a:gd name="connsiteX27" fmla="*/ 2151650 w 12192000"/>
              <a:gd name="connsiteY27" fmla="*/ 734477 h 6858000"/>
              <a:gd name="connsiteX28" fmla="*/ 2162126 w 12192000"/>
              <a:gd name="connsiteY28" fmla="*/ 741396 h 6858000"/>
              <a:gd name="connsiteX29" fmla="*/ 2185577 w 12192000"/>
              <a:gd name="connsiteY29" fmla="*/ 741396 h 6858000"/>
              <a:gd name="connsiteX30" fmla="*/ 2195824 w 12192000"/>
              <a:gd name="connsiteY30" fmla="*/ 734477 h 6858000"/>
              <a:gd name="connsiteX31" fmla="*/ 2245234 w 12192000"/>
              <a:gd name="connsiteY31" fmla="*/ 606340 h 6858000"/>
              <a:gd name="connsiteX32" fmla="*/ 2293734 w 12192000"/>
              <a:gd name="connsiteY32" fmla="*/ 734477 h 6858000"/>
              <a:gd name="connsiteX33" fmla="*/ 2304206 w 12192000"/>
              <a:gd name="connsiteY33" fmla="*/ 741396 h 6858000"/>
              <a:gd name="connsiteX34" fmla="*/ 2330394 w 12192000"/>
              <a:gd name="connsiteY34" fmla="*/ 741396 h 6858000"/>
              <a:gd name="connsiteX35" fmla="*/ 2336769 w 12192000"/>
              <a:gd name="connsiteY35" fmla="*/ 732021 h 6858000"/>
              <a:gd name="connsiteX36" fmla="*/ 2270279 w 12192000"/>
              <a:gd name="connsiteY36" fmla="*/ 561469 h 6858000"/>
              <a:gd name="connsiteX37" fmla="*/ 2260033 w 12192000"/>
              <a:gd name="connsiteY37" fmla="*/ 554101 h 6858000"/>
              <a:gd name="connsiteX38" fmla="*/ 2231345 w 12192000"/>
              <a:gd name="connsiteY38" fmla="*/ 554101 h 6858000"/>
              <a:gd name="connsiteX39" fmla="*/ 2220869 w 12192000"/>
              <a:gd name="connsiteY39" fmla="*/ 561469 h 6858000"/>
              <a:gd name="connsiteX40" fmla="*/ 2174421 w 12192000"/>
              <a:gd name="connsiteY40" fmla="*/ 686034 h 6858000"/>
              <a:gd name="connsiteX41" fmla="*/ 2126605 w 12192000"/>
              <a:gd name="connsiteY41" fmla="*/ 561469 h 6858000"/>
              <a:gd name="connsiteX42" fmla="*/ 2116358 w 12192000"/>
              <a:gd name="connsiteY42" fmla="*/ 554101 h 6858000"/>
              <a:gd name="connsiteX43" fmla="*/ 2087896 w 12192000"/>
              <a:gd name="connsiteY43" fmla="*/ 554101 h 6858000"/>
              <a:gd name="connsiteX44" fmla="*/ 2077650 w 12192000"/>
              <a:gd name="connsiteY44" fmla="*/ 561469 h 6858000"/>
              <a:gd name="connsiteX45" fmla="*/ 2030743 w 12192000"/>
              <a:gd name="connsiteY45" fmla="*/ 686034 h 6858000"/>
              <a:gd name="connsiteX46" fmla="*/ 1983608 w 12192000"/>
              <a:gd name="connsiteY46" fmla="*/ 561469 h 6858000"/>
              <a:gd name="connsiteX47" fmla="*/ 1973365 w 12192000"/>
              <a:gd name="connsiteY47" fmla="*/ 554101 h 6858000"/>
              <a:gd name="connsiteX48" fmla="*/ 1945128 w 12192000"/>
              <a:gd name="connsiteY48" fmla="*/ 554101 h 6858000"/>
              <a:gd name="connsiteX49" fmla="*/ 1934656 w 12192000"/>
              <a:gd name="connsiteY49" fmla="*/ 561469 h 6858000"/>
              <a:gd name="connsiteX50" fmla="*/ 1887295 w 12192000"/>
              <a:gd name="connsiteY50" fmla="*/ 686034 h 6858000"/>
              <a:gd name="connsiteX51" fmla="*/ 1840389 w 12192000"/>
              <a:gd name="connsiteY51" fmla="*/ 561469 h 6858000"/>
              <a:gd name="connsiteX52" fmla="*/ 1830142 w 12192000"/>
              <a:gd name="connsiteY52" fmla="*/ 554101 h 6858000"/>
              <a:gd name="connsiteX53" fmla="*/ 1801451 w 12192000"/>
              <a:gd name="connsiteY53" fmla="*/ 554101 h 6858000"/>
              <a:gd name="connsiteX54" fmla="*/ 841937 w 12192000"/>
              <a:gd name="connsiteY54" fmla="*/ 554101 h 6858000"/>
              <a:gd name="connsiteX55" fmla="*/ 832600 w 12192000"/>
              <a:gd name="connsiteY55" fmla="*/ 562809 h 6858000"/>
              <a:gd name="connsiteX56" fmla="*/ 832600 w 12192000"/>
              <a:gd name="connsiteY56" fmla="*/ 666168 h 6858000"/>
              <a:gd name="connsiteX57" fmla="*/ 913205 w 12192000"/>
              <a:gd name="connsiteY57" fmla="*/ 746532 h 6858000"/>
              <a:gd name="connsiteX58" fmla="*/ 975139 w 12192000"/>
              <a:gd name="connsiteY58" fmla="*/ 717513 h 6858000"/>
              <a:gd name="connsiteX59" fmla="*/ 975139 w 12192000"/>
              <a:gd name="connsiteY59" fmla="*/ 733136 h 6858000"/>
              <a:gd name="connsiteX60" fmla="*/ 984018 w 12192000"/>
              <a:gd name="connsiteY60" fmla="*/ 741396 h 6858000"/>
              <a:gd name="connsiteX61" fmla="*/ 1007473 w 12192000"/>
              <a:gd name="connsiteY61" fmla="*/ 741396 h 6858000"/>
              <a:gd name="connsiteX62" fmla="*/ 1016580 w 12192000"/>
              <a:gd name="connsiteY62" fmla="*/ 732915 h 6858000"/>
              <a:gd name="connsiteX63" fmla="*/ 1016580 w 12192000"/>
              <a:gd name="connsiteY63" fmla="*/ 563034 h 6858000"/>
              <a:gd name="connsiteX64" fmla="*/ 1007473 w 12192000"/>
              <a:gd name="connsiteY64" fmla="*/ 554101 h 6858000"/>
              <a:gd name="connsiteX65" fmla="*/ 984018 w 12192000"/>
              <a:gd name="connsiteY65" fmla="*/ 554101 h 6858000"/>
              <a:gd name="connsiteX66" fmla="*/ 975139 w 12192000"/>
              <a:gd name="connsiteY66" fmla="*/ 562809 h 6858000"/>
              <a:gd name="connsiteX67" fmla="*/ 975139 w 12192000"/>
              <a:gd name="connsiteY67" fmla="*/ 659916 h 6858000"/>
              <a:gd name="connsiteX68" fmla="*/ 923906 w 12192000"/>
              <a:gd name="connsiteY68" fmla="*/ 711261 h 6858000"/>
              <a:gd name="connsiteX69" fmla="*/ 874041 w 12192000"/>
              <a:gd name="connsiteY69" fmla="*/ 659470 h 6858000"/>
              <a:gd name="connsiteX70" fmla="*/ 874041 w 12192000"/>
              <a:gd name="connsiteY70" fmla="*/ 562809 h 6858000"/>
              <a:gd name="connsiteX71" fmla="*/ 865389 w 12192000"/>
              <a:gd name="connsiteY71" fmla="*/ 554101 h 6858000"/>
              <a:gd name="connsiteX72" fmla="*/ 841937 w 12192000"/>
              <a:gd name="connsiteY72" fmla="*/ 554101 h 6858000"/>
              <a:gd name="connsiteX73" fmla="*/ 1625898 w 12192000"/>
              <a:gd name="connsiteY73" fmla="*/ 548968 h 6858000"/>
              <a:gd name="connsiteX74" fmla="*/ 1525711 w 12192000"/>
              <a:gd name="connsiteY74" fmla="*/ 647861 h 6858000"/>
              <a:gd name="connsiteX75" fmla="*/ 1625898 w 12192000"/>
              <a:gd name="connsiteY75" fmla="*/ 746532 h 6858000"/>
              <a:gd name="connsiteX76" fmla="*/ 1726312 w 12192000"/>
              <a:gd name="connsiteY76" fmla="*/ 647861 h 6858000"/>
              <a:gd name="connsiteX77" fmla="*/ 1625898 w 12192000"/>
              <a:gd name="connsiteY77" fmla="*/ 548968 h 6858000"/>
              <a:gd name="connsiteX78" fmla="*/ 1451936 w 12192000"/>
              <a:gd name="connsiteY78" fmla="*/ 548743 h 6858000"/>
              <a:gd name="connsiteX79" fmla="*/ 1353346 w 12192000"/>
              <a:gd name="connsiteY79" fmla="*/ 647861 h 6858000"/>
              <a:gd name="connsiteX80" fmla="*/ 1451936 w 12192000"/>
              <a:gd name="connsiteY80" fmla="*/ 746532 h 6858000"/>
              <a:gd name="connsiteX81" fmla="*/ 1513415 w 12192000"/>
              <a:gd name="connsiteY81" fmla="*/ 727779 h 6858000"/>
              <a:gd name="connsiteX82" fmla="*/ 1515235 w 12192000"/>
              <a:gd name="connsiteY82" fmla="*/ 714832 h 6858000"/>
              <a:gd name="connsiteX83" fmla="*/ 1503398 w 12192000"/>
              <a:gd name="connsiteY83" fmla="*/ 700100 h 6858000"/>
              <a:gd name="connsiteX84" fmla="*/ 1489506 w 12192000"/>
              <a:gd name="connsiteY84" fmla="*/ 698090 h 6858000"/>
              <a:gd name="connsiteX85" fmla="*/ 1453304 w 12192000"/>
              <a:gd name="connsiteY85" fmla="*/ 709475 h 6858000"/>
              <a:gd name="connsiteX86" fmla="*/ 1395467 w 12192000"/>
              <a:gd name="connsiteY86" fmla="*/ 647861 h 6858000"/>
              <a:gd name="connsiteX87" fmla="*/ 1453304 w 12192000"/>
              <a:gd name="connsiteY87" fmla="*/ 585801 h 6858000"/>
              <a:gd name="connsiteX88" fmla="*/ 1490189 w 12192000"/>
              <a:gd name="connsiteY88" fmla="*/ 596965 h 6858000"/>
              <a:gd name="connsiteX89" fmla="*/ 1504078 w 12192000"/>
              <a:gd name="connsiteY89" fmla="*/ 595401 h 6858000"/>
              <a:gd name="connsiteX90" fmla="*/ 1515235 w 12192000"/>
              <a:gd name="connsiteY90" fmla="*/ 580222 h 6858000"/>
              <a:gd name="connsiteX91" fmla="*/ 1513415 w 12192000"/>
              <a:gd name="connsiteY91" fmla="*/ 567272 h 6858000"/>
              <a:gd name="connsiteX92" fmla="*/ 1451936 w 12192000"/>
              <a:gd name="connsiteY92" fmla="*/ 548743 h 6858000"/>
              <a:gd name="connsiteX93" fmla="*/ 1139990 w 12192000"/>
              <a:gd name="connsiteY93" fmla="*/ 548743 h 6858000"/>
              <a:gd name="connsiteX94" fmla="*/ 1043674 w 12192000"/>
              <a:gd name="connsiteY94" fmla="*/ 647415 h 6858000"/>
              <a:gd name="connsiteX95" fmla="*/ 1139536 w 12192000"/>
              <a:gd name="connsiteY95" fmla="*/ 746532 h 6858000"/>
              <a:gd name="connsiteX96" fmla="*/ 1202380 w 12192000"/>
              <a:gd name="connsiteY96" fmla="*/ 716394 h 6858000"/>
              <a:gd name="connsiteX97" fmla="*/ 1202380 w 12192000"/>
              <a:gd name="connsiteY97" fmla="*/ 732915 h 6858000"/>
              <a:gd name="connsiteX98" fmla="*/ 1211487 w 12192000"/>
              <a:gd name="connsiteY98" fmla="*/ 741396 h 6858000"/>
              <a:gd name="connsiteX99" fmla="*/ 1235168 w 12192000"/>
              <a:gd name="connsiteY99" fmla="*/ 741396 h 6858000"/>
              <a:gd name="connsiteX100" fmla="*/ 1243820 w 12192000"/>
              <a:gd name="connsiteY100" fmla="*/ 732915 h 6858000"/>
              <a:gd name="connsiteX101" fmla="*/ 1243820 w 12192000"/>
              <a:gd name="connsiteY101" fmla="*/ 563034 h 6858000"/>
              <a:gd name="connsiteX102" fmla="*/ 1235168 w 12192000"/>
              <a:gd name="connsiteY102" fmla="*/ 554101 h 6858000"/>
              <a:gd name="connsiteX103" fmla="*/ 1211487 w 12192000"/>
              <a:gd name="connsiteY103" fmla="*/ 554101 h 6858000"/>
              <a:gd name="connsiteX104" fmla="*/ 1202380 w 12192000"/>
              <a:gd name="connsiteY104" fmla="*/ 563034 h 6858000"/>
              <a:gd name="connsiteX105" fmla="*/ 1202380 w 12192000"/>
              <a:gd name="connsiteY105" fmla="*/ 578658 h 6858000"/>
              <a:gd name="connsiteX106" fmla="*/ 1139990 w 12192000"/>
              <a:gd name="connsiteY106" fmla="*/ 548743 h 6858000"/>
              <a:gd name="connsiteX107" fmla="*/ 661145 w 12192000"/>
              <a:gd name="connsiteY107" fmla="*/ 498739 h 6858000"/>
              <a:gd name="connsiteX108" fmla="*/ 761788 w 12192000"/>
              <a:gd name="connsiteY108" fmla="*/ 603214 h 6858000"/>
              <a:gd name="connsiteX109" fmla="*/ 724444 w 12192000"/>
              <a:gd name="connsiteY109" fmla="*/ 686259 h 6858000"/>
              <a:gd name="connsiteX110" fmla="*/ 705999 w 12192000"/>
              <a:gd name="connsiteY110" fmla="*/ 639601 h 6858000"/>
              <a:gd name="connsiteX111" fmla="*/ 694159 w 12192000"/>
              <a:gd name="connsiteY111" fmla="*/ 632234 h 6858000"/>
              <a:gd name="connsiteX112" fmla="*/ 670253 w 12192000"/>
              <a:gd name="connsiteY112" fmla="*/ 632234 h 6858000"/>
              <a:gd name="connsiteX113" fmla="*/ 662284 w 12192000"/>
              <a:gd name="connsiteY113" fmla="*/ 643397 h 6858000"/>
              <a:gd name="connsiteX114" fmla="*/ 686419 w 12192000"/>
              <a:gd name="connsiteY114" fmla="*/ 704787 h 6858000"/>
              <a:gd name="connsiteX115" fmla="*/ 661145 w 12192000"/>
              <a:gd name="connsiteY115" fmla="*/ 707913 h 6858000"/>
              <a:gd name="connsiteX116" fmla="*/ 560502 w 12192000"/>
              <a:gd name="connsiteY116" fmla="*/ 603214 h 6858000"/>
              <a:gd name="connsiteX117" fmla="*/ 661145 w 12192000"/>
              <a:gd name="connsiteY117" fmla="*/ 498739 h 6858000"/>
              <a:gd name="connsiteX118" fmla="*/ 1293915 w 12192000"/>
              <a:gd name="connsiteY118" fmla="*/ 465253 h 6858000"/>
              <a:gd name="connsiteX119" fmla="*/ 1284807 w 12192000"/>
              <a:gd name="connsiteY119" fmla="*/ 474183 h 6858000"/>
              <a:gd name="connsiteX120" fmla="*/ 1284807 w 12192000"/>
              <a:gd name="connsiteY120" fmla="*/ 732467 h 6858000"/>
              <a:gd name="connsiteX121" fmla="*/ 1293915 w 12192000"/>
              <a:gd name="connsiteY121" fmla="*/ 741396 h 6858000"/>
              <a:gd name="connsiteX122" fmla="*/ 1317366 w 12192000"/>
              <a:gd name="connsiteY122" fmla="*/ 741396 h 6858000"/>
              <a:gd name="connsiteX123" fmla="*/ 1326248 w 12192000"/>
              <a:gd name="connsiteY123" fmla="*/ 732467 h 6858000"/>
              <a:gd name="connsiteX124" fmla="*/ 1326248 w 12192000"/>
              <a:gd name="connsiteY124" fmla="*/ 474183 h 6858000"/>
              <a:gd name="connsiteX125" fmla="*/ 1317366 w 12192000"/>
              <a:gd name="connsiteY125" fmla="*/ 465253 h 6858000"/>
              <a:gd name="connsiteX126" fmla="*/ 1293915 w 12192000"/>
              <a:gd name="connsiteY126" fmla="*/ 465253 h 6858000"/>
              <a:gd name="connsiteX127" fmla="*/ 661145 w 12192000"/>
              <a:gd name="connsiteY127" fmla="*/ 460120 h 6858000"/>
              <a:gd name="connsiteX128" fmla="*/ 515874 w 12192000"/>
              <a:gd name="connsiteY128" fmla="*/ 603214 h 6858000"/>
              <a:gd name="connsiteX129" fmla="*/ 661145 w 12192000"/>
              <a:gd name="connsiteY129" fmla="*/ 746532 h 6858000"/>
              <a:gd name="connsiteX130" fmla="*/ 700763 w 12192000"/>
              <a:gd name="connsiteY130" fmla="*/ 741396 h 6858000"/>
              <a:gd name="connsiteX131" fmla="*/ 716475 w 12192000"/>
              <a:gd name="connsiteY131" fmla="*/ 781134 h 6858000"/>
              <a:gd name="connsiteX132" fmla="*/ 727176 w 12192000"/>
              <a:gd name="connsiteY132" fmla="*/ 788277 h 6858000"/>
              <a:gd name="connsiteX133" fmla="*/ 752222 w 12192000"/>
              <a:gd name="connsiteY133" fmla="*/ 788277 h 6858000"/>
              <a:gd name="connsiteX134" fmla="*/ 759736 w 12192000"/>
              <a:gd name="connsiteY134" fmla="*/ 776892 h 6858000"/>
              <a:gd name="connsiteX135" fmla="*/ 739471 w 12192000"/>
              <a:gd name="connsiteY135" fmla="*/ 724656 h 6858000"/>
              <a:gd name="connsiteX136" fmla="*/ 806416 w 12192000"/>
              <a:gd name="connsiteY136" fmla="*/ 603214 h 6858000"/>
              <a:gd name="connsiteX137" fmla="*/ 661145 w 12192000"/>
              <a:gd name="connsiteY137" fmla="*/ 460120 h 6858000"/>
              <a:gd name="connsiteX138" fmla="*/ 0 w 12192000"/>
              <a:gd name="connsiteY138" fmla="*/ 0 h 6858000"/>
              <a:gd name="connsiteX139" fmla="*/ 12192000 w 12192000"/>
              <a:gd name="connsiteY139" fmla="*/ 0 h 6858000"/>
              <a:gd name="connsiteX140" fmla="*/ 12192000 w 12192000"/>
              <a:gd name="connsiteY140" fmla="*/ 6858000 h 6858000"/>
              <a:gd name="connsiteX141" fmla="*/ 0 w 12192000"/>
              <a:gd name="connsiteY14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192000" h="6858000">
                <a:moveTo>
                  <a:pt x="1625898" y="586917"/>
                </a:moveTo>
                <a:cubicBezTo>
                  <a:pt x="1660280" y="586917"/>
                  <a:pt x="1684416" y="613484"/>
                  <a:pt x="1684416" y="647861"/>
                </a:cubicBezTo>
                <a:cubicBezTo>
                  <a:pt x="1684416" y="681792"/>
                  <a:pt x="1660280" y="708580"/>
                  <a:pt x="1625898" y="708580"/>
                </a:cubicBezTo>
                <a:cubicBezTo>
                  <a:pt x="1591742" y="708580"/>
                  <a:pt x="1567381" y="681792"/>
                  <a:pt x="1567381" y="647861"/>
                </a:cubicBezTo>
                <a:cubicBezTo>
                  <a:pt x="1567381" y="613484"/>
                  <a:pt x="1591742" y="586917"/>
                  <a:pt x="1625898" y="586917"/>
                </a:cubicBezTo>
                <a:close/>
                <a:moveTo>
                  <a:pt x="1144317" y="586917"/>
                </a:moveTo>
                <a:cubicBezTo>
                  <a:pt x="1178244" y="586917"/>
                  <a:pt x="1202834" y="613484"/>
                  <a:pt x="1202834" y="647861"/>
                </a:cubicBezTo>
                <a:cubicBezTo>
                  <a:pt x="1202834" y="681792"/>
                  <a:pt x="1178244" y="709029"/>
                  <a:pt x="1144317" y="709029"/>
                </a:cubicBezTo>
                <a:cubicBezTo>
                  <a:pt x="1110164" y="709029"/>
                  <a:pt x="1085799" y="681792"/>
                  <a:pt x="1085799" y="647861"/>
                </a:cubicBezTo>
                <a:cubicBezTo>
                  <a:pt x="1085799" y="613484"/>
                  <a:pt x="1110164" y="586917"/>
                  <a:pt x="1144317" y="586917"/>
                </a:cubicBezTo>
                <a:close/>
                <a:moveTo>
                  <a:pt x="1801451" y="554101"/>
                </a:moveTo>
                <a:cubicBezTo>
                  <a:pt x="1796669" y="554101"/>
                  <a:pt x="1793027" y="556557"/>
                  <a:pt x="1790979" y="561469"/>
                </a:cubicBezTo>
                <a:cubicBezTo>
                  <a:pt x="1790979" y="561469"/>
                  <a:pt x="1790979" y="561469"/>
                  <a:pt x="1724489" y="732021"/>
                </a:cubicBezTo>
                <a:cubicBezTo>
                  <a:pt x="1722669" y="736708"/>
                  <a:pt x="1724943" y="741396"/>
                  <a:pt x="1730867" y="741396"/>
                </a:cubicBezTo>
                <a:cubicBezTo>
                  <a:pt x="1730867" y="741396"/>
                  <a:pt x="1730867" y="741396"/>
                  <a:pt x="1756367" y="741396"/>
                </a:cubicBezTo>
                <a:cubicBezTo>
                  <a:pt x="1761149" y="741396"/>
                  <a:pt x="1765249" y="739164"/>
                  <a:pt x="1766843" y="734477"/>
                </a:cubicBezTo>
                <a:cubicBezTo>
                  <a:pt x="1766843" y="734477"/>
                  <a:pt x="1766843" y="734477"/>
                  <a:pt x="1815798" y="605670"/>
                </a:cubicBezTo>
                <a:cubicBezTo>
                  <a:pt x="1815798" y="605670"/>
                  <a:pt x="1815798" y="605670"/>
                  <a:pt x="1864753" y="734477"/>
                </a:cubicBezTo>
                <a:cubicBezTo>
                  <a:pt x="1866573" y="739389"/>
                  <a:pt x="1870215" y="741396"/>
                  <a:pt x="1874996" y="741396"/>
                </a:cubicBezTo>
                <a:cubicBezTo>
                  <a:pt x="1874996" y="741396"/>
                  <a:pt x="1874996" y="741396"/>
                  <a:pt x="1898451" y="741396"/>
                </a:cubicBezTo>
                <a:cubicBezTo>
                  <a:pt x="1903233" y="741396"/>
                  <a:pt x="1906875" y="739389"/>
                  <a:pt x="1908924" y="734477"/>
                </a:cubicBezTo>
                <a:cubicBezTo>
                  <a:pt x="1908924" y="734477"/>
                  <a:pt x="1908924" y="734477"/>
                  <a:pt x="1959018" y="605670"/>
                </a:cubicBezTo>
                <a:cubicBezTo>
                  <a:pt x="1959018" y="605670"/>
                  <a:pt x="1959018" y="605670"/>
                  <a:pt x="2007518" y="734477"/>
                </a:cubicBezTo>
                <a:cubicBezTo>
                  <a:pt x="2009566" y="739164"/>
                  <a:pt x="2013209" y="741396"/>
                  <a:pt x="2017993" y="741396"/>
                </a:cubicBezTo>
                <a:cubicBezTo>
                  <a:pt x="2017993" y="741396"/>
                  <a:pt x="2017993" y="741396"/>
                  <a:pt x="2042584" y="741396"/>
                </a:cubicBezTo>
                <a:cubicBezTo>
                  <a:pt x="2047365" y="741396"/>
                  <a:pt x="2051007" y="739164"/>
                  <a:pt x="2053056" y="734477"/>
                </a:cubicBezTo>
                <a:cubicBezTo>
                  <a:pt x="2053056" y="734477"/>
                  <a:pt x="2053056" y="734477"/>
                  <a:pt x="2102011" y="605670"/>
                </a:cubicBezTo>
                <a:cubicBezTo>
                  <a:pt x="2102011" y="605670"/>
                  <a:pt x="2102011" y="605670"/>
                  <a:pt x="2151650" y="734477"/>
                </a:cubicBezTo>
                <a:cubicBezTo>
                  <a:pt x="2153699" y="739389"/>
                  <a:pt x="2157341" y="741396"/>
                  <a:pt x="2162126" y="741396"/>
                </a:cubicBezTo>
                <a:cubicBezTo>
                  <a:pt x="2162126" y="741396"/>
                  <a:pt x="2162126" y="741396"/>
                  <a:pt x="2185577" y="741396"/>
                </a:cubicBezTo>
                <a:cubicBezTo>
                  <a:pt x="2190359" y="741396"/>
                  <a:pt x="2193775" y="739389"/>
                  <a:pt x="2195824" y="734477"/>
                </a:cubicBezTo>
                <a:cubicBezTo>
                  <a:pt x="2195824" y="734477"/>
                  <a:pt x="2195824" y="734477"/>
                  <a:pt x="2245234" y="606340"/>
                </a:cubicBezTo>
                <a:cubicBezTo>
                  <a:pt x="2245234" y="606340"/>
                  <a:pt x="2245234" y="606340"/>
                  <a:pt x="2293734" y="734477"/>
                </a:cubicBezTo>
                <a:cubicBezTo>
                  <a:pt x="2295328" y="739164"/>
                  <a:pt x="2299425" y="741396"/>
                  <a:pt x="2304206" y="741396"/>
                </a:cubicBezTo>
                <a:cubicBezTo>
                  <a:pt x="2304206" y="741396"/>
                  <a:pt x="2304206" y="741396"/>
                  <a:pt x="2330394" y="741396"/>
                </a:cubicBezTo>
                <a:cubicBezTo>
                  <a:pt x="2336314" y="741396"/>
                  <a:pt x="2338818" y="736708"/>
                  <a:pt x="2336769" y="732021"/>
                </a:cubicBezTo>
                <a:cubicBezTo>
                  <a:pt x="2336769" y="732021"/>
                  <a:pt x="2336769" y="732021"/>
                  <a:pt x="2270279" y="561469"/>
                </a:cubicBezTo>
                <a:cubicBezTo>
                  <a:pt x="2268230" y="556557"/>
                  <a:pt x="2264817" y="554101"/>
                  <a:pt x="2260033" y="554101"/>
                </a:cubicBezTo>
                <a:cubicBezTo>
                  <a:pt x="2260033" y="554101"/>
                  <a:pt x="2260033" y="554101"/>
                  <a:pt x="2231345" y="554101"/>
                </a:cubicBezTo>
                <a:cubicBezTo>
                  <a:pt x="2226564" y="554101"/>
                  <a:pt x="2222918" y="556557"/>
                  <a:pt x="2220869" y="561469"/>
                </a:cubicBezTo>
                <a:cubicBezTo>
                  <a:pt x="2220869" y="561469"/>
                  <a:pt x="2220869" y="561469"/>
                  <a:pt x="2174421" y="686034"/>
                </a:cubicBezTo>
                <a:cubicBezTo>
                  <a:pt x="2174421" y="686034"/>
                  <a:pt x="2174421" y="686034"/>
                  <a:pt x="2126605" y="561469"/>
                </a:cubicBezTo>
                <a:cubicBezTo>
                  <a:pt x="2124553" y="556557"/>
                  <a:pt x="2120911" y="554101"/>
                  <a:pt x="2116358" y="554101"/>
                </a:cubicBezTo>
                <a:cubicBezTo>
                  <a:pt x="2116358" y="554101"/>
                  <a:pt x="2116358" y="554101"/>
                  <a:pt x="2087896" y="554101"/>
                </a:cubicBezTo>
                <a:cubicBezTo>
                  <a:pt x="2083112" y="554101"/>
                  <a:pt x="2079699" y="556557"/>
                  <a:pt x="2077650" y="561469"/>
                </a:cubicBezTo>
                <a:cubicBezTo>
                  <a:pt x="2077650" y="561469"/>
                  <a:pt x="2077650" y="561469"/>
                  <a:pt x="2030743" y="686034"/>
                </a:cubicBezTo>
                <a:cubicBezTo>
                  <a:pt x="2030743" y="686034"/>
                  <a:pt x="2030743" y="686034"/>
                  <a:pt x="1983608" y="561469"/>
                </a:cubicBezTo>
                <a:cubicBezTo>
                  <a:pt x="1981788" y="556557"/>
                  <a:pt x="1978146" y="554101"/>
                  <a:pt x="1973365" y="554101"/>
                </a:cubicBezTo>
                <a:cubicBezTo>
                  <a:pt x="1973365" y="554101"/>
                  <a:pt x="1973365" y="554101"/>
                  <a:pt x="1945128" y="554101"/>
                </a:cubicBezTo>
                <a:cubicBezTo>
                  <a:pt x="1940347" y="554101"/>
                  <a:pt x="1936705" y="556557"/>
                  <a:pt x="1934656" y="561469"/>
                </a:cubicBezTo>
                <a:cubicBezTo>
                  <a:pt x="1934656" y="561469"/>
                  <a:pt x="1934656" y="561469"/>
                  <a:pt x="1887295" y="686034"/>
                </a:cubicBezTo>
                <a:cubicBezTo>
                  <a:pt x="1887295" y="686034"/>
                  <a:pt x="1887295" y="686034"/>
                  <a:pt x="1840389" y="561469"/>
                </a:cubicBezTo>
                <a:cubicBezTo>
                  <a:pt x="1838340" y="556557"/>
                  <a:pt x="1834923" y="554101"/>
                  <a:pt x="1830142" y="554101"/>
                </a:cubicBezTo>
                <a:cubicBezTo>
                  <a:pt x="1830142" y="554101"/>
                  <a:pt x="1830142" y="554101"/>
                  <a:pt x="1801451" y="554101"/>
                </a:cubicBezTo>
                <a:close/>
                <a:moveTo>
                  <a:pt x="841937" y="554101"/>
                </a:moveTo>
                <a:cubicBezTo>
                  <a:pt x="837152" y="554101"/>
                  <a:pt x="832600" y="557897"/>
                  <a:pt x="832600" y="562809"/>
                </a:cubicBezTo>
                <a:cubicBezTo>
                  <a:pt x="832600" y="562809"/>
                  <a:pt x="832600" y="562809"/>
                  <a:pt x="832600" y="666168"/>
                </a:cubicBezTo>
                <a:cubicBezTo>
                  <a:pt x="832600" y="714162"/>
                  <a:pt x="863340" y="746532"/>
                  <a:pt x="913205" y="746532"/>
                </a:cubicBezTo>
                <a:cubicBezTo>
                  <a:pt x="943035" y="746532"/>
                  <a:pt x="963299" y="734701"/>
                  <a:pt x="975139" y="717513"/>
                </a:cubicBezTo>
                <a:cubicBezTo>
                  <a:pt x="975139" y="717513"/>
                  <a:pt x="975139" y="717513"/>
                  <a:pt x="975139" y="733136"/>
                </a:cubicBezTo>
                <a:cubicBezTo>
                  <a:pt x="975139" y="737824"/>
                  <a:pt x="979466" y="741396"/>
                  <a:pt x="984018" y="741396"/>
                </a:cubicBezTo>
                <a:cubicBezTo>
                  <a:pt x="984018" y="741396"/>
                  <a:pt x="984018" y="741396"/>
                  <a:pt x="1007473" y="741396"/>
                </a:cubicBezTo>
                <a:cubicBezTo>
                  <a:pt x="1012254" y="741396"/>
                  <a:pt x="1016580" y="737603"/>
                  <a:pt x="1016580" y="732915"/>
                </a:cubicBezTo>
                <a:cubicBezTo>
                  <a:pt x="1016580" y="732915"/>
                  <a:pt x="1016580" y="732915"/>
                  <a:pt x="1016580" y="563034"/>
                </a:cubicBezTo>
                <a:cubicBezTo>
                  <a:pt x="1016580" y="557897"/>
                  <a:pt x="1012254" y="554101"/>
                  <a:pt x="1007473" y="554101"/>
                </a:cubicBezTo>
                <a:cubicBezTo>
                  <a:pt x="1007473" y="554101"/>
                  <a:pt x="1007473" y="554101"/>
                  <a:pt x="984018" y="554101"/>
                </a:cubicBezTo>
                <a:cubicBezTo>
                  <a:pt x="979466" y="554101"/>
                  <a:pt x="975139" y="557897"/>
                  <a:pt x="975139" y="562809"/>
                </a:cubicBezTo>
                <a:cubicBezTo>
                  <a:pt x="975139" y="562809"/>
                  <a:pt x="975139" y="562809"/>
                  <a:pt x="975139" y="659916"/>
                </a:cubicBezTo>
                <a:cubicBezTo>
                  <a:pt x="975139" y="689830"/>
                  <a:pt x="956011" y="711261"/>
                  <a:pt x="923906" y="711261"/>
                </a:cubicBezTo>
                <a:cubicBezTo>
                  <a:pt x="890892" y="711261"/>
                  <a:pt x="874041" y="690721"/>
                  <a:pt x="874041" y="659470"/>
                </a:cubicBezTo>
                <a:cubicBezTo>
                  <a:pt x="874041" y="659470"/>
                  <a:pt x="874041" y="659470"/>
                  <a:pt x="874041" y="562809"/>
                </a:cubicBezTo>
                <a:cubicBezTo>
                  <a:pt x="874041" y="557897"/>
                  <a:pt x="870170" y="554101"/>
                  <a:pt x="865389" y="554101"/>
                </a:cubicBezTo>
                <a:cubicBezTo>
                  <a:pt x="865389" y="554101"/>
                  <a:pt x="865389" y="554101"/>
                  <a:pt x="841937" y="554101"/>
                </a:cubicBezTo>
                <a:close/>
                <a:moveTo>
                  <a:pt x="1625898" y="548968"/>
                </a:moveTo>
                <a:cubicBezTo>
                  <a:pt x="1570110" y="548968"/>
                  <a:pt x="1525711" y="592053"/>
                  <a:pt x="1525711" y="647861"/>
                </a:cubicBezTo>
                <a:cubicBezTo>
                  <a:pt x="1525711" y="703893"/>
                  <a:pt x="1570110" y="746532"/>
                  <a:pt x="1625898" y="746532"/>
                </a:cubicBezTo>
                <a:cubicBezTo>
                  <a:pt x="1681683" y="746532"/>
                  <a:pt x="1726312" y="703893"/>
                  <a:pt x="1726312" y="647861"/>
                </a:cubicBezTo>
                <a:cubicBezTo>
                  <a:pt x="1726312" y="592053"/>
                  <a:pt x="1681683" y="548968"/>
                  <a:pt x="1625898" y="548968"/>
                </a:cubicBezTo>
                <a:close/>
                <a:moveTo>
                  <a:pt x="1451936" y="548743"/>
                </a:moveTo>
                <a:cubicBezTo>
                  <a:pt x="1392734" y="548743"/>
                  <a:pt x="1353346" y="591608"/>
                  <a:pt x="1353346" y="647861"/>
                </a:cubicBezTo>
                <a:cubicBezTo>
                  <a:pt x="1353346" y="703893"/>
                  <a:pt x="1392734" y="746532"/>
                  <a:pt x="1451936" y="746532"/>
                </a:cubicBezTo>
                <a:cubicBezTo>
                  <a:pt x="1475391" y="746532"/>
                  <a:pt x="1497019" y="739834"/>
                  <a:pt x="1513415" y="727779"/>
                </a:cubicBezTo>
                <a:cubicBezTo>
                  <a:pt x="1516148" y="725772"/>
                  <a:pt x="1520474" y="721085"/>
                  <a:pt x="1515235" y="714832"/>
                </a:cubicBezTo>
                <a:lnTo>
                  <a:pt x="1503398" y="700100"/>
                </a:lnTo>
                <a:cubicBezTo>
                  <a:pt x="1498613" y="693848"/>
                  <a:pt x="1493832" y="695858"/>
                  <a:pt x="1489506" y="698090"/>
                </a:cubicBezTo>
                <a:cubicBezTo>
                  <a:pt x="1479033" y="703893"/>
                  <a:pt x="1467418" y="709475"/>
                  <a:pt x="1453304" y="709475"/>
                </a:cubicBezTo>
                <a:cubicBezTo>
                  <a:pt x="1418463" y="709475"/>
                  <a:pt x="1395467" y="682462"/>
                  <a:pt x="1395467" y="647861"/>
                </a:cubicBezTo>
                <a:cubicBezTo>
                  <a:pt x="1395467" y="613038"/>
                  <a:pt x="1418463" y="585801"/>
                  <a:pt x="1453304" y="585801"/>
                </a:cubicBezTo>
                <a:cubicBezTo>
                  <a:pt x="1467418" y="585801"/>
                  <a:pt x="1479943" y="590713"/>
                  <a:pt x="1490189" y="596965"/>
                </a:cubicBezTo>
                <a:cubicBezTo>
                  <a:pt x="1494516" y="599867"/>
                  <a:pt x="1499752" y="601428"/>
                  <a:pt x="1504078" y="595401"/>
                </a:cubicBezTo>
                <a:cubicBezTo>
                  <a:pt x="1504078" y="595401"/>
                  <a:pt x="1504078" y="595401"/>
                  <a:pt x="1515235" y="580222"/>
                </a:cubicBezTo>
                <a:cubicBezTo>
                  <a:pt x="1520019" y="573525"/>
                  <a:pt x="1516148" y="569283"/>
                  <a:pt x="1513415" y="567272"/>
                </a:cubicBezTo>
                <a:cubicBezTo>
                  <a:pt x="1497019" y="555220"/>
                  <a:pt x="1475391" y="548743"/>
                  <a:pt x="1451936" y="548743"/>
                </a:cubicBezTo>
                <a:close/>
                <a:moveTo>
                  <a:pt x="1139990" y="548743"/>
                </a:moveTo>
                <a:cubicBezTo>
                  <a:pt x="1088303" y="548743"/>
                  <a:pt x="1043674" y="588927"/>
                  <a:pt x="1043674" y="647415"/>
                </a:cubicBezTo>
                <a:cubicBezTo>
                  <a:pt x="1043674" y="706794"/>
                  <a:pt x="1088303" y="746532"/>
                  <a:pt x="1139536" y="746532"/>
                </a:cubicBezTo>
                <a:cubicBezTo>
                  <a:pt x="1167317" y="746532"/>
                  <a:pt x="1190084" y="734031"/>
                  <a:pt x="1202380" y="716394"/>
                </a:cubicBezTo>
                <a:cubicBezTo>
                  <a:pt x="1202380" y="732915"/>
                  <a:pt x="1202380" y="732915"/>
                  <a:pt x="1202380" y="732915"/>
                </a:cubicBezTo>
                <a:cubicBezTo>
                  <a:pt x="1202380" y="737603"/>
                  <a:pt x="1206935" y="741396"/>
                  <a:pt x="1211487" y="741396"/>
                </a:cubicBezTo>
                <a:cubicBezTo>
                  <a:pt x="1235168" y="741396"/>
                  <a:pt x="1235168" y="741396"/>
                  <a:pt x="1235168" y="741396"/>
                </a:cubicBezTo>
                <a:cubicBezTo>
                  <a:pt x="1239949" y="741396"/>
                  <a:pt x="1243820" y="737603"/>
                  <a:pt x="1243820" y="732915"/>
                </a:cubicBezTo>
                <a:cubicBezTo>
                  <a:pt x="1243820" y="563034"/>
                  <a:pt x="1243820" y="563034"/>
                  <a:pt x="1243820" y="563034"/>
                </a:cubicBezTo>
                <a:cubicBezTo>
                  <a:pt x="1243820" y="557897"/>
                  <a:pt x="1239949" y="554101"/>
                  <a:pt x="1235168" y="554101"/>
                </a:cubicBezTo>
                <a:cubicBezTo>
                  <a:pt x="1211487" y="554101"/>
                  <a:pt x="1211487" y="554101"/>
                  <a:pt x="1211487" y="554101"/>
                </a:cubicBezTo>
                <a:cubicBezTo>
                  <a:pt x="1206935" y="554101"/>
                  <a:pt x="1202380" y="557897"/>
                  <a:pt x="1202380" y="563034"/>
                </a:cubicBezTo>
                <a:cubicBezTo>
                  <a:pt x="1202380" y="578658"/>
                  <a:pt x="1202380" y="578658"/>
                  <a:pt x="1202380" y="578658"/>
                </a:cubicBezTo>
                <a:cubicBezTo>
                  <a:pt x="1190539" y="561023"/>
                  <a:pt x="1167317" y="548743"/>
                  <a:pt x="1139990" y="548743"/>
                </a:cubicBezTo>
                <a:close/>
                <a:moveTo>
                  <a:pt x="661145" y="498739"/>
                </a:moveTo>
                <a:cubicBezTo>
                  <a:pt x="720117" y="498739"/>
                  <a:pt x="761788" y="544056"/>
                  <a:pt x="761788" y="603214"/>
                </a:cubicBezTo>
                <a:cubicBezTo>
                  <a:pt x="761788" y="637816"/>
                  <a:pt x="747670" y="667505"/>
                  <a:pt x="724444" y="686259"/>
                </a:cubicBezTo>
                <a:cubicBezTo>
                  <a:pt x="705999" y="639601"/>
                  <a:pt x="705999" y="639601"/>
                  <a:pt x="705999" y="639601"/>
                </a:cubicBezTo>
                <a:cubicBezTo>
                  <a:pt x="704406" y="635584"/>
                  <a:pt x="701218" y="632234"/>
                  <a:pt x="694159" y="632234"/>
                </a:cubicBezTo>
                <a:cubicBezTo>
                  <a:pt x="670253" y="632234"/>
                  <a:pt x="670253" y="632234"/>
                  <a:pt x="670253" y="632234"/>
                </a:cubicBezTo>
                <a:cubicBezTo>
                  <a:pt x="664332" y="632234"/>
                  <a:pt x="659551" y="636030"/>
                  <a:pt x="662284" y="643397"/>
                </a:cubicBezTo>
                <a:cubicBezTo>
                  <a:pt x="686419" y="704787"/>
                  <a:pt x="686419" y="704787"/>
                  <a:pt x="686419" y="704787"/>
                </a:cubicBezTo>
                <a:cubicBezTo>
                  <a:pt x="678451" y="706794"/>
                  <a:pt x="670024" y="707913"/>
                  <a:pt x="661145" y="707913"/>
                </a:cubicBezTo>
                <a:cubicBezTo>
                  <a:pt x="602169" y="707913"/>
                  <a:pt x="560502" y="662597"/>
                  <a:pt x="560502" y="603214"/>
                </a:cubicBezTo>
                <a:cubicBezTo>
                  <a:pt x="560502" y="544056"/>
                  <a:pt x="602169" y="498739"/>
                  <a:pt x="661145" y="498739"/>
                </a:cubicBezTo>
                <a:close/>
                <a:moveTo>
                  <a:pt x="1293915" y="465253"/>
                </a:moveTo>
                <a:cubicBezTo>
                  <a:pt x="1289133" y="465253"/>
                  <a:pt x="1284807" y="469495"/>
                  <a:pt x="1284807" y="474183"/>
                </a:cubicBezTo>
                <a:cubicBezTo>
                  <a:pt x="1284807" y="474183"/>
                  <a:pt x="1284807" y="474183"/>
                  <a:pt x="1284807" y="732467"/>
                </a:cubicBezTo>
                <a:cubicBezTo>
                  <a:pt x="1284807" y="737157"/>
                  <a:pt x="1289133" y="741396"/>
                  <a:pt x="1293915" y="741396"/>
                </a:cubicBezTo>
                <a:cubicBezTo>
                  <a:pt x="1293915" y="741396"/>
                  <a:pt x="1293915" y="741396"/>
                  <a:pt x="1317366" y="741396"/>
                </a:cubicBezTo>
                <a:cubicBezTo>
                  <a:pt x="1322606" y="741396"/>
                  <a:pt x="1326248" y="737157"/>
                  <a:pt x="1326248" y="732467"/>
                </a:cubicBezTo>
                <a:cubicBezTo>
                  <a:pt x="1326248" y="732467"/>
                  <a:pt x="1326248" y="732467"/>
                  <a:pt x="1326248" y="474183"/>
                </a:cubicBezTo>
                <a:cubicBezTo>
                  <a:pt x="1326248" y="469495"/>
                  <a:pt x="1322606" y="465253"/>
                  <a:pt x="1317366" y="465253"/>
                </a:cubicBezTo>
                <a:cubicBezTo>
                  <a:pt x="1317366" y="465253"/>
                  <a:pt x="1317366" y="465253"/>
                  <a:pt x="1293915" y="465253"/>
                </a:cubicBezTo>
                <a:close/>
                <a:moveTo>
                  <a:pt x="661145" y="460120"/>
                </a:moveTo>
                <a:cubicBezTo>
                  <a:pt x="580766" y="460120"/>
                  <a:pt x="515874" y="521285"/>
                  <a:pt x="515874" y="603214"/>
                </a:cubicBezTo>
                <a:cubicBezTo>
                  <a:pt x="515874" y="685143"/>
                  <a:pt x="580766" y="746532"/>
                  <a:pt x="661145" y="746532"/>
                </a:cubicBezTo>
                <a:cubicBezTo>
                  <a:pt x="674805" y="746532"/>
                  <a:pt x="688239" y="744746"/>
                  <a:pt x="700763" y="741396"/>
                </a:cubicBezTo>
                <a:cubicBezTo>
                  <a:pt x="716475" y="781134"/>
                  <a:pt x="716475" y="781134"/>
                  <a:pt x="716475" y="781134"/>
                </a:cubicBezTo>
                <a:cubicBezTo>
                  <a:pt x="718069" y="785597"/>
                  <a:pt x="721256" y="788277"/>
                  <a:pt x="727176" y="788277"/>
                </a:cubicBezTo>
                <a:cubicBezTo>
                  <a:pt x="752222" y="788277"/>
                  <a:pt x="752222" y="788277"/>
                  <a:pt x="752222" y="788277"/>
                </a:cubicBezTo>
                <a:cubicBezTo>
                  <a:pt x="758142" y="788277"/>
                  <a:pt x="762697" y="784260"/>
                  <a:pt x="759736" y="776892"/>
                </a:cubicBezTo>
                <a:cubicBezTo>
                  <a:pt x="739471" y="724656"/>
                  <a:pt x="739471" y="724656"/>
                  <a:pt x="739471" y="724656"/>
                </a:cubicBezTo>
                <a:cubicBezTo>
                  <a:pt x="779774" y="699875"/>
                  <a:pt x="806416" y="655899"/>
                  <a:pt x="806416" y="603214"/>
                </a:cubicBezTo>
                <a:cubicBezTo>
                  <a:pt x="806416" y="521285"/>
                  <a:pt x="741520" y="460120"/>
                  <a:pt x="661145" y="460120"/>
                </a:cubicBezTo>
                <a:close/>
                <a:moveTo>
                  <a:pt x="0" y="0"/>
                </a:moveTo>
                <a:lnTo>
                  <a:pt x="12192000" y="0"/>
                </a:lnTo>
                <a:lnTo>
                  <a:pt x="12192000" y="6858000"/>
                </a:lnTo>
                <a:lnTo>
                  <a:pt x="0" y="6858000"/>
                </a:lnTo>
                <a:close/>
              </a:path>
            </a:pathLst>
          </a:custGeom>
          <a:gradFill>
            <a:gsLst>
              <a:gs pos="39000">
                <a:srgbClr val="202B3F">
                  <a:alpha val="65483"/>
                </a:srgbClr>
              </a:gs>
              <a:gs pos="0">
                <a:srgbClr val="202B3F">
                  <a:alpha val="73000"/>
                </a:srgbClr>
              </a:gs>
              <a:gs pos="99000">
                <a:srgbClr val="202B3F">
                  <a:alpha val="0"/>
                </a:srgbClr>
              </a:gs>
            </a:gsLst>
            <a:lin ang="0" scaled="0"/>
          </a:gradFill>
        </p:spPr>
        <p:txBody>
          <a:bodyPr wrap="square" lIns="72000">
            <a:noAutofit/>
          </a:bodyPr>
          <a:lstStyle>
            <a:lvl1pPr>
              <a:defRPr>
                <a:noFill/>
              </a:defRPr>
            </a:lvl1pPr>
          </a:lstStyle>
          <a:p>
            <a:pPr lvl="0"/>
            <a:r>
              <a:rPr lang="en-US"/>
              <a:t>Click to edit Master text styles</a:t>
            </a:r>
          </a:p>
        </p:txBody>
      </p:sp>
      <p:sp>
        <p:nvSpPr>
          <p:cNvPr id="47" name="Graphic 34">
            <a:extLst>
              <a:ext uri="{FF2B5EF4-FFF2-40B4-BE49-F238E27FC236}">
                <a16:creationId xmlns:a16="http://schemas.microsoft.com/office/drawing/2014/main" id="{9B9819F6-CC6A-D170-1AD4-5296A4CE8A14}"/>
              </a:ext>
            </a:extLst>
          </p:cNvPr>
          <p:cNvSpPr>
            <a:spLocks noChangeAspect="1"/>
          </p:cNvSpPr>
          <p:nvPr userDrawn="1"/>
        </p:nvSpPr>
        <p:spPr>
          <a:xfrm>
            <a:off x="515936" y="460180"/>
            <a:ext cx="1821600" cy="328157"/>
          </a:xfrm>
          <a:custGeom>
            <a:avLst/>
            <a:gdLst>
              <a:gd name="connsiteX0" fmla="*/ 1326970 w 4917659"/>
              <a:gd name="connsiteY0" fmla="*/ 258982 h 904875"/>
              <a:gd name="connsiteX1" fmla="*/ 1351557 w 4917659"/>
              <a:gd name="connsiteY1" fmla="*/ 283613 h 904875"/>
              <a:gd name="connsiteX2" fmla="*/ 1351557 w 4917659"/>
              <a:gd name="connsiteY2" fmla="*/ 752053 h 904875"/>
              <a:gd name="connsiteX3" fmla="*/ 1326970 w 4917659"/>
              <a:gd name="connsiteY3" fmla="*/ 775437 h 904875"/>
              <a:gd name="connsiteX4" fmla="*/ 1263650 w 4917659"/>
              <a:gd name="connsiteY4" fmla="*/ 775437 h 904875"/>
              <a:gd name="connsiteX5" fmla="*/ 1239681 w 4917659"/>
              <a:gd name="connsiteY5" fmla="*/ 752662 h 904875"/>
              <a:gd name="connsiteX6" fmla="*/ 1239681 w 4917659"/>
              <a:gd name="connsiteY6" fmla="*/ 709581 h 904875"/>
              <a:gd name="connsiteX7" fmla="*/ 1072481 w 4917659"/>
              <a:gd name="connsiteY7" fmla="*/ 789600 h 904875"/>
              <a:gd name="connsiteX8" fmla="*/ 854878 w 4917659"/>
              <a:gd name="connsiteY8" fmla="*/ 568001 h 904875"/>
              <a:gd name="connsiteX9" fmla="*/ 854878 w 4917659"/>
              <a:gd name="connsiteY9" fmla="*/ 282994 h 904875"/>
              <a:gd name="connsiteX10" fmla="*/ 880084 w 4917659"/>
              <a:gd name="connsiteY10" fmla="*/ 258982 h 904875"/>
              <a:gd name="connsiteX11" fmla="*/ 943395 w 4917659"/>
              <a:gd name="connsiteY11" fmla="*/ 258982 h 904875"/>
              <a:gd name="connsiteX12" fmla="*/ 966754 w 4917659"/>
              <a:gd name="connsiteY12" fmla="*/ 282994 h 904875"/>
              <a:gd name="connsiteX13" fmla="*/ 966754 w 4917659"/>
              <a:gd name="connsiteY13" fmla="*/ 549532 h 904875"/>
              <a:gd name="connsiteX14" fmla="*/ 1101371 w 4917659"/>
              <a:gd name="connsiteY14" fmla="*/ 692341 h 904875"/>
              <a:gd name="connsiteX15" fmla="*/ 1239681 w 4917659"/>
              <a:gd name="connsiteY15" fmla="*/ 550761 h 904875"/>
              <a:gd name="connsiteX16" fmla="*/ 1239681 w 4917659"/>
              <a:gd name="connsiteY16" fmla="*/ 282994 h 904875"/>
              <a:gd name="connsiteX17" fmla="*/ 1263650 w 4917659"/>
              <a:gd name="connsiteY17" fmla="*/ 258982 h 904875"/>
              <a:gd name="connsiteX18" fmla="*/ 1326970 w 4917659"/>
              <a:gd name="connsiteY18" fmla="*/ 258982 h 904875"/>
              <a:gd name="connsiteX19" fmla="*/ 392011 w 4917659"/>
              <a:gd name="connsiteY19" fmla="*/ -165 h 904875"/>
              <a:gd name="connsiteX20" fmla="*/ -169 w 4917659"/>
              <a:gd name="connsiteY20" fmla="*/ 394408 h 904875"/>
              <a:gd name="connsiteX21" fmla="*/ 392011 w 4917659"/>
              <a:gd name="connsiteY21" fmla="*/ 789600 h 904875"/>
              <a:gd name="connsiteX22" fmla="*/ 498966 w 4917659"/>
              <a:gd name="connsiteY22" fmla="*/ 775437 h 904875"/>
              <a:gd name="connsiteX23" fmla="*/ 541382 w 4917659"/>
              <a:gd name="connsiteY23" fmla="*/ 885012 h 904875"/>
              <a:gd name="connsiteX24" fmla="*/ 570272 w 4917659"/>
              <a:gd name="connsiteY24" fmla="*/ 904710 h 904875"/>
              <a:gd name="connsiteX25" fmla="*/ 637885 w 4917659"/>
              <a:gd name="connsiteY25" fmla="*/ 904710 h 904875"/>
              <a:gd name="connsiteX26" fmla="*/ 658170 w 4917659"/>
              <a:gd name="connsiteY26" fmla="*/ 873316 h 904875"/>
              <a:gd name="connsiteX27" fmla="*/ 603464 w 4917659"/>
              <a:gd name="connsiteY27" fmla="*/ 729279 h 904875"/>
              <a:gd name="connsiteX28" fmla="*/ 784191 w 4917659"/>
              <a:gd name="connsiteY28" fmla="*/ 394408 h 904875"/>
              <a:gd name="connsiteX29" fmla="*/ 392011 w 4917659"/>
              <a:gd name="connsiteY29" fmla="*/ -165 h 904875"/>
              <a:gd name="connsiteX30" fmla="*/ 562895 w 4917659"/>
              <a:gd name="connsiteY30" fmla="*/ 623399 h 904875"/>
              <a:gd name="connsiteX31" fmla="*/ 513101 w 4917659"/>
              <a:gd name="connsiteY31" fmla="*/ 494744 h 904875"/>
              <a:gd name="connsiteX32" fmla="*/ 481137 w 4917659"/>
              <a:gd name="connsiteY32" fmla="*/ 474428 h 904875"/>
              <a:gd name="connsiteX33" fmla="*/ 416598 w 4917659"/>
              <a:gd name="connsiteY33" fmla="*/ 474428 h 904875"/>
              <a:gd name="connsiteX34" fmla="*/ 395085 w 4917659"/>
              <a:gd name="connsiteY34" fmla="*/ 505212 h 904875"/>
              <a:gd name="connsiteX35" fmla="*/ 460243 w 4917659"/>
              <a:gd name="connsiteY35" fmla="*/ 674491 h 904875"/>
              <a:gd name="connsiteX36" fmla="*/ 392011 w 4917659"/>
              <a:gd name="connsiteY36" fmla="*/ 683111 h 904875"/>
              <a:gd name="connsiteX37" fmla="*/ 120312 w 4917659"/>
              <a:gd name="connsiteY37" fmla="*/ 394408 h 904875"/>
              <a:gd name="connsiteX38" fmla="*/ 392011 w 4917659"/>
              <a:gd name="connsiteY38" fmla="*/ 106324 h 904875"/>
              <a:gd name="connsiteX39" fmla="*/ 663710 w 4917659"/>
              <a:gd name="connsiteY39" fmla="*/ 394408 h 904875"/>
              <a:gd name="connsiteX40" fmla="*/ 562895 w 4917659"/>
              <a:gd name="connsiteY40" fmla="*/ 623399 h 904875"/>
              <a:gd name="connsiteX41" fmla="*/ 4915587 w 4917659"/>
              <a:gd name="connsiteY41" fmla="*/ 749586 h 904875"/>
              <a:gd name="connsiteX42" fmla="*/ 4898377 w 4917659"/>
              <a:gd name="connsiteY42" fmla="*/ 775437 h 904875"/>
              <a:gd name="connsiteX43" fmla="*/ 4827680 w 4917659"/>
              <a:gd name="connsiteY43" fmla="*/ 775437 h 904875"/>
              <a:gd name="connsiteX44" fmla="*/ 4799409 w 4917659"/>
              <a:gd name="connsiteY44" fmla="*/ 756358 h 904875"/>
              <a:gd name="connsiteX45" fmla="*/ 4668476 w 4917659"/>
              <a:gd name="connsiteY45" fmla="*/ 403028 h 904875"/>
              <a:gd name="connsiteX46" fmla="*/ 4535087 w 4917659"/>
              <a:gd name="connsiteY46" fmla="*/ 756358 h 904875"/>
              <a:gd name="connsiteX47" fmla="*/ 4507425 w 4917659"/>
              <a:gd name="connsiteY47" fmla="*/ 775437 h 904875"/>
              <a:gd name="connsiteX48" fmla="*/ 4444114 w 4917659"/>
              <a:gd name="connsiteY48" fmla="*/ 775437 h 904875"/>
              <a:gd name="connsiteX49" fmla="*/ 4415834 w 4917659"/>
              <a:gd name="connsiteY49" fmla="*/ 756358 h 904875"/>
              <a:gd name="connsiteX50" fmla="*/ 4281827 w 4917659"/>
              <a:gd name="connsiteY50" fmla="*/ 401180 h 904875"/>
              <a:gd name="connsiteX51" fmla="*/ 4149665 w 4917659"/>
              <a:gd name="connsiteY51" fmla="*/ 756358 h 904875"/>
              <a:gd name="connsiteX52" fmla="*/ 4121394 w 4917659"/>
              <a:gd name="connsiteY52" fmla="*/ 775437 h 904875"/>
              <a:gd name="connsiteX53" fmla="*/ 4055009 w 4917659"/>
              <a:gd name="connsiteY53" fmla="*/ 775437 h 904875"/>
              <a:gd name="connsiteX54" fmla="*/ 4026729 w 4917659"/>
              <a:gd name="connsiteY54" fmla="*/ 756358 h 904875"/>
              <a:gd name="connsiteX55" fmla="*/ 3895796 w 4917659"/>
              <a:gd name="connsiteY55" fmla="*/ 401180 h 904875"/>
              <a:gd name="connsiteX56" fmla="*/ 3760560 w 4917659"/>
              <a:gd name="connsiteY56" fmla="*/ 756358 h 904875"/>
              <a:gd name="connsiteX57" fmla="*/ 3732289 w 4917659"/>
              <a:gd name="connsiteY57" fmla="*/ 775437 h 904875"/>
              <a:gd name="connsiteX58" fmla="*/ 3668969 w 4917659"/>
              <a:gd name="connsiteY58" fmla="*/ 775437 h 904875"/>
              <a:gd name="connsiteX59" fmla="*/ 3641317 w 4917659"/>
              <a:gd name="connsiteY59" fmla="*/ 756358 h 904875"/>
              <a:gd name="connsiteX60" fmla="*/ 3509156 w 4917659"/>
              <a:gd name="connsiteY60" fmla="*/ 401180 h 904875"/>
              <a:gd name="connsiteX61" fmla="*/ 3376995 w 4917659"/>
              <a:gd name="connsiteY61" fmla="*/ 756358 h 904875"/>
              <a:gd name="connsiteX62" fmla="*/ 3348714 w 4917659"/>
              <a:gd name="connsiteY62" fmla="*/ 775437 h 904875"/>
              <a:gd name="connsiteX63" fmla="*/ 3279873 w 4917659"/>
              <a:gd name="connsiteY63" fmla="*/ 775437 h 904875"/>
              <a:gd name="connsiteX64" fmla="*/ 3262653 w 4917659"/>
              <a:gd name="connsiteY64" fmla="*/ 749586 h 904875"/>
              <a:gd name="connsiteX65" fmla="*/ 3442152 w 4917659"/>
              <a:gd name="connsiteY65" fmla="*/ 279298 h 904875"/>
              <a:gd name="connsiteX66" fmla="*/ 3470423 w 4917659"/>
              <a:gd name="connsiteY66" fmla="*/ 258982 h 904875"/>
              <a:gd name="connsiteX67" fmla="*/ 3547879 w 4917659"/>
              <a:gd name="connsiteY67" fmla="*/ 258982 h 904875"/>
              <a:gd name="connsiteX68" fmla="*/ 3575541 w 4917659"/>
              <a:gd name="connsiteY68" fmla="*/ 279298 h 904875"/>
              <a:gd name="connsiteX69" fmla="*/ 3702171 w 4917659"/>
              <a:gd name="connsiteY69" fmla="*/ 622780 h 904875"/>
              <a:gd name="connsiteX70" fmla="*/ 3830029 w 4917659"/>
              <a:gd name="connsiteY70" fmla="*/ 279298 h 904875"/>
              <a:gd name="connsiteX71" fmla="*/ 3858300 w 4917659"/>
              <a:gd name="connsiteY71" fmla="*/ 258982 h 904875"/>
              <a:gd name="connsiteX72" fmla="*/ 3934528 w 4917659"/>
              <a:gd name="connsiteY72" fmla="*/ 258982 h 904875"/>
              <a:gd name="connsiteX73" fmla="*/ 3962181 w 4917659"/>
              <a:gd name="connsiteY73" fmla="*/ 279298 h 904875"/>
              <a:gd name="connsiteX74" fmla="*/ 4089430 w 4917659"/>
              <a:gd name="connsiteY74" fmla="*/ 622780 h 904875"/>
              <a:gd name="connsiteX75" fmla="*/ 4216060 w 4917659"/>
              <a:gd name="connsiteY75" fmla="*/ 279298 h 904875"/>
              <a:gd name="connsiteX76" fmla="*/ 4243722 w 4917659"/>
              <a:gd name="connsiteY76" fmla="*/ 258982 h 904875"/>
              <a:gd name="connsiteX77" fmla="*/ 4320559 w 4917659"/>
              <a:gd name="connsiteY77" fmla="*/ 258982 h 904875"/>
              <a:gd name="connsiteX78" fmla="*/ 4348221 w 4917659"/>
              <a:gd name="connsiteY78" fmla="*/ 279298 h 904875"/>
              <a:gd name="connsiteX79" fmla="*/ 4477307 w 4917659"/>
              <a:gd name="connsiteY79" fmla="*/ 622780 h 904875"/>
              <a:gd name="connsiteX80" fmla="*/ 4602700 w 4917659"/>
              <a:gd name="connsiteY80" fmla="*/ 279298 h 904875"/>
              <a:gd name="connsiteX81" fmla="*/ 4630981 w 4917659"/>
              <a:gd name="connsiteY81" fmla="*/ 258982 h 904875"/>
              <a:gd name="connsiteX82" fmla="*/ 4708427 w 4917659"/>
              <a:gd name="connsiteY82" fmla="*/ 258982 h 904875"/>
              <a:gd name="connsiteX83" fmla="*/ 4736089 w 4917659"/>
              <a:gd name="connsiteY83" fmla="*/ 279298 h 904875"/>
              <a:gd name="connsiteX84" fmla="*/ 4915587 w 4917659"/>
              <a:gd name="connsiteY84" fmla="*/ 749586 h 904875"/>
              <a:gd name="connsiteX85" fmla="*/ 1941664 w 4917659"/>
              <a:gd name="connsiteY85" fmla="*/ 258982 h 904875"/>
              <a:gd name="connsiteX86" fmla="*/ 1877735 w 4917659"/>
              <a:gd name="connsiteY86" fmla="*/ 258982 h 904875"/>
              <a:gd name="connsiteX87" fmla="*/ 1853148 w 4917659"/>
              <a:gd name="connsiteY87" fmla="*/ 283613 h 904875"/>
              <a:gd name="connsiteX88" fmla="*/ 1853148 w 4917659"/>
              <a:gd name="connsiteY88" fmla="*/ 326695 h 904875"/>
              <a:gd name="connsiteX89" fmla="*/ 1684720 w 4917659"/>
              <a:gd name="connsiteY89" fmla="*/ 244208 h 904875"/>
              <a:gd name="connsiteX90" fmla="*/ 1424700 w 4917659"/>
              <a:gd name="connsiteY90" fmla="*/ 516290 h 904875"/>
              <a:gd name="connsiteX91" fmla="*/ 1683492 w 4917659"/>
              <a:gd name="connsiteY91" fmla="*/ 789600 h 904875"/>
              <a:gd name="connsiteX92" fmla="*/ 1853148 w 4917659"/>
              <a:gd name="connsiteY92" fmla="*/ 706495 h 904875"/>
              <a:gd name="connsiteX93" fmla="*/ 1853148 w 4917659"/>
              <a:gd name="connsiteY93" fmla="*/ 752053 h 904875"/>
              <a:gd name="connsiteX94" fmla="*/ 1877735 w 4917659"/>
              <a:gd name="connsiteY94" fmla="*/ 775437 h 904875"/>
              <a:gd name="connsiteX95" fmla="*/ 1941664 w 4917659"/>
              <a:gd name="connsiteY95" fmla="*/ 775437 h 904875"/>
              <a:gd name="connsiteX96" fmla="*/ 1965023 w 4917659"/>
              <a:gd name="connsiteY96" fmla="*/ 752053 h 904875"/>
              <a:gd name="connsiteX97" fmla="*/ 1965023 w 4917659"/>
              <a:gd name="connsiteY97" fmla="*/ 283613 h 904875"/>
              <a:gd name="connsiteX98" fmla="*/ 1941664 w 4917659"/>
              <a:gd name="connsiteY98" fmla="*/ 258982 h 904875"/>
              <a:gd name="connsiteX99" fmla="*/ 1696399 w 4917659"/>
              <a:gd name="connsiteY99" fmla="*/ 686187 h 904875"/>
              <a:gd name="connsiteX100" fmla="*/ 1538423 w 4917659"/>
              <a:gd name="connsiteY100" fmla="*/ 517519 h 904875"/>
              <a:gd name="connsiteX101" fmla="*/ 1696399 w 4917659"/>
              <a:gd name="connsiteY101" fmla="*/ 349469 h 904875"/>
              <a:gd name="connsiteX102" fmla="*/ 1854375 w 4917659"/>
              <a:gd name="connsiteY102" fmla="*/ 517519 h 904875"/>
              <a:gd name="connsiteX103" fmla="*/ 1696399 w 4917659"/>
              <a:gd name="connsiteY103" fmla="*/ 686187 h 904875"/>
              <a:gd name="connsiteX104" fmla="*/ 2697743 w 4917659"/>
              <a:gd name="connsiteY104" fmla="*/ 702190 h 904875"/>
              <a:gd name="connsiteX105" fmla="*/ 2692831 w 4917659"/>
              <a:gd name="connsiteY105" fmla="*/ 737889 h 904875"/>
              <a:gd name="connsiteX106" fmla="*/ 2526859 w 4917659"/>
              <a:gd name="connsiteY106" fmla="*/ 789600 h 904875"/>
              <a:gd name="connsiteX107" fmla="*/ 2260701 w 4917659"/>
              <a:gd name="connsiteY107" fmla="*/ 517519 h 904875"/>
              <a:gd name="connsiteX108" fmla="*/ 2526859 w 4917659"/>
              <a:gd name="connsiteY108" fmla="*/ 244208 h 904875"/>
              <a:gd name="connsiteX109" fmla="*/ 2692831 w 4917659"/>
              <a:gd name="connsiteY109" fmla="*/ 295301 h 904875"/>
              <a:gd name="connsiteX110" fmla="*/ 2697743 w 4917659"/>
              <a:gd name="connsiteY110" fmla="*/ 331010 h 904875"/>
              <a:gd name="connsiteX111" fmla="*/ 2667625 w 4917659"/>
              <a:gd name="connsiteY111" fmla="*/ 372863 h 904875"/>
              <a:gd name="connsiteX112" fmla="*/ 2630130 w 4917659"/>
              <a:gd name="connsiteY112" fmla="*/ 377177 h 904875"/>
              <a:gd name="connsiteX113" fmla="*/ 2530553 w 4917659"/>
              <a:gd name="connsiteY113" fmla="*/ 346393 h 904875"/>
              <a:gd name="connsiteX114" fmla="*/ 2374414 w 4917659"/>
              <a:gd name="connsiteY114" fmla="*/ 517519 h 904875"/>
              <a:gd name="connsiteX115" fmla="*/ 2530553 w 4917659"/>
              <a:gd name="connsiteY115" fmla="*/ 687416 h 904875"/>
              <a:gd name="connsiteX116" fmla="*/ 2628284 w 4917659"/>
              <a:gd name="connsiteY116" fmla="*/ 656022 h 904875"/>
              <a:gd name="connsiteX117" fmla="*/ 2665788 w 4917659"/>
              <a:gd name="connsiteY117" fmla="*/ 661565 h 904875"/>
              <a:gd name="connsiteX118" fmla="*/ 2697743 w 4917659"/>
              <a:gd name="connsiteY118" fmla="*/ 702190 h 904875"/>
              <a:gd name="connsiteX119" fmla="*/ 2996495 w 4917659"/>
              <a:gd name="connsiteY119" fmla="*/ 244827 h 904875"/>
              <a:gd name="connsiteX120" fmla="*/ 2726024 w 4917659"/>
              <a:gd name="connsiteY120" fmla="*/ 517519 h 904875"/>
              <a:gd name="connsiteX121" fmla="*/ 2996495 w 4917659"/>
              <a:gd name="connsiteY121" fmla="*/ 789600 h 904875"/>
              <a:gd name="connsiteX122" fmla="*/ 3267575 w 4917659"/>
              <a:gd name="connsiteY122" fmla="*/ 517519 h 904875"/>
              <a:gd name="connsiteX123" fmla="*/ 2996495 w 4917659"/>
              <a:gd name="connsiteY123" fmla="*/ 244827 h 904875"/>
              <a:gd name="connsiteX124" fmla="*/ 2996495 w 4917659"/>
              <a:gd name="connsiteY124" fmla="*/ 684949 h 904875"/>
              <a:gd name="connsiteX125" fmla="*/ 2838519 w 4917659"/>
              <a:gd name="connsiteY125" fmla="*/ 517519 h 904875"/>
              <a:gd name="connsiteX126" fmla="*/ 2996495 w 4917659"/>
              <a:gd name="connsiteY126" fmla="*/ 349469 h 904875"/>
              <a:gd name="connsiteX127" fmla="*/ 3154471 w 4917659"/>
              <a:gd name="connsiteY127" fmla="*/ 517519 h 904875"/>
              <a:gd name="connsiteX128" fmla="*/ 2996495 w 4917659"/>
              <a:gd name="connsiteY128" fmla="*/ 684949 h 904875"/>
              <a:gd name="connsiteX129" fmla="*/ 2163569 w 4917659"/>
              <a:gd name="connsiteY129" fmla="*/ 13989 h 904875"/>
              <a:gd name="connsiteX130" fmla="*/ 2187548 w 4917659"/>
              <a:gd name="connsiteY130" fmla="*/ 38611 h 904875"/>
              <a:gd name="connsiteX131" fmla="*/ 2187548 w 4917659"/>
              <a:gd name="connsiteY131" fmla="*/ 750815 h 904875"/>
              <a:gd name="connsiteX132" fmla="*/ 2163569 w 4917659"/>
              <a:gd name="connsiteY132" fmla="*/ 775437 h 904875"/>
              <a:gd name="connsiteX133" fmla="*/ 2100259 w 4917659"/>
              <a:gd name="connsiteY133" fmla="*/ 775437 h 904875"/>
              <a:gd name="connsiteX134" fmla="*/ 2075672 w 4917659"/>
              <a:gd name="connsiteY134" fmla="*/ 750815 h 904875"/>
              <a:gd name="connsiteX135" fmla="*/ 2075672 w 4917659"/>
              <a:gd name="connsiteY135" fmla="*/ 38611 h 904875"/>
              <a:gd name="connsiteX136" fmla="*/ 2100259 w 4917659"/>
              <a:gd name="connsiteY136" fmla="*/ 13989 h 904875"/>
              <a:gd name="connsiteX137" fmla="*/ 2163569 w 4917659"/>
              <a:gd name="connsiteY137" fmla="*/ 13989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4917659" h="904875">
                <a:moveTo>
                  <a:pt x="1326970" y="258982"/>
                </a:moveTo>
                <a:cubicBezTo>
                  <a:pt x="1339877" y="258982"/>
                  <a:pt x="1351557" y="269450"/>
                  <a:pt x="1351557" y="283613"/>
                </a:cubicBezTo>
                <a:cubicBezTo>
                  <a:pt x="1351557" y="752053"/>
                  <a:pt x="1351557" y="752053"/>
                  <a:pt x="1351557" y="752053"/>
                </a:cubicBezTo>
                <a:cubicBezTo>
                  <a:pt x="1351557" y="764978"/>
                  <a:pt x="1339877" y="775437"/>
                  <a:pt x="1326970" y="775437"/>
                </a:cubicBezTo>
                <a:cubicBezTo>
                  <a:pt x="1263650" y="775437"/>
                  <a:pt x="1263650" y="775437"/>
                  <a:pt x="1263650" y="775437"/>
                </a:cubicBezTo>
                <a:cubicBezTo>
                  <a:pt x="1251361" y="775437"/>
                  <a:pt x="1239681" y="765588"/>
                  <a:pt x="1239681" y="752662"/>
                </a:cubicBezTo>
                <a:cubicBezTo>
                  <a:pt x="1239681" y="709581"/>
                  <a:pt x="1239681" y="709581"/>
                  <a:pt x="1239681" y="709581"/>
                </a:cubicBezTo>
                <a:cubicBezTo>
                  <a:pt x="1207717" y="756977"/>
                  <a:pt x="1153011" y="789600"/>
                  <a:pt x="1072481" y="789600"/>
                </a:cubicBezTo>
                <a:cubicBezTo>
                  <a:pt x="937864" y="789600"/>
                  <a:pt x="854878" y="700342"/>
                  <a:pt x="854878" y="568001"/>
                </a:cubicBezTo>
                <a:cubicBezTo>
                  <a:pt x="854878" y="282994"/>
                  <a:pt x="854878" y="282994"/>
                  <a:pt x="854878" y="282994"/>
                </a:cubicBezTo>
                <a:cubicBezTo>
                  <a:pt x="854878" y="269450"/>
                  <a:pt x="867167" y="258982"/>
                  <a:pt x="880084" y="258982"/>
                </a:cubicBezTo>
                <a:cubicBezTo>
                  <a:pt x="943395" y="258982"/>
                  <a:pt x="943395" y="258982"/>
                  <a:pt x="943395" y="258982"/>
                </a:cubicBezTo>
                <a:cubicBezTo>
                  <a:pt x="956302" y="258982"/>
                  <a:pt x="966754" y="269450"/>
                  <a:pt x="966754" y="282994"/>
                </a:cubicBezTo>
                <a:cubicBezTo>
                  <a:pt x="966754" y="549532"/>
                  <a:pt x="966754" y="549532"/>
                  <a:pt x="966754" y="549532"/>
                </a:cubicBezTo>
                <a:cubicBezTo>
                  <a:pt x="966754" y="635705"/>
                  <a:pt x="1012245" y="692341"/>
                  <a:pt x="1101371" y="692341"/>
                </a:cubicBezTo>
                <a:cubicBezTo>
                  <a:pt x="1188041" y="692341"/>
                  <a:pt x="1239681" y="633248"/>
                  <a:pt x="1239681" y="550761"/>
                </a:cubicBezTo>
                <a:cubicBezTo>
                  <a:pt x="1239681" y="282994"/>
                  <a:pt x="1239681" y="282994"/>
                  <a:pt x="1239681" y="282994"/>
                </a:cubicBezTo>
                <a:cubicBezTo>
                  <a:pt x="1239681" y="269450"/>
                  <a:pt x="1251361" y="258982"/>
                  <a:pt x="1263650" y="258982"/>
                </a:cubicBezTo>
                <a:cubicBezTo>
                  <a:pt x="1326970" y="258982"/>
                  <a:pt x="1326970" y="258982"/>
                  <a:pt x="1326970" y="258982"/>
                </a:cubicBezTo>
                <a:moveTo>
                  <a:pt x="392011" y="-165"/>
                </a:moveTo>
                <a:cubicBezTo>
                  <a:pt x="175017" y="-165"/>
                  <a:pt x="-169" y="168494"/>
                  <a:pt x="-169" y="394408"/>
                </a:cubicBezTo>
                <a:cubicBezTo>
                  <a:pt x="-169" y="620322"/>
                  <a:pt x="175017" y="789600"/>
                  <a:pt x="392011" y="789600"/>
                </a:cubicBezTo>
                <a:cubicBezTo>
                  <a:pt x="428887" y="789600"/>
                  <a:pt x="465154" y="784676"/>
                  <a:pt x="498966" y="775437"/>
                </a:cubicBezTo>
                <a:cubicBezTo>
                  <a:pt x="541382" y="885012"/>
                  <a:pt x="541382" y="885012"/>
                  <a:pt x="541382" y="885012"/>
                </a:cubicBezTo>
                <a:cubicBezTo>
                  <a:pt x="545684" y="897319"/>
                  <a:pt x="554290" y="904710"/>
                  <a:pt x="570272" y="904710"/>
                </a:cubicBezTo>
                <a:cubicBezTo>
                  <a:pt x="637885" y="904710"/>
                  <a:pt x="637885" y="904710"/>
                  <a:pt x="637885" y="904710"/>
                </a:cubicBezTo>
                <a:cubicBezTo>
                  <a:pt x="653867" y="904710"/>
                  <a:pt x="666166" y="893633"/>
                  <a:pt x="658170" y="873316"/>
                </a:cubicBezTo>
                <a:cubicBezTo>
                  <a:pt x="603464" y="729279"/>
                  <a:pt x="603464" y="729279"/>
                  <a:pt x="603464" y="729279"/>
                </a:cubicBezTo>
                <a:cubicBezTo>
                  <a:pt x="712266" y="660946"/>
                  <a:pt x="784191" y="539683"/>
                  <a:pt x="784191" y="394408"/>
                </a:cubicBezTo>
                <a:cubicBezTo>
                  <a:pt x="784191" y="168494"/>
                  <a:pt x="608995" y="-165"/>
                  <a:pt x="392011" y="-165"/>
                </a:cubicBezTo>
                <a:moveTo>
                  <a:pt x="562895" y="623399"/>
                </a:moveTo>
                <a:cubicBezTo>
                  <a:pt x="513101" y="494744"/>
                  <a:pt x="513101" y="494744"/>
                  <a:pt x="513101" y="494744"/>
                </a:cubicBezTo>
                <a:cubicBezTo>
                  <a:pt x="508799" y="483667"/>
                  <a:pt x="500194" y="474428"/>
                  <a:pt x="481137" y="474428"/>
                </a:cubicBezTo>
                <a:cubicBezTo>
                  <a:pt x="416598" y="474428"/>
                  <a:pt x="416598" y="474428"/>
                  <a:pt x="416598" y="474428"/>
                </a:cubicBezTo>
                <a:cubicBezTo>
                  <a:pt x="400616" y="474428"/>
                  <a:pt x="387708" y="484896"/>
                  <a:pt x="395085" y="505212"/>
                </a:cubicBezTo>
                <a:cubicBezTo>
                  <a:pt x="460243" y="674491"/>
                  <a:pt x="460243" y="674491"/>
                  <a:pt x="460243" y="674491"/>
                </a:cubicBezTo>
                <a:cubicBezTo>
                  <a:pt x="438730" y="680025"/>
                  <a:pt x="415980" y="683111"/>
                  <a:pt x="392011" y="683111"/>
                </a:cubicBezTo>
                <a:cubicBezTo>
                  <a:pt x="232797" y="683111"/>
                  <a:pt x="120312" y="558152"/>
                  <a:pt x="120312" y="394408"/>
                </a:cubicBezTo>
                <a:cubicBezTo>
                  <a:pt x="120312" y="231283"/>
                  <a:pt x="232797" y="106324"/>
                  <a:pt x="392011" y="106324"/>
                </a:cubicBezTo>
                <a:cubicBezTo>
                  <a:pt x="551215" y="106324"/>
                  <a:pt x="663710" y="231283"/>
                  <a:pt x="663710" y="394408"/>
                </a:cubicBezTo>
                <a:cubicBezTo>
                  <a:pt x="663710" y="489820"/>
                  <a:pt x="625596" y="571687"/>
                  <a:pt x="562895" y="623399"/>
                </a:cubicBezTo>
                <a:moveTo>
                  <a:pt x="4915587" y="749586"/>
                </a:moveTo>
                <a:cubicBezTo>
                  <a:pt x="4921118" y="762511"/>
                  <a:pt x="4914359" y="775437"/>
                  <a:pt x="4898377" y="775437"/>
                </a:cubicBezTo>
                <a:cubicBezTo>
                  <a:pt x="4827680" y="775437"/>
                  <a:pt x="4827680" y="775437"/>
                  <a:pt x="4827680" y="775437"/>
                </a:cubicBezTo>
                <a:cubicBezTo>
                  <a:pt x="4814772" y="775437"/>
                  <a:pt x="4803711" y="769284"/>
                  <a:pt x="4799409" y="756358"/>
                </a:cubicBezTo>
                <a:cubicBezTo>
                  <a:pt x="4668476" y="403028"/>
                  <a:pt x="4668476" y="403028"/>
                  <a:pt x="4668476" y="403028"/>
                </a:cubicBezTo>
                <a:cubicBezTo>
                  <a:pt x="4535087" y="756358"/>
                  <a:pt x="4535087" y="756358"/>
                  <a:pt x="4535087" y="756358"/>
                </a:cubicBezTo>
                <a:cubicBezTo>
                  <a:pt x="4529556" y="769903"/>
                  <a:pt x="4520333" y="775437"/>
                  <a:pt x="4507425" y="775437"/>
                </a:cubicBezTo>
                <a:cubicBezTo>
                  <a:pt x="4444114" y="775437"/>
                  <a:pt x="4444114" y="775437"/>
                  <a:pt x="4444114" y="775437"/>
                </a:cubicBezTo>
                <a:cubicBezTo>
                  <a:pt x="4431197" y="775437"/>
                  <a:pt x="4421365" y="769903"/>
                  <a:pt x="4415834" y="756358"/>
                </a:cubicBezTo>
                <a:cubicBezTo>
                  <a:pt x="4281827" y="401180"/>
                  <a:pt x="4281827" y="401180"/>
                  <a:pt x="4281827" y="401180"/>
                </a:cubicBezTo>
                <a:cubicBezTo>
                  <a:pt x="4149665" y="756358"/>
                  <a:pt x="4149665" y="756358"/>
                  <a:pt x="4149665" y="756358"/>
                </a:cubicBezTo>
                <a:cubicBezTo>
                  <a:pt x="4144135" y="769284"/>
                  <a:pt x="4134302" y="775437"/>
                  <a:pt x="4121394" y="775437"/>
                </a:cubicBezTo>
                <a:cubicBezTo>
                  <a:pt x="4055009" y="775437"/>
                  <a:pt x="4055009" y="775437"/>
                  <a:pt x="4055009" y="775437"/>
                </a:cubicBezTo>
                <a:cubicBezTo>
                  <a:pt x="4042092" y="775437"/>
                  <a:pt x="4032259" y="769284"/>
                  <a:pt x="4026729" y="756358"/>
                </a:cubicBezTo>
                <a:cubicBezTo>
                  <a:pt x="3895796" y="401180"/>
                  <a:pt x="3895796" y="401180"/>
                  <a:pt x="3895796" y="401180"/>
                </a:cubicBezTo>
                <a:cubicBezTo>
                  <a:pt x="3760560" y="756358"/>
                  <a:pt x="3760560" y="756358"/>
                  <a:pt x="3760560" y="756358"/>
                </a:cubicBezTo>
                <a:cubicBezTo>
                  <a:pt x="3755030" y="769903"/>
                  <a:pt x="3745197" y="775437"/>
                  <a:pt x="3732289" y="775437"/>
                </a:cubicBezTo>
                <a:cubicBezTo>
                  <a:pt x="3668969" y="775437"/>
                  <a:pt x="3668969" y="775437"/>
                  <a:pt x="3668969" y="775437"/>
                </a:cubicBezTo>
                <a:cubicBezTo>
                  <a:pt x="3656061" y="775437"/>
                  <a:pt x="3646228" y="769903"/>
                  <a:pt x="3641317" y="756358"/>
                </a:cubicBezTo>
                <a:cubicBezTo>
                  <a:pt x="3509156" y="401180"/>
                  <a:pt x="3509156" y="401180"/>
                  <a:pt x="3509156" y="401180"/>
                </a:cubicBezTo>
                <a:cubicBezTo>
                  <a:pt x="3376995" y="756358"/>
                  <a:pt x="3376995" y="756358"/>
                  <a:pt x="3376995" y="756358"/>
                </a:cubicBezTo>
                <a:cubicBezTo>
                  <a:pt x="3372692" y="769284"/>
                  <a:pt x="3361622" y="775437"/>
                  <a:pt x="3348714" y="775437"/>
                </a:cubicBezTo>
                <a:cubicBezTo>
                  <a:pt x="3279873" y="775437"/>
                  <a:pt x="3279873" y="775437"/>
                  <a:pt x="3279873" y="775437"/>
                </a:cubicBezTo>
                <a:cubicBezTo>
                  <a:pt x="3263881" y="775437"/>
                  <a:pt x="3257742" y="762511"/>
                  <a:pt x="3262653" y="749586"/>
                </a:cubicBezTo>
                <a:cubicBezTo>
                  <a:pt x="3442152" y="279298"/>
                  <a:pt x="3442152" y="279298"/>
                  <a:pt x="3442152" y="279298"/>
                </a:cubicBezTo>
                <a:cubicBezTo>
                  <a:pt x="3447683" y="265754"/>
                  <a:pt x="3457515" y="258982"/>
                  <a:pt x="3470423" y="258982"/>
                </a:cubicBezTo>
                <a:cubicBezTo>
                  <a:pt x="3547879" y="258982"/>
                  <a:pt x="3547879" y="258982"/>
                  <a:pt x="3547879" y="258982"/>
                </a:cubicBezTo>
                <a:cubicBezTo>
                  <a:pt x="3560786" y="258982"/>
                  <a:pt x="3570010" y="265754"/>
                  <a:pt x="3575541" y="279298"/>
                </a:cubicBezTo>
                <a:cubicBezTo>
                  <a:pt x="3702171" y="622780"/>
                  <a:pt x="3702171" y="622780"/>
                  <a:pt x="3702171" y="622780"/>
                </a:cubicBezTo>
                <a:cubicBezTo>
                  <a:pt x="3830029" y="279298"/>
                  <a:pt x="3830029" y="279298"/>
                  <a:pt x="3830029" y="279298"/>
                </a:cubicBezTo>
                <a:cubicBezTo>
                  <a:pt x="3835560" y="265754"/>
                  <a:pt x="3845393" y="258982"/>
                  <a:pt x="3858300" y="258982"/>
                </a:cubicBezTo>
                <a:cubicBezTo>
                  <a:pt x="3934528" y="258982"/>
                  <a:pt x="3934528" y="258982"/>
                  <a:pt x="3934528" y="258982"/>
                </a:cubicBezTo>
                <a:cubicBezTo>
                  <a:pt x="3947436" y="258982"/>
                  <a:pt x="3957269" y="265754"/>
                  <a:pt x="3962181" y="279298"/>
                </a:cubicBezTo>
                <a:cubicBezTo>
                  <a:pt x="4089430" y="622780"/>
                  <a:pt x="4089430" y="622780"/>
                  <a:pt x="4089430" y="622780"/>
                </a:cubicBezTo>
                <a:cubicBezTo>
                  <a:pt x="4216060" y="279298"/>
                  <a:pt x="4216060" y="279298"/>
                  <a:pt x="4216060" y="279298"/>
                </a:cubicBezTo>
                <a:cubicBezTo>
                  <a:pt x="4221591" y="265754"/>
                  <a:pt x="4230805" y="258982"/>
                  <a:pt x="4243722" y="258982"/>
                </a:cubicBezTo>
                <a:cubicBezTo>
                  <a:pt x="4320559" y="258982"/>
                  <a:pt x="4320559" y="258982"/>
                  <a:pt x="4320559" y="258982"/>
                </a:cubicBezTo>
                <a:cubicBezTo>
                  <a:pt x="4332848" y="258982"/>
                  <a:pt x="4342681" y="265754"/>
                  <a:pt x="4348221" y="279298"/>
                </a:cubicBezTo>
                <a:cubicBezTo>
                  <a:pt x="4477307" y="622780"/>
                  <a:pt x="4477307" y="622780"/>
                  <a:pt x="4477307" y="622780"/>
                </a:cubicBezTo>
                <a:cubicBezTo>
                  <a:pt x="4602700" y="279298"/>
                  <a:pt x="4602700" y="279298"/>
                  <a:pt x="4602700" y="279298"/>
                </a:cubicBezTo>
                <a:cubicBezTo>
                  <a:pt x="4608231" y="265754"/>
                  <a:pt x="4618073" y="258982"/>
                  <a:pt x="4630981" y="258982"/>
                </a:cubicBezTo>
                <a:cubicBezTo>
                  <a:pt x="4708427" y="258982"/>
                  <a:pt x="4708427" y="258982"/>
                  <a:pt x="4708427" y="258982"/>
                </a:cubicBezTo>
                <a:cubicBezTo>
                  <a:pt x="4721344" y="258982"/>
                  <a:pt x="4730558" y="265754"/>
                  <a:pt x="4736089" y="279298"/>
                </a:cubicBezTo>
                <a:cubicBezTo>
                  <a:pt x="4915587" y="749586"/>
                  <a:pt x="4915587" y="749586"/>
                  <a:pt x="4915587" y="749586"/>
                </a:cubicBezTo>
                <a:moveTo>
                  <a:pt x="1941664" y="258982"/>
                </a:moveTo>
                <a:cubicBezTo>
                  <a:pt x="1877735" y="258982"/>
                  <a:pt x="1877735" y="258982"/>
                  <a:pt x="1877735" y="258982"/>
                </a:cubicBezTo>
                <a:cubicBezTo>
                  <a:pt x="1865446" y="258982"/>
                  <a:pt x="1853148" y="269450"/>
                  <a:pt x="1853148" y="283613"/>
                </a:cubicBezTo>
                <a:cubicBezTo>
                  <a:pt x="1853148" y="326695"/>
                  <a:pt x="1853148" y="326695"/>
                  <a:pt x="1853148" y="326695"/>
                </a:cubicBezTo>
                <a:cubicBezTo>
                  <a:pt x="1821183" y="278070"/>
                  <a:pt x="1758491" y="244208"/>
                  <a:pt x="1684720" y="244208"/>
                </a:cubicBezTo>
                <a:cubicBezTo>
                  <a:pt x="1545182" y="244208"/>
                  <a:pt x="1424700" y="355013"/>
                  <a:pt x="1424700" y="516290"/>
                </a:cubicBezTo>
                <a:cubicBezTo>
                  <a:pt x="1424700" y="680025"/>
                  <a:pt x="1545182" y="789600"/>
                  <a:pt x="1683492" y="789600"/>
                </a:cubicBezTo>
                <a:cubicBezTo>
                  <a:pt x="1758491" y="789600"/>
                  <a:pt x="1819955" y="755129"/>
                  <a:pt x="1853148" y="706495"/>
                </a:cubicBezTo>
                <a:cubicBezTo>
                  <a:pt x="1853148" y="752053"/>
                  <a:pt x="1853148" y="752053"/>
                  <a:pt x="1853148" y="752053"/>
                </a:cubicBezTo>
                <a:cubicBezTo>
                  <a:pt x="1853148" y="764978"/>
                  <a:pt x="1865446" y="775437"/>
                  <a:pt x="1877735" y="775437"/>
                </a:cubicBezTo>
                <a:cubicBezTo>
                  <a:pt x="1941664" y="775437"/>
                  <a:pt x="1941664" y="775437"/>
                  <a:pt x="1941664" y="775437"/>
                </a:cubicBezTo>
                <a:cubicBezTo>
                  <a:pt x="1954572" y="775437"/>
                  <a:pt x="1965023" y="764978"/>
                  <a:pt x="1965023" y="752053"/>
                </a:cubicBezTo>
                <a:cubicBezTo>
                  <a:pt x="1965023" y="283613"/>
                  <a:pt x="1965023" y="283613"/>
                  <a:pt x="1965023" y="283613"/>
                </a:cubicBezTo>
                <a:cubicBezTo>
                  <a:pt x="1965023" y="269450"/>
                  <a:pt x="1954572" y="258982"/>
                  <a:pt x="1941664" y="258982"/>
                </a:cubicBezTo>
                <a:moveTo>
                  <a:pt x="1696399" y="686187"/>
                </a:moveTo>
                <a:cubicBezTo>
                  <a:pt x="1604199" y="686187"/>
                  <a:pt x="1538423" y="611083"/>
                  <a:pt x="1538423" y="517519"/>
                </a:cubicBezTo>
                <a:cubicBezTo>
                  <a:pt x="1538423" y="422726"/>
                  <a:pt x="1604199" y="349469"/>
                  <a:pt x="1696399" y="349469"/>
                </a:cubicBezTo>
                <a:cubicBezTo>
                  <a:pt x="1787990" y="349469"/>
                  <a:pt x="1854375" y="422726"/>
                  <a:pt x="1854375" y="517519"/>
                </a:cubicBezTo>
                <a:cubicBezTo>
                  <a:pt x="1854375" y="611083"/>
                  <a:pt x="1787990" y="686187"/>
                  <a:pt x="1696399" y="686187"/>
                </a:cubicBezTo>
                <a:moveTo>
                  <a:pt x="2697743" y="702190"/>
                </a:moveTo>
                <a:cubicBezTo>
                  <a:pt x="2711888" y="719430"/>
                  <a:pt x="2700209" y="732355"/>
                  <a:pt x="2692831" y="737889"/>
                </a:cubicBezTo>
                <a:cubicBezTo>
                  <a:pt x="2648568" y="771131"/>
                  <a:pt x="2590179" y="789600"/>
                  <a:pt x="2526859" y="789600"/>
                </a:cubicBezTo>
                <a:cubicBezTo>
                  <a:pt x="2367036" y="789600"/>
                  <a:pt x="2260701" y="672024"/>
                  <a:pt x="2260701" y="517519"/>
                </a:cubicBezTo>
                <a:cubicBezTo>
                  <a:pt x="2260701" y="362404"/>
                  <a:pt x="2367036" y="244208"/>
                  <a:pt x="2526859" y="244208"/>
                </a:cubicBezTo>
                <a:cubicBezTo>
                  <a:pt x="2590179" y="244208"/>
                  <a:pt x="2648568" y="262068"/>
                  <a:pt x="2692831" y="295301"/>
                </a:cubicBezTo>
                <a:cubicBezTo>
                  <a:pt x="2700209" y="300844"/>
                  <a:pt x="2710660" y="312541"/>
                  <a:pt x="2697743" y="331010"/>
                </a:cubicBezTo>
                <a:cubicBezTo>
                  <a:pt x="2667625" y="372863"/>
                  <a:pt x="2667625" y="372863"/>
                  <a:pt x="2667625" y="372863"/>
                </a:cubicBezTo>
                <a:cubicBezTo>
                  <a:pt x="2655946" y="389484"/>
                  <a:pt x="2641810" y="385178"/>
                  <a:pt x="2630130" y="377177"/>
                </a:cubicBezTo>
                <a:cubicBezTo>
                  <a:pt x="2602468" y="359937"/>
                  <a:pt x="2568657" y="346393"/>
                  <a:pt x="2530553" y="346393"/>
                </a:cubicBezTo>
                <a:cubicBezTo>
                  <a:pt x="2436496" y="346393"/>
                  <a:pt x="2374414" y="421497"/>
                  <a:pt x="2374414" y="517519"/>
                </a:cubicBezTo>
                <a:cubicBezTo>
                  <a:pt x="2374414" y="612931"/>
                  <a:pt x="2436496" y="687416"/>
                  <a:pt x="2530553" y="687416"/>
                </a:cubicBezTo>
                <a:cubicBezTo>
                  <a:pt x="2568657" y="687416"/>
                  <a:pt x="2600012" y="672024"/>
                  <a:pt x="2628284" y="656022"/>
                </a:cubicBezTo>
                <a:cubicBezTo>
                  <a:pt x="2639963" y="649869"/>
                  <a:pt x="2652871" y="644325"/>
                  <a:pt x="2665788" y="661565"/>
                </a:cubicBezTo>
                <a:lnTo>
                  <a:pt x="2697743" y="702190"/>
                </a:lnTo>
                <a:close/>
                <a:moveTo>
                  <a:pt x="2996495" y="244827"/>
                </a:moveTo>
                <a:cubicBezTo>
                  <a:pt x="2845886" y="244827"/>
                  <a:pt x="2726024" y="363633"/>
                  <a:pt x="2726024" y="517519"/>
                </a:cubicBezTo>
                <a:cubicBezTo>
                  <a:pt x="2726024" y="672024"/>
                  <a:pt x="2845886" y="789600"/>
                  <a:pt x="2996495" y="789600"/>
                </a:cubicBezTo>
                <a:cubicBezTo>
                  <a:pt x="3147094" y="789600"/>
                  <a:pt x="3267575" y="672024"/>
                  <a:pt x="3267575" y="517519"/>
                </a:cubicBezTo>
                <a:cubicBezTo>
                  <a:pt x="3267575" y="363633"/>
                  <a:pt x="3147094" y="244827"/>
                  <a:pt x="2996495" y="244827"/>
                </a:cubicBezTo>
                <a:moveTo>
                  <a:pt x="2996495" y="684949"/>
                </a:moveTo>
                <a:cubicBezTo>
                  <a:pt x="2904285" y="684949"/>
                  <a:pt x="2838519" y="611083"/>
                  <a:pt x="2838519" y="517519"/>
                </a:cubicBezTo>
                <a:cubicBezTo>
                  <a:pt x="2838519" y="422726"/>
                  <a:pt x="2904285" y="349469"/>
                  <a:pt x="2996495" y="349469"/>
                </a:cubicBezTo>
                <a:cubicBezTo>
                  <a:pt x="3089314" y="349469"/>
                  <a:pt x="3154471" y="422726"/>
                  <a:pt x="3154471" y="517519"/>
                </a:cubicBezTo>
                <a:cubicBezTo>
                  <a:pt x="3154471" y="611083"/>
                  <a:pt x="3089314" y="684949"/>
                  <a:pt x="2996495" y="684949"/>
                </a:cubicBezTo>
                <a:moveTo>
                  <a:pt x="2163569" y="13989"/>
                </a:moveTo>
                <a:cubicBezTo>
                  <a:pt x="2177715" y="13989"/>
                  <a:pt x="2187548" y="25686"/>
                  <a:pt x="2187548" y="38611"/>
                </a:cubicBezTo>
                <a:cubicBezTo>
                  <a:pt x="2187548" y="750815"/>
                  <a:pt x="2187548" y="750815"/>
                  <a:pt x="2187548" y="750815"/>
                </a:cubicBezTo>
                <a:cubicBezTo>
                  <a:pt x="2187548" y="763750"/>
                  <a:pt x="2177715" y="775437"/>
                  <a:pt x="2163569" y="775437"/>
                </a:cubicBezTo>
                <a:cubicBezTo>
                  <a:pt x="2100259" y="775437"/>
                  <a:pt x="2100259" y="775437"/>
                  <a:pt x="2100259" y="775437"/>
                </a:cubicBezTo>
                <a:cubicBezTo>
                  <a:pt x="2087351" y="775437"/>
                  <a:pt x="2075672" y="763750"/>
                  <a:pt x="2075672" y="750815"/>
                </a:cubicBezTo>
                <a:cubicBezTo>
                  <a:pt x="2075672" y="38611"/>
                  <a:pt x="2075672" y="38611"/>
                  <a:pt x="2075672" y="38611"/>
                </a:cubicBezTo>
                <a:cubicBezTo>
                  <a:pt x="2075672" y="25686"/>
                  <a:pt x="2087351" y="13989"/>
                  <a:pt x="2100259" y="13989"/>
                </a:cubicBezTo>
                <a:cubicBezTo>
                  <a:pt x="2163569" y="13989"/>
                  <a:pt x="2163569" y="13989"/>
                  <a:pt x="2163569" y="13989"/>
                </a:cubicBezTo>
              </a:path>
            </a:pathLst>
          </a:custGeom>
          <a:solidFill>
            <a:schemeClr val="tx1"/>
          </a:solidFill>
          <a:ln w="9507" cap="flat">
            <a:noFill/>
            <a:prstDash val="solid"/>
            <a:miter/>
          </a:ln>
        </p:spPr>
        <p:txBody>
          <a:bodyPr rtlCol="0" anchor="ctr"/>
          <a:lstStyle/>
          <a:p>
            <a:endParaRPr lang="en-US"/>
          </a:p>
        </p:txBody>
      </p:sp>
      <p:sp>
        <p:nvSpPr>
          <p:cNvPr id="4" name="Title 2">
            <a:extLst>
              <a:ext uri="{FF2B5EF4-FFF2-40B4-BE49-F238E27FC236}">
                <a16:creationId xmlns:a16="http://schemas.microsoft.com/office/drawing/2014/main" id="{AE26A26D-3BB6-3DA7-C72C-3F2C422C0EEE}"/>
              </a:ext>
            </a:extLst>
          </p:cNvPr>
          <p:cNvSpPr>
            <a:spLocks noGrp="1"/>
          </p:cNvSpPr>
          <p:nvPr>
            <p:ph type="title" hasCustomPrompt="1"/>
          </p:nvPr>
        </p:nvSpPr>
        <p:spPr bwMode="gray">
          <a:xfrm>
            <a:off x="515939" y="1628775"/>
            <a:ext cx="4787900" cy="2160588"/>
          </a:xfrm>
        </p:spPr>
        <p:txBody>
          <a:bodyPr wrap="square" anchor="b">
            <a:noAutofit/>
          </a:bodyPr>
          <a:lstStyle>
            <a:lvl1pPr marL="0" algn="l" defTabSz="914400" rtl="0" eaLnBrk="1" latinLnBrk="0" hangingPunct="1">
              <a:lnSpc>
                <a:spcPct val="80000"/>
              </a:lnSpc>
              <a:defRPr lang="en-US" sz="4800" kern="1200" spc="0" dirty="0">
                <a:solidFill>
                  <a:schemeClr val="tx1"/>
                </a:solidFill>
                <a:latin typeface="Aptos" panose="020B0004020202020204" pitchFamily="34" charset="0"/>
                <a:ea typeface="Alfabet" pitchFamily="2" charset="0"/>
                <a:cs typeface="Microsoft Sans Serif" panose="020B0604020202020204" pitchFamily="34" charset="0"/>
              </a:defRPr>
            </a:lvl1pPr>
          </a:lstStyle>
          <a:p>
            <a:r>
              <a:rPr lang="en-US" sz="4800" spc="-110">
                <a:solidFill>
                  <a:srgbClr val="FFFFFE"/>
                </a:solidFill>
                <a:ea typeface="Alfabet" pitchFamily="2" charset="0"/>
                <a:cs typeface="Microsoft Sans Serif" panose="020B0604020202020204" pitchFamily="34" charset="0"/>
              </a:rPr>
              <a:t>Presentation </a:t>
            </a:r>
            <a:br>
              <a:rPr lang="en-US" sz="4800" spc="-110">
                <a:solidFill>
                  <a:srgbClr val="FFFFFE"/>
                </a:solidFill>
                <a:ea typeface="Alfabet" pitchFamily="2" charset="0"/>
                <a:cs typeface="Microsoft Sans Serif" panose="020B0604020202020204" pitchFamily="34" charset="0"/>
              </a:rPr>
            </a:br>
            <a:r>
              <a:rPr lang="en-US" sz="4800" spc="-110">
                <a:solidFill>
                  <a:srgbClr val="FFFFFE"/>
                </a:solidFill>
                <a:ea typeface="Alfabet" pitchFamily="2" charset="0"/>
                <a:cs typeface="Microsoft Sans Serif" panose="020B0604020202020204" pitchFamily="34" charset="0"/>
              </a:rPr>
              <a:t>title goes here</a:t>
            </a:r>
            <a:br>
              <a:rPr lang="en-US" sz="4800" spc="-110">
                <a:solidFill>
                  <a:srgbClr val="FFFFFE"/>
                </a:solidFill>
                <a:ea typeface="Alfabet" pitchFamily="2" charset="0"/>
                <a:cs typeface="Microsoft Sans Serif" panose="020B0604020202020204" pitchFamily="34" charset="0"/>
              </a:rPr>
            </a:br>
            <a:r>
              <a:rPr lang="en-US" sz="4800" spc="-110">
                <a:solidFill>
                  <a:srgbClr val="FFFFFE"/>
                </a:solidFill>
                <a:ea typeface="Alfabet" pitchFamily="2" charset="0"/>
                <a:cs typeface="Microsoft Sans Serif" panose="020B0604020202020204" pitchFamily="34" charset="0"/>
              </a:rPr>
              <a:t>4 lines</a:t>
            </a:r>
            <a:br>
              <a:rPr lang="en-US" sz="4800" spc="-110">
                <a:solidFill>
                  <a:srgbClr val="FFFFFE"/>
                </a:solidFill>
                <a:ea typeface="Alfabet" pitchFamily="2" charset="0"/>
                <a:cs typeface="Microsoft Sans Serif" panose="020B0604020202020204" pitchFamily="34" charset="0"/>
              </a:rPr>
            </a:br>
            <a:r>
              <a:rPr lang="en-US" sz="4800" spc="-110">
                <a:solidFill>
                  <a:srgbClr val="FFFFFE"/>
                </a:solidFill>
                <a:ea typeface="Alfabet" pitchFamily="2" charset="0"/>
                <a:cs typeface="Microsoft Sans Serif" panose="020B0604020202020204" pitchFamily="34" charset="0"/>
              </a:rPr>
              <a:t>maximum</a:t>
            </a:r>
            <a:endParaRPr lang="en-US"/>
          </a:p>
        </p:txBody>
      </p:sp>
      <p:sp>
        <p:nvSpPr>
          <p:cNvPr id="5" name="Text Placeholder 22">
            <a:extLst>
              <a:ext uri="{FF2B5EF4-FFF2-40B4-BE49-F238E27FC236}">
                <a16:creationId xmlns:a16="http://schemas.microsoft.com/office/drawing/2014/main" id="{39A1C756-596E-F77D-84E5-F1DB03F7856F}"/>
              </a:ext>
            </a:extLst>
          </p:cNvPr>
          <p:cNvSpPr>
            <a:spLocks noGrp="1"/>
          </p:cNvSpPr>
          <p:nvPr>
            <p:ph type="body" sz="quarter" idx="13" hasCustomPrompt="1"/>
          </p:nvPr>
        </p:nvSpPr>
        <p:spPr>
          <a:xfrm>
            <a:off x="515938" y="4518160"/>
            <a:ext cx="4787899" cy="263149"/>
          </a:xfrm>
        </p:spPr>
        <p:txBody>
          <a:bodyPr wrap="square" anchor="t">
            <a:noAutofit/>
          </a:bodyPr>
          <a:lstStyle>
            <a:lvl1pPr marL="0" indent="0">
              <a:buNone/>
              <a:defRPr sz="1600" spc="0">
                <a:solidFill>
                  <a:schemeClr val="tx1"/>
                </a:solidFill>
              </a:defRPr>
            </a:lvl1pPr>
          </a:lstStyle>
          <a:p>
            <a:pPr lvl="0"/>
            <a:r>
              <a:rPr lang="en-US"/>
              <a:t>Speaker title, Employing entity</a:t>
            </a:r>
          </a:p>
        </p:txBody>
      </p:sp>
      <p:grpSp>
        <p:nvGrpSpPr>
          <p:cNvPr id="16" name="Group 15">
            <a:extLst>
              <a:ext uri="{FF2B5EF4-FFF2-40B4-BE49-F238E27FC236}">
                <a16:creationId xmlns:a16="http://schemas.microsoft.com/office/drawing/2014/main" id="{8E16927F-82CD-278F-FF9D-C6A28CC273C4}"/>
              </a:ext>
            </a:extLst>
          </p:cNvPr>
          <p:cNvGrpSpPr/>
          <p:nvPr userDrawn="1"/>
        </p:nvGrpSpPr>
        <p:grpSpPr>
          <a:xfrm>
            <a:off x="12290489" y="-1"/>
            <a:ext cx="2910882" cy="6858001"/>
            <a:chOff x="12290489" y="-1"/>
            <a:chExt cx="2910882" cy="6858001"/>
          </a:xfrm>
        </p:grpSpPr>
        <p:sp>
          <p:nvSpPr>
            <p:cNvPr id="8" name="Rectangle 7">
              <a:extLst>
                <a:ext uri="{FF2B5EF4-FFF2-40B4-BE49-F238E27FC236}">
                  <a16:creationId xmlns:a16="http://schemas.microsoft.com/office/drawing/2014/main" id="{7CF50A69-0086-3DFD-F8A1-D5E846AB33E5}"/>
                </a:ext>
              </a:extLst>
            </p:cNvPr>
            <p:cNvSpPr/>
            <p:nvPr userDrawn="1"/>
          </p:nvSpPr>
          <p:spPr>
            <a:xfrm>
              <a:off x="12290489" y="-1"/>
              <a:ext cx="273515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atin typeface="Aptos" panose="020B0004020202020204" pitchFamily="34" charset="0"/>
                <a:cs typeface="Aparajita" panose="02020603050405020304" pitchFamily="18" charset="0"/>
              </a:endParaRPr>
            </a:p>
          </p:txBody>
        </p:sp>
        <p:grpSp>
          <p:nvGrpSpPr>
            <p:cNvPr id="15" name="Group 14">
              <a:extLst>
                <a:ext uri="{FF2B5EF4-FFF2-40B4-BE49-F238E27FC236}">
                  <a16:creationId xmlns:a16="http://schemas.microsoft.com/office/drawing/2014/main" id="{77113677-2D7C-DD8C-5EFC-327EE41809C0}"/>
                </a:ext>
              </a:extLst>
            </p:cNvPr>
            <p:cNvGrpSpPr/>
            <p:nvPr userDrawn="1"/>
          </p:nvGrpSpPr>
          <p:grpSpPr>
            <a:xfrm>
              <a:off x="12429548" y="173148"/>
              <a:ext cx="2771823" cy="5642861"/>
              <a:chOff x="12429548" y="173148"/>
              <a:chExt cx="2771823" cy="5642861"/>
            </a:xfrm>
          </p:grpSpPr>
          <p:grpSp>
            <p:nvGrpSpPr>
              <p:cNvPr id="7" name="Group 6">
                <a:extLst>
                  <a:ext uri="{FF2B5EF4-FFF2-40B4-BE49-F238E27FC236}">
                    <a16:creationId xmlns:a16="http://schemas.microsoft.com/office/drawing/2014/main" id="{159C415E-F380-7375-5AD3-2E9ACD4DF94C}"/>
                  </a:ext>
                </a:extLst>
              </p:cNvPr>
              <p:cNvGrpSpPr/>
              <p:nvPr userDrawn="1"/>
            </p:nvGrpSpPr>
            <p:grpSpPr>
              <a:xfrm>
                <a:off x="12449814" y="173148"/>
                <a:ext cx="2751557" cy="2005214"/>
                <a:chOff x="12449814" y="173148"/>
                <a:chExt cx="2751557" cy="2005214"/>
              </a:xfrm>
            </p:grpSpPr>
            <p:grpSp>
              <p:nvGrpSpPr>
                <p:cNvPr id="2" name="Group 1">
                  <a:extLst>
                    <a:ext uri="{FF2B5EF4-FFF2-40B4-BE49-F238E27FC236}">
                      <a16:creationId xmlns:a16="http://schemas.microsoft.com/office/drawing/2014/main" id="{5D4D145D-9446-D229-C022-A3ECE1F64AB9}"/>
                    </a:ext>
                  </a:extLst>
                </p:cNvPr>
                <p:cNvGrpSpPr/>
                <p:nvPr userDrawn="1"/>
              </p:nvGrpSpPr>
              <p:grpSpPr>
                <a:xfrm>
                  <a:off x="12449814" y="173148"/>
                  <a:ext cx="1534074" cy="249864"/>
                  <a:chOff x="12449814" y="173148"/>
                  <a:chExt cx="1534074" cy="249864"/>
                </a:xfrm>
              </p:grpSpPr>
              <p:sp>
                <p:nvSpPr>
                  <p:cNvPr id="9" name="TextBox 8">
                    <a:extLst>
                      <a:ext uri="{FF2B5EF4-FFF2-40B4-BE49-F238E27FC236}">
                        <a16:creationId xmlns:a16="http://schemas.microsoft.com/office/drawing/2014/main" id="{A3057112-442E-4CD7-B1AB-27BCA434F0CD}"/>
                      </a:ext>
                    </a:extLst>
                  </p:cNvPr>
                  <p:cNvSpPr txBox="1"/>
                  <p:nvPr userDrawn="1"/>
                </p:nvSpPr>
                <p:spPr>
                  <a:xfrm>
                    <a:off x="12449814" y="173148"/>
                    <a:ext cx="1534074" cy="169277"/>
                  </a:xfrm>
                  <a:prstGeom prst="rect">
                    <a:avLst/>
                  </a:prstGeom>
                </p:spPr>
                <p:txBody>
                  <a:bodyPr vert="horz" wrap="none" lIns="0" tIns="0" rIns="0" bIns="0" rtlCol="0" anchor="t">
                    <a:spAutoFit/>
                  </a:bodyPr>
                  <a:lstStyle>
                    <a:defPPr>
                      <a:defRPr lang="en-US"/>
                    </a:defPPr>
                    <a:lvl1pPr>
                      <a:defRPr sz="1100">
                        <a:solidFill>
                          <a:schemeClr val="accent2"/>
                        </a:solidFill>
                        <a:latin typeface="Arial" charset="0"/>
                        <a:ea typeface="Arial" charset="0"/>
                        <a:cs typeface="Arial" charset="0"/>
                      </a:defRPr>
                    </a:lvl1pPr>
                  </a:lstStyle>
                  <a:p>
                    <a:pPr lvl="0"/>
                    <a:r>
                      <a:rPr lang="en-US" b="1">
                        <a:solidFill>
                          <a:schemeClr val="bg1"/>
                        </a:solidFill>
                        <a:latin typeface="Aptos" panose="020B0004020202020204" pitchFamily="34" charset="0"/>
                        <a:cs typeface="Aparajita" panose="02020603050405020304" pitchFamily="18" charset="0"/>
                      </a:rPr>
                      <a:t>HOW TO ADD AN IMAGE</a:t>
                    </a:r>
                  </a:p>
                </p:txBody>
              </p:sp>
              <p:cxnSp>
                <p:nvCxnSpPr>
                  <p:cNvPr id="10" name="Straight Connector 9">
                    <a:extLst>
                      <a:ext uri="{FF2B5EF4-FFF2-40B4-BE49-F238E27FC236}">
                        <a16:creationId xmlns:a16="http://schemas.microsoft.com/office/drawing/2014/main" id="{7E6860D8-A0E2-7509-3307-FE6ABC7193BB}"/>
                      </a:ext>
                    </a:extLst>
                  </p:cNvPr>
                  <p:cNvCxnSpPr>
                    <a:cxnSpLocks/>
                  </p:cNvCxnSpPr>
                  <p:nvPr userDrawn="1"/>
                </p:nvCxnSpPr>
                <p:spPr>
                  <a:xfrm>
                    <a:off x="12449814" y="423012"/>
                    <a:ext cx="270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8C0ED071-E3D5-D617-0311-6EA1B0C02087}"/>
                    </a:ext>
                  </a:extLst>
                </p:cNvPr>
                <p:cNvGrpSpPr/>
                <p:nvPr userDrawn="1"/>
              </p:nvGrpSpPr>
              <p:grpSpPr>
                <a:xfrm>
                  <a:off x="12449814" y="545515"/>
                  <a:ext cx="2751557" cy="1632847"/>
                  <a:chOff x="12449814" y="545515"/>
                  <a:chExt cx="2751557" cy="1632847"/>
                </a:xfrm>
              </p:grpSpPr>
              <p:sp>
                <p:nvSpPr>
                  <p:cNvPr id="11" name="TextBox 10">
                    <a:extLst>
                      <a:ext uri="{FF2B5EF4-FFF2-40B4-BE49-F238E27FC236}">
                        <a16:creationId xmlns:a16="http://schemas.microsoft.com/office/drawing/2014/main" id="{16DA6383-5AF6-171A-518D-549F73EC7D6A}"/>
                      </a:ext>
                    </a:extLst>
                  </p:cNvPr>
                  <p:cNvSpPr txBox="1"/>
                  <p:nvPr userDrawn="1"/>
                </p:nvSpPr>
                <p:spPr>
                  <a:xfrm>
                    <a:off x="12614407" y="1281322"/>
                    <a:ext cx="1828957" cy="897040"/>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b="1">
                        <a:latin typeface="Aptos" panose="020B0004020202020204" pitchFamily="34" charset="0"/>
                        <a:cs typeface="Aparajita" panose="02020603050405020304" pitchFamily="18" charset="0"/>
                      </a:rPr>
                      <a:t>Method 1: </a:t>
                    </a:r>
                    <a:r>
                      <a:rPr lang="en-US" sz="600" b="0">
                        <a:latin typeface="Aptos" panose="020B0004020202020204" pitchFamily="34" charset="0"/>
                        <a:cs typeface="Aparajita" panose="02020603050405020304" pitchFamily="18" charset="0"/>
                      </a:rPr>
                      <a:t>from file browser</a:t>
                    </a:r>
                  </a:p>
                  <a:p>
                    <a:pPr lvl="1">
                      <a:buNone/>
                    </a:pPr>
                    <a:r>
                      <a:rPr lang="en-US" sz="1050">
                        <a:latin typeface="Aptos" panose="020B0004020202020204" pitchFamily="34" charset="0"/>
                        <a:cs typeface="Aparajita" panose="02020603050405020304" pitchFamily="18" charset="0"/>
                      </a:rPr>
                      <a:t>Drag the image onto the slide.</a:t>
                    </a:r>
                  </a:p>
                  <a:p>
                    <a:pPr marL="0" marR="0" lvl="1" indent="0" algn="l" defTabSz="914400" rtl="0" eaLnBrk="1" fontAlgn="auto" latinLnBrk="0" hangingPunct="1">
                      <a:lnSpc>
                        <a:spcPct val="90000"/>
                      </a:lnSpc>
                      <a:spcBef>
                        <a:spcPts val="0"/>
                      </a:spcBef>
                      <a:spcAft>
                        <a:spcPts val="300"/>
                      </a:spcAft>
                      <a:buClrTx/>
                      <a:buSzTx/>
                      <a:buFontTx/>
                      <a:buNone/>
                      <a:tabLst/>
                      <a:defRPr/>
                    </a:pPr>
                    <a:r>
                      <a:rPr lang="en-US" sz="700">
                        <a:latin typeface="Aptos" panose="020B0004020202020204" pitchFamily="34" charset="0"/>
                        <a:cs typeface="Aparajita" panose="02020603050405020304" pitchFamily="18" charset="0"/>
                      </a:rPr>
                      <a:t>Note: The image placeholder is on the bottom. To change and existing image, select the overlay, right-click &gt; </a:t>
                    </a:r>
                    <a:r>
                      <a:rPr lang="en-US" sz="700" i="1">
                        <a:latin typeface="Aptos" panose="020B0004020202020204" pitchFamily="34" charset="0"/>
                        <a:cs typeface="Aparajita" panose="02020603050405020304" pitchFamily="18" charset="0"/>
                      </a:rPr>
                      <a:t>Send to Back…</a:t>
                    </a:r>
                    <a:r>
                      <a:rPr lang="en-US" sz="700">
                        <a:latin typeface="Aptos" panose="020B0004020202020204" pitchFamily="34" charset="0"/>
                        <a:cs typeface="Aparajita" panose="02020603050405020304" pitchFamily="18" charset="0"/>
                      </a:rPr>
                      <a:t> &gt; Send to Back. Next, use the tip below to change the image. Then, reset the slide or send the image to the back again.</a:t>
                    </a:r>
                    <a:endParaRPr lang="en-US" sz="1000">
                      <a:latin typeface="Aptos" panose="020B0004020202020204" pitchFamily="34" charset="0"/>
                      <a:cs typeface="Aparajita" panose="02020603050405020304" pitchFamily="18" charset="0"/>
                    </a:endParaRPr>
                  </a:p>
                </p:txBody>
              </p:sp>
              <p:sp>
                <p:nvSpPr>
                  <p:cNvPr id="12" name="TextBox 11">
                    <a:extLst>
                      <a:ext uri="{FF2B5EF4-FFF2-40B4-BE49-F238E27FC236}">
                        <a16:creationId xmlns:a16="http://schemas.microsoft.com/office/drawing/2014/main" id="{77A83939-F838-416B-1CFC-06BB970803B4}"/>
                      </a:ext>
                    </a:extLst>
                  </p:cNvPr>
                  <p:cNvSpPr txBox="1">
                    <a:spLocks noChangeAspect="1"/>
                  </p:cNvSpPr>
                  <p:nvPr/>
                </p:nvSpPr>
                <p:spPr>
                  <a:xfrm>
                    <a:off x="12449814" y="566082"/>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1</a:t>
                    </a:r>
                  </a:p>
                </p:txBody>
              </p:sp>
              <p:sp>
                <p:nvSpPr>
                  <p:cNvPr id="13" name="TextBox 12">
                    <a:extLst>
                      <a:ext uri="{FF2B5EF4-FFF2-40B4-BE49-F238E27FC236}">
                        <a16:creationId xmlns:a16="http://schemas.microsoft.com/office/drawing/2014/main" id="{2189B7A8-17CF-B28A-1454-915888893AB4}"/>
                      </a:ext>
                    </a:extLst>
                  </p:cNvPr>
                  <p:cNvSpPr txBox="1">
                    <a:spLocks noChangeAspect="1"/>
                  </p:cNvSpPr>
                  <p:nvPr/>
                </p:nvSpPr>
                <p:spPr>
                  <a:xfrm>
                    <a:off x="12449814" y="1018081"/>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2</a:t>
                    </a:r>
                  </a:p>
                </p:txBody>
              </p:sp>
              <p:sp>
                <p:nvSpPr>
                  <p:cNvPr id="14" name="TextBox 13">
                    <a:extLst>
                      <a:ext uri="{FF2B5EF4-FFF2-40B4-BE49-F238E27FC236}">
                        <a16:creationId xmlns:a16="http://schemas.microsoft.com/office/drawing/2014/main" id="{973E0BBC-9695-998B-B368-22C8F079394D}"/>
                      </a:ext>
                    </a:extLst>
                  </p:cNvPr>
                  <p:cNvSpPr txBox="1"/>
                  <p:nvPr userDrawn="1"/>
                </p:nvSpPr>
                <p:spPr>
                  <a:xfrm>
                    <a:off x="12614406" y="545515"/>
                    <a:ext cx="2586965" cy="612988"/>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0">
                      <a:spcBef>
                        <a:spcPts val="700"/>
                      </a:spcBef>
                    </a:pPr>
                    <a:r>
                      <a:rPr lang="en-US">
                        <a:latin typeface="Aptos" panose="020B0004020202020204" pitchFamily="34" charset="0"/>
                        <a:cs typeface="Aparajita" panose="02020603050405020304" pitchFamily="18" charset="0"/>
                      </a:rPr>
                      <a:t>Source images from the </a:t>
                    </a:r>
                    <a:r>
                      <a:rPr lang="en-US">
                        <a:solidFill>
                          <a:schemeClr val="accent1"/>
                        </a:solidFill>
                        <a:latin typeface="Aptos" panose="020B0004020202020204" pitchFamily="34" charset="0"/>
                        <a:cs typeface="Aparajita" panose="02020603050405020304" pitchFamily="18" charset="0"/>
                      </a:rPr>
                      <a:t>Qualcomm Brand Portal</a:t>
                    </a:r>
                  </a:p>
                  <a:p>
                    <a:pPr lvl="0">
                      <a:spcBef>
                        <a:spcPts val="700"/>
                      </a:spcBef>
                    </a:pPr>
                    <a:r>
                      <a:rPr lang="en-US">
                        <a:latin typeface="Aptos" panose="020B0004020202020204" pitchFamily="34" charset="0"/>
                        <a:cs typeface="Aparajita" panose="02020603050405020304" pitchFamily="18" charset="0"/>
                      </a:rPr>
                      <a:t>Add the image to the placeholder.</a:t>
                    </a:r>
                  </a:p>
                </p:txBody>
              </p:sp>
            </p:grpSp>
          </p:grpSp>
          <p:grpSp>
            <p:nvGrpSpPr>
              <p:cNvPr id="17" name="Group 16">
                <a:extLst>
                  <a:ext uri="{FF2B5EF4-FFF2-40B4-BE49-F238E27FC236}">
                    <a16:creationId xmlns:a16="http://schemas.microsoft.com/office/drawing/2014/main" id="{9EAD45E2-1365-A92C-1F7B-8B35FD5E3817}"/>
                  </a:ext>
                </a:extLst>
              </p:cNvPr>
              <p:cNvGrpSpPr/>
              <p:nvPr userDrawn="1"/>
            </p:nvGrpSpPr>
            <p:grpSpPr>
              <a:xfrm>
                <a:off x="12429548" y="2309174"/>
                <a:ext cx="2735151" cy="1280928"/>
                <a:chOff x="9286315" y="6976989"/>
                <a:chExt cx="2735151" cy="1280928"/>
              </a:xfrm>
            </p:grpSpPr>
            <p:sp>
              <p:nvSpPr>
                <p:cNvPr id="29" name="Rectangle 28">
                  <a:extLst>
                    <a:ext uri="{FF2B5EF4-FFF2-40B4-BE49-F238E27FC236}">
                      <a16:creationId xmlns:a16="http://schemas.microsoft.com/office/drawing/2014/main" id="{2C75C5B4-54FD-CD9F-6004-24A5CF5AB881}"/>
                    </a:ext>
                  </a:extLst>
                </p:cNvPr>
                <p:cNvSpPr/>
                <p:nvPr userDrawn="1"/>
              </p:nvSpPr>
              <p:spPr>
                <a:xfrm>
                  <a:off x="9286315" y="6976989"/>
                  <a:ext cx="2735151" cy="128092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30" name="TextBox 29">
                  <a:extLst>
                    <a:ext uri="{FF2B5EF4-FFF2-40B4-BE49-F238E27FC236}">
                      <a16:creationId xmlns:a16="http://schemas.microsoft.com/office/drawing/2014/main" id="{12AA6BDC-9581-2416-8FCF-B639C7874A6F}"/>
                    </a:ext>
                  </a:extLst>
                </p:cNvPr>
                <p:cNvSpPr txBox="1"/>
                <p:nvPr userDrawn="1"/>
              </p:nvSpPr>
              <p:spPr>
                <a:xfrm>
                  <a:off x="9970738" y="7105788"/>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Cropping Images</a:t>
                  </a:r>
                </a:p>
              </p:txBody>
            </p:sp>
            <p:pic>
              <p:nvPicPr>
                <p:cNvPr id="31" name="Graphic 30">
                  <a:extLst>
                    <a:ext uri="{FF2B5EF4-FFF2-40B4-BE49-F238E27FC236}">
                      <a16:creationId xmlns:a16="http://schemas.microsoft.com/office/drawing/2014/main" id="{707DE680-B659-AA14-3DA6-FB810A70960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46538" y="7116071"/>
                  <a:ext cx="155227" cy="155227"/>
                </a:xfrm>
                <a:prstGeom prst="rect">
                  <a:avLst/>
                </a:prstGeom>
              </p:spPr>
            </p:pic>
            <p:sp>
              <p:nvSpPr>
                <p:cNvPr id="32" name="TextBox 31">
                  <a:extLst>
                    <a:ext uri="{FF2B5EF4-FFF2-40B4-BE49-F238E27FC236}">
                      <a16:creationId xmlns:a16="http://schemas.microsoft.com/office/drawing/2014/main" id="{4AA67D63-8AA8-4A9B-3D31-E4198794E6D0}"/>
                    </a:ext>
                  </a:extLst>
                </p:cNvPr>
                <p:cNvSpPr txBox="1"/>
                <p:nvPr userDrawn="1"/>
              </p:nvSpPr>
              <p:spPr>
                <a:xfrm>
                  <a:off x="9446538" y="7369972"/>
                  <a:ext cx="2384904" cy="738664"/>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Right-click on the image.</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Choose “Crop” from the menu. (           )</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Adjust the size and position of the image.</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Press Esc or click outside the image area to exit the cropping mode.</a:t>
                  </a:r>
                </a:p>
              </p:txBody>
            </p:sp>
            <p:pic>
              <p:nvPicPr>
                <p:cNvPr id="33" name="Picture 32">
                  <a:extLst>
                    <a:ext uri="{FF2B5EF4-FFF2-40B4-BE49-F238E27FC236}">
                      <a16:creationId xmlns:a16="http://schemas.microsoft.com/office/drawing/2014/main" id="{A72EF414-721B-FBA5-FD95-E553CFAC16CB}"/>
                    </a:ext>
                  </a:extLst>
                </p:cNvPr>
                <p:cNvPicPr>
                  <a:picLocks noChangeAspect="1"/>
                </p:cNvPicPr>
                <p:nvPr userDrawn="1"/>
              </p:nvPicPr>
              <p:blipFill rotWithShape="1">
                <a:blip r:embed="rId4"/>
                <a:srcRect l="33684" t="12097" r="43371" b="20368"/>
                <a:stretch/>
              </p:blipFill>
              <p:spPr>
                <a:xfrm>
                  <a:off x="11243541" y="7454405"/>
                  <a:ext cx="136897" cy="213643"/>
                </a:xfrm>
                <a:prstGeom prst="rect">
                  <a:avLst/>
                </a:prstGeom>
                <a:ln w="19050">
                  <a:noFill/>
                </a:ln>
              </p:spPr>
            </p:pic>
            <p:sp>
              <p:nvSpPr>
                <p:cNvPr id="34" name="TextBox 33">
                  <a:extLst>
                    <a:ext uri="{FF2B5EF4-FFF2-40B4-BE49-F238E27FC236}">
                      <a16:creationId xmlns:a16="http://schemas.microsoft.com/office/drawing/2014/main" id="{02318D11-BFD1-1429-4B0B-F2CEE2CCA884}"/>
                    </a:ext>
                  </a:extLst>
                </p:cNvPr>
                <p:cNvSpPr txBox="1"/>
                <p:nvPr userDrawn="1"/>
              </p:nvSpPr>
              <p:spPr>
                <a:xfrm>
                  <a:off x="9667287" y="7119168"/>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nvGrpSpPr>
              <p:cNvPr id="18" name="Group 17">
                <a:extLst>
                  <a:ext uri="{FF2B5EF4-FFF2-40B4-BE49-F238E27FC236}">
                    <a16:creationId xmlns:a16="http://schemas.microsoft.com/office/drawing/2014/main" id="{D7FF212E-AA60-50B3-8621-551BA74B31E3}"/>
                  </a:ext>
                </a:extLst>
              </p:cNvPr>
              <p:cNvGrpSpPr/>
              <p:nvPr userDrawn="1"/>
            </p:nvGrpSpPr>
            <p:grpSpPr>
              <a:xfrm>
                <a:off x="12429548" y="3615901"/>
                <a:ext cx="2735151" cy="2200108"/>
                <a:chOff x="9538241" y="5155416"/>
                <a:chExt cx="2735151" cy="2200108"/>
              </a:xfrm>
            </p:grpSpPr>
            <p:sp>
              <p:nvSpPr>
                <p:cNvPr id="19" name="Rectangle 18">
                  <a:extLst>
                    <a:ext uri="{FF2B5EF4-FFF2-40B4-BE49-F238E27FC236}">
                      <a16:creationId xmlns:a16="http://schemas.microsoft.com/office/drawing/2014/main" id="{F952CBEE-EDAC-0869-1112-AAD15E4B0E40}"/>
                    </a:ext>
                  </a:extLst>
                </p:cNvPr>
                <p:cNvSpPr/>
                <p:nvPr userDrawn="1"/>
              </p:nvSpPr>
              <p:spPr>
                <a:xfrm>
                  <a:off x="9538241" y="5155416"/>
                  <a:ext cx="2735151" cy="220010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20" name="TextBox 19">
                  <a:extLst>
                    <a:ext uri="{FF2B5EF4-FFF2-40B4-BE49-F238E27FC236}">
                      <a16:creationId xmlns:a16="http://schemas.microsoft.com/office/drawing/2014/main" id="{AD940715-F001-536F-7A25-FA3F088FAB35}"/>
                    </a:ext>
                  </a:extLst>
                </p:cNvPr>
                <p:cNvSpPr txBox="1"/>
                <p:nvPr userDrawn="1"/>
              </p:nvSpPr>
              <p:spPr>
                <a:xfrm>
                  <a:off x="10222664" y="5284216"/>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Changing Images</a:t>
                  </a:r>
                </a:p>
              </p:txBody>
            </p:sp>
            <p:pic>
              <p:nvPicPr>
                <p:cNvPr id="22" name="Graphic 21">
                  <a:extLst>
                    <a:ext uri="{FF2B5EF4-FFF2-40B4-BE49-F238E27FC236}">
                      <a16:creationId xmlns:a16="http://schemas.microsoft.com/office/drawing/2014/main" id="{84D7E2A3-F06D-FD70-A217-487EF552C69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98464" y="5294499"/>
                  <a:ext cx="155227" cy="155227"/>
                </a:xfrm>
                <a:prstGeom prst="rect">
                  <a:avLst/>
                </a:prstGeom>
              </p:spPr>
            </p:pic>
            <p:sp>
              <p:nvSpPr>
                <p:cNvPr id="23" name="TextBox 22">
                  <a:extLst>
                    <a:ext uri="{FF2B5EF4-FFF2-40B4-BE49-F238E27FC236}">
                      <a16:creationId xmlns:a16="http://schemas.microsoft.com/office/drawing/2014/main" id="{61CCA6E5-0618-E143-3C2F-C4123C7F2481}"/>
                    </a:ext>
                  </a:extLst>
                </p:cNvPr>
                <p:cNvSpPr txBox="1"/>
                <p:nvPr userDrawn="1"/>
              </p:nvSpPr>
              <p:spPr>
                <a:xfrm>
                  <a:off x="9713479" y="5605333"/>
                  <a:ext cx="2481100" cy="2564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600" b="1" kern="1200" cap="all" spc="20" baseline="0" noProof="0">
                      <a:solidFill>
                        <a:schemeClr val="tx1"/>
                      </a:solidFill>
                      <a:latin typeface="Aptos" panose="020B0004020202020204" pitchFamily="34" charset="0"/>
                      <a:ea typeface="+mn-ea"/>
                      <a:cs typeface="Aparajita" panose="02020603050405020304" pitchFamily="18" charset="0"/>
                    </a:rPr>
                    <a:t>Method 1: </a:t>
                  </a:r>
                  <a:r>
                    <a:rPr lang="en-US" sz="600" b="0" kern="1200" cap="all" spc="20" baseline="0" noProof="0">
                      <a:solidFill>
                        <a:schemeClr val="tx1"/>
                      </a:solidFill>
                      <a:latin typeface="Aptos" panose="020B0004020202020204" pitchFamily="34" charset="0"/>
                      <a:ea typeface="+mn-ea"/>
                      <a:cs typeface="Aparajita" panose="02020603050405020304" pitchFamily="18" charset="0"/>
                    </a:rPr>
                    <a:t>RIGHT CLICK</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Right-click on image and select “Change Picture”</a:t>
                  </a:r>
                </a:p>
              </p:txBody>
            </p:sp>
            <p:sp>
              <p:nvSpPr>
                <p:cNvPr id="24" name="TextBox 23">
                  <a:extLst>
                    <a:ext uri="{FF2B5EF4-FFF2-40B4-BE49-F238E27FC236}">
                      <a16:creationId xmlns:a16="http://schemas.microsoft.com/office/drawing/2014/main" id="{13381E4C-1F94-5284-9A2E-A7EE2720B039}"/>
                    </a:ext>
                  </a:extLst>
                </p:cNvPr>
                <p:cNvSpPr txBox="1"/>
                <p:nvPr userDrawn="1"/>
              </p:nvSpPr>
              <p:spPr>
                <a:xfrm>
                  <a:off x="9713479" y="6516011"/>
                  <a:ext cx="2422981" cy="499367"/>
                </a:xfrm>
                <a:prstGeom prst="rect">
                  <a:avLst/>
                </a:prstGeom>
              </p:spPr>
              <p:txBody>
                <a:bodyPr vert="horz" wrap="square" lIns="0" tIns="0" rIns="0" bIns="0" rtlCol="0" anchor="t">
                  <a:spAutoFit/>
                </a:bodyPr>
                <a:lstStyle/>
                <a:p>
                  <a:pPr marL="134938" lvl="1" indent="-131763" algn="l" defTabSz="914400" rtl="0" eaLnBrk="1" latinLnBrk="0" hangingPunct="1">
                    <a:lnSpc>
                      <a:spcPct val="90000"/>
                    </a:lnSpc>
                    <a:spcBef>
                      <a:spcPts val="0"/>
                    </a:spcBef>
                    <a:spcAft>
                      <a:spcPts val="300"/>
                    </a:spcAft>
                    <a:buFont typeface="Wingdings" pitchFamily="2" charset="2"/>
                    <a:buChar char="§"/>
                    <a:tabLst/>
                    <a:defRPr/>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Deleting the image may bring the image placeholder to the top layer, covering the photo caption textbox. Right-click on the placeholder and choose “Send to Back”.</a:t>
                  </a:r>
                </a:p>
              </p:txBody>
            </p:sp>
            <p:sp>
              <p:nvSpPr>
                <p:cNvPr id="25" name="TextBox 24">
                  <a:extLst>
                    <a:ext uri="{FF2B5EF4-FFF2-40B4-BE49-F238E27FC236}">
                      <a16:creationId xmlns:a16="http://schemas.microsoft.com/office/drawing/2014/main" id="{6AC5059D-A958-0D6E-F617-DA08E66FE158}"/>
                    </a:ext>
                  </a:extLst>
                </p:cNvPr>
                <p:cNvSpPr txBox="1"/>
                <p:nvPr userDrawn="1"/>
              </p:nvSpPr>
              <p:spPr>
                <a:xfrm>
                  <a:off x="9713479" y="6063079"/>
                  <a:ext cx="2422981" cy="3949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Method 2: </a:t>
                  </a:r>
                  <a:r>
                    <a:rPr kumimoji="0" lang="en-US" sz="600" b="0"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RESET PLACEHOLDER</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First, delete the existing image to reset the photo placeholder functionality.</a:t>
                  </a:r>
                </a:p>
              </p:txBody>
            </p:sp>
            <p:sp>
              <p:nvSpPr>
                <p:cNvPr id="26" name="TextBox 25">
                  <a:extLst>
                    <a:ext uri="{FF2B5EF4-FFF2-40B4-BE49-F238E27FC236}">
                      <a16:creationId xmlns:a16="http://schemas.microsoft.com/office/drawing/2014/main" id="{2AA3306C-FE79-59C9-5DCC-63D2DF20636C}"/>
                    </a:ext>
                  </a:extLst>
                </p:cNvPr>
                <p:cNvSpPr txBox="1"/>
                <p:nvPr userDrawn="1"/>
              </p:nvSpPr>
              <p:spPr>
                <a:xfrm>
                  <a:off x="9713479" y="7056726"/>
                  <a:ext cx="2422981" cy="138499"/>
                </a:xfrm>
                <a:prstGeom prst="rect">
                  <a:avLst/>
                </a:prstGeom>
              </p:spPr>
              <p:txBody>
                <a:bodyPr vert="horz" wrap="square" lIns="0" tIns="0" rIns="0" bIns="0" rtlCol="0" anchor="t">
                  <a:spAutoFit/>
                </a:bodyPr>
                <a:lstStyle/>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You can now add a new image as normal.</a:t>
                  </a:r>
                </a:p>
              </p:txBody>
            </p:sp>
            <p:cxnSp>
              <p:nvCxnSpPr>
                <p:cNvPr id="27" name="Straight Connector 26">
                  <a:extLst>
                    <a:ext uri="{FF2B5EF4-FFF2-40B4-BE49-F238E27FC236}">
                      <a16:creationId xmlns:a16="http://schemas.microsoft.com/office/drawing/2014/main" id="{286AAF4E-AA4F-9737-1BC4-4B8A70508177}"/>
                    </a:ext>
                  </a:extLst>
                </p:cNvPr>
                <p:cNvCxnSpPr>
                  <a:cxnSpLocks/>
                </p:cNvCxnSpPr>
                <p:nvPr userDrawn="1"/>
              </p:nvCxnSpPr>
              <p:spPr>
                <a:xfrm>
                  <a:off x="9713479" y="5957047"/>
                  <a:ext cx="27000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EB2F455C-F85E-6BE9-B90C-47F429186A08}"/>
                    </a:ext>
                  </a:extLst>
                </p:cNvPr>
                <p:cNvSpPr txBox="1"/>
                <p:nvPr userDrawn="1"/>
              </p:nvSpPr>
              <p:spPr>
                <a:xfrm>
                  <a:off x="9919213" y="5297596"/>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grpSp>
      <p:sp>
        <p:nvSpPr>
          <p:cNvPr id="36" name="Text Placeholder 22">
            <a:extLst>
              <a:ext uri="{FF2B5EF4-FFF2-40B4-BE49-F238E27FC236}">
                <a16:creationId xmlns:a16="http://schemas.microsoft.com/office/drawing/2014/main" id="{9AA5EA8C-68B4-06D3-5949-DB4A6B5DE9DE}"/>
              </a:ext>
            </a:extLst>
          </p:cNvPr>
          <p:cNvSpPr>
            <a:spLocks noGrp="1"/>
          </p:cNvSpPr>
          <p:nvPr>
            <p:ph type="body" sz="quarter" idx="15" hasCustomPrompt="1"/>
          </p:nvPr>
        </p:nvSpPr>
        <p:spPr>
          <a:xfrm>
            <a:off x="515939" y="5886850"/>
            <a:ext cx="4787899" cy="263149"/>
          </a:xfrm>
        </p:spPr>
        <p:txBody>
          <a:bodyPr wrap="square" anchor="t">
            <a:noAutofit/>
          </a:bodyPr>
          <a:lstStyle>
            <a:lvl1pPr marL="0" indent="0">
              <a:buNone/>
              <a:defRPr sz="1600" spc="0">
                <a:solidFill>
                  <a:schemeClr val="tx1"/>
                </a:solidFill>
              </a:defRPr>
            </a:lvl1pPr>
          </a:lstStyle>
          <a:p>
            <a:pPr lvl="0"/>
            <a:r>
              <a:rPr lang="en-US"/>
              <a:t>@</a:t>
            </a:r>
            <a:r>
              <a:rPr lang="en-US" err="1"/>
              <a:t>qualcomm</a:t>
            </a:r>
            <a:endParaRPr lang="en-US"/>
          </a:p>
        </p:txBody>
      </p:sp>
      <p:sp>
        <p:nvSpPr>
          <p:cNvPr id="37" name="Text Placeholder 7">
            <a:extLst>
              <a:ext uri="{FF2B5EF4-FFF2-40B4-BE49-F238E27FC236}">
                <a16:creationId xmlns:a16="http://schemas.microsoft.com/office/drawing/2014/main" id="{8D83F911-9A89-2C00-EB5B-2C510B40C22F}"/>
              </a:ext>
            </a:extLst>
          </p:cNvPr>
          <p:cNvSpPr>
            <a:spLocks noGrp="1"/>
          </p:cNvSpPr>
          <p:nvPr>
            <p:ph type="body" sz="quarter" idx="10" hasCustomPrompt="1"/>
          </p:nvPr>
        </p:nvSpPr>
        <p:spPr bwMode="gray">
          <a:xfrm>
            <a:off x="515937" y="4041775"/>
            <a:ext cx="4787901" cy="450485"/>
          </a:xfrm>
          <a:prstGeom prst="rect">
            <a:avLst/>
          </a:prstGeom>
        </p:spPr>
        <p:txBody>
          <a:bodyPr>
            <a:noAutofit/>
          </a:bodyPr>
          <a:lstStyle>
            <a:lvl1pPr marL="0" indent="0" algn="l" defTabSz="914400" rtl="0" eaLnBrk="1" latinLnBrk="0" hangingPunct="1">
              <a:lnSpc>
                <a:spcPct val="96000"/>
              </a:lnSpc>
              <a:spcBef>
                <a:spcPts val="0"/>
              </a:spcBef>
              <a:spcAft>
                <a:spcPts val="600"/>
              </a:spcAft>
              <a:buFont typeface="Microsoft Sans Serif" panose="020B0604020202020204" pitchFamily="34" charset="0"/>
              <a:buChar char="​"/>
              <a:defRPr lang="en-US" sz="2800" kern="1200" spc="-50" baseline="0" dirty="0">
                <a:solidFill>
                  <a:schemeClr val="tx1"/>
                </a:solidFill>
                <a:latin typeface="+mj-lt"/>
                <a:ea typeface="Alfabet" pitchFamily="2" charset="0"/>
                <a:cs typeface="Microsoft Sans Serif" panose="020B0604020202020204" pitchFamily="34" charset="0"/>
              </a:defRPr>
            </a:lvl1pPr>
            <a:lvl2pPr marL="0" indent="0" algn="l" defTabSz="914400" rtl="0" eaLnBrk="1" latinLnBrk="0" hangingPunct="1">
              <a:lnSpc>
                <a:spcPct val="96000"/>
              </a:lnSpc>
              <a:spcBef>
                <a:spcPts val="0"/>
              </a:spcBef>
              <a:buFont typeface="Microsoft Sans Serif" panose="020B0604020202020204" pitchFamily="34" charset="0"/>
              <a:buNone/>
              <a:defRPr lang="en-US" sz="2000" kern="1200" dirty="0">
                <a:solidFill>
                  <a:schemeClr val="tx1"/>
                </a:solidFill>
                <a:latin typeface="Aptos" panose="020B0004020202020204" pitchFamily="34" charset="0"/>
                <a:ea typeface="Alfabet" pitchFamily="2" charset="0"/>
                <a:cs typeface="Microsoft Sans Serif" panose="020B0604020202020204" pitchFamily="34" charset="0"/>
              </a:defRPr>
            </a:lvl2pPr>
            <a:lvl3pPr marL="0" indent="0">
              <a:lnSpc>
                <a:spcPct val="98000"/>
              </a:lnSpc>
              <a:spcBef>
                <a:spcPts val="0"/>
              </a:spcBef>
              <a:buFont typeface="Microsoft Sans Serif" panose="020B0604020202020204" pitchFamily="34" charset="0"/>
              <a:buChar char="​"/>
              <a:defRPr sz="1800">
                <a:solidFill>
                  <a:schemeClr val="bg1"/>
                </a:solidFill>
              </a:defRPr>
            </a:lvl3pPr>
            <a:lvl4pPr marL="0" indent="0">
              <a:lnSpc>
                <a:spcPct val="98000"/>
              </a:lnSpc>
              <a:spcBef>
                <a:spcPts val="0"/>
              </a:spcBef>
              <a:buFont typeface="Microsoft Sans Serif" panose="020B0604020202020204" pitchFamily="34" charset="0"/>
              <a:buChar char="​"/>
              <a:defRPr sz="1800" baseline="0">
                <a:solidFill>
                  <a:schemeClr val="bg1"/>
                </a:solidFill>
              </a:defRPr>
            </a:lvl4pPr>
            <a:lvl5pPr>
              <a:lnSpc>
                <a:spcPct val="98000"/>
              </a:lnSpc>
              <a:spcBef>
                <a:spcPts val="0"/>
              </a:spcBef>
              <a:defRPr sz="1800">
                <a:solidFill>
                  <a:schemeClr val="bg1"/>
                </a:solidFill>
              </a:defRPr>
            </a:lvl5pPr>
            <a:lvl6pPr>
              <a:lnSpc>
                <a:spcPct val="98000"/>
              </a:lnSpc>
              <a:spcBef>
                <a:spcPts val="0"/>
              </a:spcBef>
              <a:defRPr sz="1800">
                <a:solidFill>
                  <a:schemeClr val="bg1"/>
                </a:solidFill>
              </a:defRPr>
            </a:lvl6pPr>
            <a:lvl7pPr>
              <a:lnSpc>
                <a:spcPct val="98000"/>
              </a:lnSpc>
              <a:spcBef>
                <a:spcPts val="0"/>
              </a:spcBef>
              <a:defRPr sz="1800" baseline="0">
                <a:solidFill>
                  <a:schemeClr val="bg1"/>
                </a:solidFill>
              </a:defRPr>
            </a:lvl7pPr>
            <a:lvl8pPr>
              <a:lnSpc>
                <a:spcPct val="98000"/>
              </a:lnSpc>
              <a:spcBef>
                <a:spcPts val="0"/>
              </a:spcBef>
              <a:defRPr sz="1800" baseline="0">
                <a:solidFill>
                  <a:schemeClr val="bg1"/>
                </a:solidFill>
              </a:defRPr>
            </a:lvl8pPr>
            <a:lvl9pPr>
              <a:lnSpc>
                <a:spcPct val="98000"/>
              </a:lnSpc>
              <a:spcBef>
                <a:spcPts val="0"/>
              </a:spcBef>
              <a:defRPr sz="1800" baseline="0">
                <a:solidFill>
                  <a:schemeClr val="bg1"/>
                </a:solidFill>
              </a:defRPr>
            </a:lvl9pPr>
          </a:lstStyle>
          <a:p>
            <a:pPr lvl="0"/>
            <a:r>
              <a:rPr lang="en-US"/>
              <a:t>Speaker name</a:t>
            </a:r>
          </a:p>
        </p:txBody>
      </p:sp>
      <p:sp>
        <p:nvSpPr>
          <p:cNvPr id="42" name="Text Placeholder 41">
            <a:extLst>
              <a:ext uri="{FF2B5EF4-FFF2-40B4-BE49-F238E27FC236}">
                <a16:creationId xmlns:a16="http://schemas.microsoft.com/office/drawing/2014/main" id="{29FE9151-3621-EA29-D8EC-2BCB091B1B92}"/>
              </a:ext>
            </a:extLst>
          </p:cNvPr>
          <p:cNvSpPr>
            <a:spLocks noGrp="1"/>
          </p:cNvSpPr>
          <p:nvPr>
            <p:ph type="body" sz="quarter" idx="17" hasCustomPrompt="1"/>
          </p:nvPr>
        </p:nvSpPr>
        <p:spPr>
          <a:xfrm>
            <a:off x="515938" y="6396526"/>
            <a:ext cx="11160125" cy="116955"/>
          </a:xfrm>
        </p:spPr>
        <p:txBody>
          <a:bodyPr>
            <a:spAutoFit/>
          </a:bodyPr>
          <a:lstStyle>
            <a:lvl1pPr marL="0" indent="0">
              <a:buNone/>
              <a:defRPr sz="800">
                <a:solidFill>
                  <a:schemeClr val="accent6">
                    <a:lumMod val="90000"/>
                  </a:schemeClr>
                </a:solidFill>
              </a:defRPr>
            </a:lvl1pPr>
          </a:lstStyle>
          <a:p>
            <a:pPr lvl="0" algn="l"/>
            <a:r>
              <a:rPr lang="en-US">
                <a:solidFill>
                  <a:schemeClr val="accent6">
                    <a:lumMod val="90000"/>
                  </a:schemeClr>
                </a:solidFill>
              </a:rPr>
              <a:t>Confidential – Qualcomm Technologies, Inc. and/or its affiliated companies – May Contain Trade Secrets</a:t>
            </a:r>
          </a:p>
        </p:txBody>
      </p:sp>
      <p:sp>
        <p:nvSpPr>
          <p:cNvPr id="43" name="Text Placeholder 41">
            <a:extLst>
              <a:ext uri="{FF2B5EF4-FFF2-40B4-BE49-F238E27FC236}">
                <a16:creationId xmlns:a16="http://schemas.microsoft.com/office/drawing/2014/main" id="{CEC40FEA-4875-3D17-B0B1-ED7156EBAB17}"/>
              </a:ext>
            </a:extLst>
          </p:cNvPr>
          <p:cNvSpPr>
            <a:spLocks noGrp="1"/>
          </p:cNvSpPr>
          <p:nvPr>
            <p:ph type="body" sz="quarter" idx="18" hasCustomPrompt="1"/>
          </p:nvPr>
        </p:nvSpPr>
        <p:spPr>
          <a:xfrm>
            <a:off x="515938" y="6209389"/>
            <a:ext cx="11160125" cy="116955"/>
          </a:xfrm>
        </p:spPr>
        <p:txBody>
          <a:bodyPr>
            <a:spAutoFit/>
          </a:bodyPr>
          <a:lstStyle>
            <a:lvl1pPr marL="0" indent="0">
              <a:buNone/>
              <a:defRPr sz="800">
                <a:solidFill>
                  <a:schemeClr val="accent6">
                    <a:lumMod val="90000"/>
                  </a:schemeClr>
                </a:solidFill>
              </a:defRPr>
            </a:lvl1pPr>
          </a:lstStyle>
          <a:p>
            <a:pPr lvl="0" algn="l"/>
            <a:r>
              <a:rPr lang="en-US">
                <a:solidFill>
                  <a:schemeClr val="accent6">
                    <a:lumMod val="90000"/>
                  </a:schemeClr>
                </a:solidFill>
              </a:rPr>
              <a:t>Footer</a:t>
            </a:r>
          </a:p>
        </p:txBody>
      </p:sp>
    </p:spTree>
    <p:extLst>
      <p:ext uri="{BB962C8B-B14F-4D97-AF65-F5344CB8AC3E}">
        <p14:creationId xmlns:p14="http://schemas.microsoft.com/office/powerpoint/2010/main" val="1174369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orient="horz" pos="2523" userDrawn="1">
          <p15:clr>
            <a:srgbClr val="FBAE40"/>
          </p15:clr>
        </p15:guide>
        <p15:guide id="4" orient="horz" pos="2387" userDrawn="1">
          <p15:clr>
            <a:srgbClr val="FBAE40"/>
          </p15:clr>
        </p15:guide>
        <p15:guide id="5" orient="horz" pos="3022" userDrawn="1">
          <p15:clr>
            <a:srgbClr val="FBAE40"/>
          </p15:clr>
        </p15:guide>
        <p15:guide id="6" pos="3341"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Photo_Dark Blue">
    <p:bg>
      <p:bgPr>
        <a:solidFill>
          <a:schemeClr val="accent2"/>
        </a:solidFill>
        <a:effectLst/>
      </p:bgPr>
    </p:bg>
    <p:spTree>
      <p:nvGrpSpPr>
        <p:cNvPr id="1" name=""/>
        <p:cNvGrpSpPr/>
        <p:nvPr/>
      </p:nvGrpSpPr>
      <p:grpSpPr>
        <a:xfrm>
          <a:off x="0" y="0"/>
          <a:ext cx="0" cy="0"/>
          <a:chOff x="0" y="0"/>
          <a:chExt cx="0" cy="0"/>
        </a:xfrm>
      </p:grpSpPr>
      <p:sp>
        <p:nvSpPr>
          <p:cNvPr id="8" name="Freeform 5">
            <a:extLst>
              <a:ext uri="{FF2B5EF4-FFF2-40B4-BE49-F238E27FC236}">
                <a16:creationId xmlns:a16="http://schemas.microsoft.com/office/drawing/2014/main" id="{7E7F3CFB-9BFC-B97E-E28E-E1CC3CEB589E}"/>
              </a:ext>
            </a:extLst>
          </p:cNvPr>
          <p:cNvSpPr>
            <a:spLocks noChangeAspect="1" noEditPoints="1"/>
          </p:cNvSpPr>
          <p:nvPr userDrawn="1"/>
        </p:nvSpPr>
        <p:spPr bwMode="black">
          <a:xfrm>
            <a:off x="515937" y="460180"/>
            <a:ext cx="1817861" cy="333196"/>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3" name="Title 2">
            <a:extLst>
              <a:ext uri="{FF2B5EF4-FFF2-40B4-BE49-F238E27FC236}">
                <a16:creationId xmlns:a16="http://schemas.microsoft.com/office/drawing/2014/main" id="{89B859C2-4BEA-9848-AC63-40AF86018B01}"/>
              </a:ext>
            </a:extLst>
          </p:cNvPr>
          <p:cNvSpPr>
            <a:spLocks noGrp="1"/>
          </p:cNvSpPr>
          <p:nvPr>
            <p:ph type="title" hasCustomPrompt="1"/>
          </p:nvPr>
        </p:nvSpPr>
        <p:spPr bwMode="gray">
          <a:xfrm>
            <a:off x="515939" y="1628775"/>
            <a:ext cx="4787900" cy="2160588"/>
          </a:xfrm>
        </p:spPr>
        <p:txBody>
          <a:bodyPr wrap="square" anchor="b">
            <a:noAutofit/>
          </a:bodyPr>
          <a:lstStyle>
            <a:lvl1pPr marL="0" marR="0" indent="0" algn="l" defTabSz="914400" rtl="0" eaLnBrk="1" fontAlgn="auto" latinLnBrk="0" hangingPunct="1">
              <a:lnSpc>
                <a:spcPct val="80000"/>
              </a:lnSpc>
              <a:spcBef>
                <a:spcPct val="0"/>
              </a:spcBef>
              <a:spcAft>
                <a:spcPts val="0"/>
              </a:spcAft>
              <a:buClrTx/>
              <a:buSzTx/>
              <a:buFontTx/>
              <a:buNone/>
              <a:tabLst/>
              <a:defRPr lang="en-US" sz="4800" kern="1200" spc="0" dirty="0">
                <a:solidFill>
                  <a:schemeClr val="tx1"/>
                </a:solidFill>
                <a:latin typeface="Aptos" panose="020B0004020202020204" pitchFamily="34" charset="0"/>
                <a:ea typeface="Alfabet" pitchFamily="2" charset="0"/>
                <a:cs typeface="Microsoft Sans Serif" panose="020B0604020202020204" pitchFamily="34" charset="0"/>
              </a:defRPr>
            </a:lvl1pPr>
          </a:lstStyle>
          <a:p>
            <a:r>
              <a:rPr lang="en-US" sz="4800" spc="-110">
                <a:solidFill>
                  <a:srgbClr val="FFFFFE"/>
                </a:solidFill>
                <a:ea typeface="Alfabet" pitchFamily="2" charset="0"/>
                <a:cs typeface="Microsoft Sans Serif" panose="020B0604020202020204" pitchFamily="34" charset="0"/>
              </a:rPr>
              <a:t>Presentation </a:t>
            </a:r>
            <a:br>
              <a:rPr lang="en-US" sz="4800" spc="-110">
                <a:solidFill>
                  <a:srgbClr val="FFFFFE"/>
                </a:solidFill>
                <a:ea typeface="Alfabet" pitchFamily="2" charset="0"/>
                <a:cs typeface="Microsoft Sans Serif" panose="020B0604020202020204" pitchFamily="34" charset="0"/>
              </a:rPr>
            </a:br>
            <a:r>
              <a:rPr lang="en-US" sz="4800" spc="-110">
                <a:solidFill>
                  <a:srgbClr val="FFFFFE"/>
                </a:solidFill>
                <a:ea typeface="Alfabet" pitchFamily="2" charset="0"/>
                <a:cs typeface="Microsoft Sans Serif" panose="020B0604020202020204" pitchFamily="34" charset="0"/>
              </a:rPr>
              <a:t>title goes here</a:t>
            </a:r>
            <a:br>
              <a:rPr lang="en-US" sz="4800" spc="-110">
                <a:solidFill>
                  <a:srgbClr val="FFFFFE"/>
                </a:solidFill>
                <a:ea typeface="Alfabet" pitchFamily="2" charset="0"/>
                <a:cs typeface="Microsoft Sans Serif" panose="020B0604020202020204" pitchFamily="34" charset="0"/>
              </a:rPr>
            </a:br>
            <a:r>
              <a:rPr lang="en-US" sz="4800" spc="-110">
                <a:solidFill>
                  <a:srgbClr val="FFFFFE"/>
                </a:solidFill>
                <a:ea typeface="Alfabet" pitchFamily="2" charset="0"/>
                <a:cs typeface="Microsoft Sans Serif" panose="020B0604020202020204" pitchFamily="34" charset="0"/>
              </a:rPr>
              <a:t>4 lines</a:t>
            </a:r>
            <a:br>
              <a:rPr lang="en-US" sz="4800" spc="-110">
                <a:solidFill>
                  <a:srgbClr val="FFFFFE"/>
                </a:solidFill>
                <a:ea typeface="Alfabet" pitchFamily="2" charset="0"/>
                <a:cs typeface="Microsoft Sans Serif" panose="020B0604020202020204" pitchFamily="34" charset="0"/>
              </a:rPr>
            </a:br>
            <a:r>
              <a:rPr lang="en-US" sz="4800" spc="-110">
                <a:solidFill>
                  <a:srgbClr val="FFFFFE"/>
                </a:solidFill>
                <a:ea typeface="Alfabet" pitchFamily="2" charset="0"/>
                <a:cs typeface="Microsoft Sans Serif" panose="020B0604020202020204" pitchFamily="34" charset="0"/>
              </a:rPr>
              <a:t>maximum</a:t>
            </a:r>
            <a:endParaRPr lang="en-US"/>
          </a:p>
        </p:txBody>
      </p:sp>
      <p:sp>
        <p:nvSpPr>
          <p:cNvPr id="6" name="Picture Placeholder 5">
            <a:extLst>
              <a:ext uri="{FF2B5EF4-FFF2-40B4-BE49-F238E27FC236}">
                <a16:creationId xmlns:a16="http://schemas.microsoft.com/office/drawing/2014/main" id="{A653871A-ABE6-AE14-4749-BCCA9C632B11}"/>
              </a:ext>
            </a:extLst>
          </p:cNvPr>
          <p:cNvSpPr>
            <a:spLocks noGrp="1" noChangeAspect="1"/>
          </p:cNvSpPr>
          <p:nvPr>
            <p:ph type="pic" sz="quarter" idx="12" hasCustomPrompt="1"/>
          </p:nvPr>
        </p:nvSpPr>
        <p:spPr>
          <a:xfrm>
            <a:off x="6448428" y="0"/>
            <a:ext cx="5743572" cy="6858000"/>
          </a:xfrm>
          <a:custGeom>
            <a:avLst/>
            <a:gdLst>
              <a:gd name="connsiteX0" fmla="*/ 1678722 w 5743572"/>
              <a:gd name="connsiteY0" fmla="*/ 0 h 6858000"/>
              <a:gd name="connsiteX1" fmla="*/ 5743572 w 5743572"/>
              <a:gd name="connsiteY1" fmla="*/ 0 h 6858000"/>
              <a:gd name="connsiteX2" fmla="*/ 5743572 w 5743572"/>
              <a:gd name="connsiteY2" fmla="*/ 6858000 h 6858000"/>
              <a:gd name="connsiteX3" fmla="*/ 1672152 w 5743572"/>
              <a:gd name="connsiteY3" fmla="*/ 6858000 h 6858000"/>
              <a:gd name="connsiteX4" fmla="*/ 1582239 w 5743572"/>
              <a:gd name="connsiteY4" fmla="*/ 6787328 h 6858000"/>
              <a:gd name="connsiteX5" fmla="*/ 0 w 5743572"/>
              <a:gd name="connsiteY5" fmla="*/ 3431582 h 6858000"/>
              <a:gd name="connsiteX6" fmla="*/ 1582239 w 5743572"/>
              <a:gd name="connsiteY6" fmla="*/ 7583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3572" h="6858000">
                <a:moveTo>
                  <a:pt x="1678722" y="0"/>
                </a:moveTo>
                <a:lnTo>
                  <a:pt x="5743572" y="0"/>
                </a:lnTo>
                <a:lnTo>
                  <a:pt x="5743572" y="6858000"/>
                </a:lnTo>
                <a:lnTo>
                  <a:pt x="1672152" y="6858000"/>
                </a:lnTo>
                <a:lnTo>
                  <a:pt x="1582239" y="6787328"/>
                </a:lnTo>
                <a:cubicBezTo>
                  <a:pt x="615926" y="5989694"/>
                  <a:pt x="0" y="4782581"/>
                  <a:pt x="0" y="3431582"/>
                </a:cubicBezTo>
                <a:cubicBezTo>
                  <a:pt x="0" y="2080583"/>
                  <a:pt x="615926" y="873471"/>
                  <a:pt x="1582239" y="75837"/>
                </a:cubicBezTo>
                <a:close/>
              </a:path>
            </a:pathLst>
          </a:custGeom>
          <a:noFill/>
        </p:spPr>
        <p:txBody>
          <a:bodyPr wrap="square" lIns="360000" rIns="0" bIns="1440000" anchor="ctr">
            <a:noAutofit/>
          </a:bodyPr>
          <a:lstStyle>
            <a:lvl1pPr marL="0" indent="0" algn="l" defTabSz="914400" rtl="0" eaLnBrk="1" latinLnBrk="0" hangingPunct="1">
              <a:lnSpc>
                <a:spcPct val="95000"/>
              </a:lnSpc>
              <a:spcBef>
                <a:spcPts val="900"/>
              </a:spcBef>
              <a:spcAft>
                <a:spcPts val="300"/>
              </a:spcAft>
              <a:buClrTx/>
              <a:buFont typeface="Arial" panose="020B0604020202020204" pitchFamily="34" charset="0"/>
              <a:buNone/>
              <a:defRPr lang="en-US" sz="2800" kern="1200" baseline="0" dirty="0">
                <a:solidFill>
                  <a:schemeClr val="tx2"/>
                </a:solidFill>
                <a:latin typeface="+mj-lt"/>
                <a:ea typeface="+mn-ea"/>
                <a:cs typeface="+mn-cs"/>
              </a:defRPr>
            </a:lvl1pPr>
          </a:lstStyle>
          <a:p>
            <a:r>
              <a:rPr lang="en-US"/>
              <a:t>Click the icon to insert photo</a:t>
            </a:r>
          </a:p>
        </p:txBody>
      </p:sp>
      <p:grpSp>
        <p:nvGrpSpPr>
          <p:cNvPr id="69" name="Group 68">
            <a:extLst>
              <a:ext uri="{FF2B5EF4-FFF2-40B4-BE49-F238E27FC236}">
                <a16:creationId xmlns:a16="http://schemas.microsoft.com/office/drawing/2014/main" id="{D01F1EB7-3875-6F2E-6810-8D4458FCF0B0}"/>
              </a:ext>
            </a:extLst>
          </p:cNvPr>
          <p:cNvGrpSpPr/>
          <p:nvPr userDrawn="1"/>
        </p:nvGrpSpPr>
        <p:grpSpPr>
          <a:xfrm>
            <a:off x="12290489" y="-1"/>
            <a:ext cx="2910882" cy="6858001"/>
            <a:chOff x="12290489" y="-1"/>
            <a:chExt cx="2910882" cy="6858001"/>
          </a:xfrm>
        </p:grpSpPr>
        <p:sp>
          <p:nvSpPr>
            <p:cNvPr id="70" name="Rectangle 69">
              <a:extLst>
                <a:ext uri="{FF2B5EF4-FFF2-40B4-BE49-F238E27FC236}">
                  <a16:creationId xmlns:a16="http://schemas.microsoft.com/office/drawing/2014/main" id="{910B572A-6F6C-AE6E-92A2-01DEA3B384B1}"/>
                </a:ext>
              </a:extLst>
            </p:cNvPr>
            <p:cNvSpPr/>
            <p:nvPr userDrawn="1"/>
          </p:nvSpPr>
          <p:spPr>
            <a:xfrm>
              <a:off x="12290489" y="-1"/>
              <a:ext cx="273515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atin typeface="Aptos" panose="020B0004020202020204" pitchFamily="34" charset="0"/>
                <a:cs typeface="Aparajita" panose="02020603050405020304" pitchFamily="18" charset="0"/>
              </a:endParaRPr>
            </a:p>
          </p:txBody>
        </p:sp>
        <p:sp>
          <p:nvSpPr>
            <p:cNvPr id="71" name="TextBox 70">
              <a:extLst>
                <a:ext uri="{FF2B5EF4-FFF2-40B4-BE49-F238E27FC236}">
                  <a16:creationId xmlns:a16="http://schemas.microsoft.com/office/drawing/2014/main" id="{2721C162-E5A5-870C-BEF7-D2E5976CCF2B}"/>
                </a:ext>
              </a:extLst>
            </p:cNvPr>
            <p:cNvSpPr txBox="1"/>
            <p:nvPr userDrawn="1"/>
          </p:nvSpPr>
          <p:spPr>
            <a:xfrm>
              <a:off x="12449814" y="173148"/>
              <a:ext cx="1534074" cy="169277"/>
            </a:xfrm>
            <a:prstGeom prst="rect">
              <a:avLst/>
            </a:prstGeom>
          </p:spPr>
          <p:txBody>
            <a:bodyPr vert="horz" wrap="none" lIns="0" tIns="0" rIns="0" bIns="0" rtlCol="0" anchor="t">
              <a:spAutoFit/>
            </a:bodyPr>
            <a:lstStyle>
              <a:defPPr>
                <a:defRPr lang="en-US"/>
              </a:defPPr>
              <a:lvl1pPr>
                <a:defRPr sz="1100">
                  <a:solidFill>
                    <a:schemeClr val="accent2"/>
                  </a:solidFill>
                  <a:latin typeface="Arial" charset="0"/>
                  <a:ea typeface="Arial" charset="0"/>
                  <a:cs typeface="Arial" charset="0"/>
                </a:defRPr>
              </a:lvl1pPr>
            </a:lstStyle>
            <a:p>
              <a:pPr lvl="0"/>
              <a:r>
                <a:rPr lang="en-US" b="1">
                  <a:solidFill>
                    <a:schemeClr val="bg1"/>
                  </a:solidFill>
                  <a:latin typeface="Aptos" panose="020B0004020202020204" pitchFamily="34" charset="0"/>
                  <a:cs typeface="Aparajita" panose="02020603050405020304" pitchFamily="18" charset="0"/>
                </a:rPr>
                <a:t>HOW TO ADD AN IMAGE</a:t>
              </a:r>
            </a:p>
          </p:txBody>
        </p:sp>
        <p:cxnSp>
          <p:nvCxnSpPr>
            <p:cNvPr id="72" name="Straight Connector 71">
              <a:extLst>
                <a:ext uri="{FF2B5EF4-FFF2-40B4-BE49-F238E27FC236}">
                  <a16:creationId xmlns:a16="http://schemas.microsoft.com/office/drawing/2014/main" id="{77C2ED05-B79A-2483-18C7-4D808AC45261}"/>
                </a:ext>
              </a:extLst>
            </p:cNvPr>
            <p:cNvCxnSpPr>
              <a:cxnSpLocks/>
            </p:cNvCxnSpPr>
            <p:nvPr userDrawn="1"/>
          </p:nvCxnSpPr>
          <p:spPr>
            <a:xfrm>
              <a:off x="12449814" y="423012"/>
              <a:ext cx="270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C223D940-A19F-7D58-BE9D-084303740E00}"/>
                </a:ext>
              </a:extLst>
            </p:cNvPr>
            <p:cNvSpPr txBox="1"/>
            <p:nvPr userDrawn="1"/>
          </p:nvSpPr>
          <p:spPr>
            <a:xfrm>
              <a:off x="12614407" y="1281322"/>
              <a:ext cx="2297338" cy="606192"/>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b="1">
                  <a:latin typeface="Aptos" panose="020B0004020202020204" pitchFamily="34" charset="0"/>
                  <a:cs typeface="Aparajita" panose="02020603050405020304" pitchFamily="18" charset="0"/>
                </a:rPr>
                <a:t>Method 1: </a:t>
              </a:r>
              <a:r>
                <a:rPr lang="en-US" sz="600" b="0">
                  <a:latin typeface="Aptos" panose="020B0004020202020204" pitchFamily="34" charset="0"/>
                  <a:cs typeface="Aparajita" panose="02020603050405020304" pitchFamily="18" charset="0"/>
                </a:rPr>
                <a:t>from file browser</a:t>
              </a:r>
            </a:p>
            <a:p>
              <a:pPr lvl="1">
                <a:buNone/>
              </a:pPr>
              <a:r>
                <a:rPr lang="en-US" sz="1050">
                  <a:latin typeface="Aptos" panose="020B0004020202020204" pitchFamily="34" charset="0"/>
                  <a:cs typeface="Aparajita" panose="02020603050405020304" pitchFamily="18" charset="0"/>
                </a:rPr>
                <a:t>Drag the image onto the slide.</a:t>
              </a:r>
            </a:p>
            <a:p>
              <a:pPr marL="0" marR="0" lvl="1" indent="0" algn="l" defTabSz="914400" rtl="0" eaLnBrk="1" fontAlgn="auto" latinLnBrk="0" hangingPunct="1">
                <a:lnSpc>
                  <a:spcPct val="90000"/>
                </a:lnSpc>
                <a:spcBef>
                  <a:spcPts val="0"/>
                </a:spcBef>
                <a:spcAft>
                  <a:spcPts val="300"/>
                </a:spcAft>
                <a:buClrTx/>
                <a:buSzTx/>
                <a:buFontTx/>
                <a:buNone/>
                <a:tabLst/>
                <a:defRPr/>
              </a:pPr>
              <a:r>
                <a:rPr lang="en-US" sz="700">
                  <a:latin typeface="Aptos" panose="020B0004020202020204" pitchFamily="34" charset="0"/>
                  <a:cs typeface="Aparajita" panose="02020603050405020304" pitchFamily="18" charset="0"/>
                </a:rPr>
                <a:t>Note: If there are multiple image placeholders on the slide, select the intended placeholder before dragging in the image to let PowerPoint know where you want it.</a:t>
              </a:r>
              <a:endParaRPr lang="en-US" sz="1000">
                <a:latin typeface="Aptos" panose="020B0004020202020204" pitchFamily="34" charset="0"/>
                <a:cs typeface="Aparajita" panose="02020603050405020304" pitchFamily="18" charset="0"/>
              </a:endParaRPr>
            </a:p>
          </p:txBody>
        </p:sp>
        <p:sp>
          <p:nvSpPr>
            <p:cNvPr id="74" name="TextBox 73">
              <a:extLst>
                <a:ext uri="{FF2B5EF4-FFF2-40B4-BE49-F238E27FC236}">
                  <a16:creationId xmlns:a16="http://schemas.microsoft.com/office/drawing/2014/main" id="{5A536D75-7601-C857-68EF-8862CC5D10FD}"/>
                </a:ext>
              </a:extLst>
            </p:cNvPr>
            <p:cNvSpPr txBox="1">
              <a:spLocks noChangeAspect="1"/>
            </p:cNvSpPr>
            <p:nvPr/>
          </p:nvSpPr>
          <p:spPr>
            <a:xfrm>
              <a:off x="12449814" y="566082"/>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1</a:t>
              </a:r>
            </a:p>
          </p:txBody>
        </p:sp>
        <p:sp>
          <p:nvSpPr>
            <p:cNvPr id="75" name="TextBox 74">
              <a:extLst>
                <a:ext uri="{FF2B5EF4-FFF2-40B4-BE49-F238E27FC236}">
                  <a16:creationId xmlns:a16="http://schemas.microsoft.com/office/drawing/2014/main" id="{82597C60-F330-194D-A5B5-F6F78B4B6FA1}"/>
                </a:ext>
              </a:extLst>
            </p:cNvPr>
            <p:cNvSpPr txBox="1">
              <a:spLocks noChangeAspect="1"/>
            </p:cNvSpPr>
            <p:nvPr/>
          </p:nvSpPr>
          <p:spPr>
            <a:xfrm>
              <a:off x="12449814" y="1018081"/>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2</a:t>
              </a:r>
            </a:p>
          </p:txBody>
        </p:sp>
        <p:sp>
          <p:nvSpPr>
            <p:cNvPr id="76" name="TextBox 75">
              <a:extLst>
                <a:ext uri="{FF2B5EF4-FFF2-40B4-BE49-F238E27FC236}">
                  <a16:creationId xmlns:a16="http://schemas.microsoft.com/office/drawing/2014/main" id="{89CCF034-C9C9-597E-046F-ED3CBC6E3DDF}"/>
                </a:ext>
              </a:extLst>
            </p:cNvPr>
            <p:cNvSpPr txBox="1"/>
            <p:nvPr userDrawn="1"/>
          </p:nvSpPr>
          <p:spPr>
            <a:xfrm>
              <a:off x="12614406" y="545515"/>
              <a:ext cx="2586965" cy="612988"/>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0">
                <a:spcBef>
                  <a:spcPts val="700"/>
                </a:spcBef>
              </a:pPr>
              <a:r>
                <a:rPr lang="en-US">
                  <a:latin typeface="Aptos" panose="020B0004020202020204" pitchFamily="34" charset="0"/>
                  <a:cs typeface="Aparajita" panose="02020603050405020304" pitchFamily="18" charset="0"/>
                </a:rPr>
                <a:t>Source images from the </a:t>
              </a:r>
              <a:r>
                <a:rPr lang="en-US">
                  <a:solidFill>
                    <a:schemeClr val="accent1"/>
                  </a:solidFill>
                  <a:latin typeface="Aptos" panose="020B0004020202020204" pitchFamily="34" charset="0"/>
                  <a:cs typeface="Aparajita" panose="02020603050405020304" pitchFamily="18" charset="0"/>
                </a:rPr>
                <a:t>Qualcomm Brand Portal</a:t>
              </a:r>
            </a:p>
            <a:p>
              <a:pPr lvl="0">
                <a:spcBef>
                  <a:spcPts val="700"/>
                </a:spcBef>
              </a:pPr>
              <a:r>
                <a:rPr lang="en-US">
                  <a:latin typeface="Aptos" panose="020B0004020202020204" pitchFamily="34" charset="0"/>
                  <a:cs typeface="Aparajita" panose="02020603050405020304" pitchFamily="18" charset="0"/>
                </a:rPr>
                <a:t>Add the image to the placeholder.</a:t>
              </a:r>
            </a:p>
          </p:txBody>
        </p:sp>
        <p:sp>
          <p:nvSpPr>
            <p:cNvPr id="77" name="TextBox 76">
              <a:extLst>
                <a:ext uri="{FF2B5EF4-FFF2-40B4-BE49-F238E27FC236}">
                  <a16:creationId xmlns:a16="http://schemas.microsoft.com/office/drawing/2014/main" id="{EEADB430-BFDD-4691-9AE8-139AC2026205}"/>
                </a:ext>
              </a:extLst>
            </p:cNvPr>
            <p:cNvSpPr txBox="1"/>
            <p:nvPr userDrawn="1"/>
          </p:nvSpPr>
          <p:spPr>
            <a:xfrm>
              <a:off x="12614407" y="1990969"/>
              <a:ext cx="1981357" cy="605550"/>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2: </a:t>
              </a:r>
              <a:r>
                <a:rPr lang="en-US" sz="600" b="0">
                  <a:latin typeface="Aptos" panose="020B0004020202020204" pitchFamily="34" charset="0"/>
                  <a:cs typeface="Aparajita" panose="02020603050405020304" pitchFamily="18" charset="0"/>
                </a:rPr>
                <a:t>Paste from clipboard</a:t>
              </a:r>
            </a:p>
            <a:p>
              <a:pPr lvl="1">
                <a:buNone/>
              </a:pPr>
              <a:r>
                <a:rPr lang="en-US" sz="1050">
                  <a:latin typeface="Aptos" panose="020B0004020202020204" pitchFamily="34" charset="0"/>
                  <a:cs typeface="Aparajita" panose="02020603050405020304" pitchFamily="18" charset="0"/>
                </a:rPr>
                <a:t>Select the image placeholder.</a:t>
              </a:r>
            </a:p>
            <a:p>
              <a:pPr lvl="1">
                <a:buNone/>
              </a:pPr>
              <a:r>
                <a:rPr lang="en-US" sz="1050">
                  <a:latin typeface="Aptos" panose="020B0004020202020204" pitchFamily="34" charset="0"/>
                  <a:cs typeface="Aparajita" panose="02020603050405020304" pitchFamily="18" charset="0"/>
                </a:rPr>
                <a:t>Right-click or use keyboard shortcuts to paste the image.</a:t>
              </a:r>
            </a:p>
          </p:txBody>
        </p:sp>
        <p:sp>
          <p:nvSpPr>
            <p:cNvPr id="78" name="TextBox 77">
              <a:extLst>
                <a:ext uri="{FF2B5EF4-FFF2-40B4-BE49-F238E27FC236}">
                  <a16:creationId xmlns:a16="http://schemas.microsoft.com/office/drawing/2014/main" id="{898460C8-78EA-91E4-834D-F15A8E2FD6C7}"/>
                </a:ext>
              </a:extLst>
            </p:cNvPr>
            <p:cNvSpPr txBox="1"/>
            <p:nvPr userDrawn="1"/>
          </p:nvSpPr>
          <p:spPr>
            <a:xfrm>
              <a:off x="12614407" y="2699974"/>
              <a:ext cx="2297338" cy="421654"/>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3: </a:t>
              </a:r>
              <a:r>
                <a:rPr lang="en-US" sz="600" b="0">
                  <a:latin typeface="Aptos" panose="020B0004020202020204" pitchFamily="34" charset="0"/>
                  <a:cs typeface="Aparajita" panose="02020603050405020304" pitchFamily="18" charset="0"/>
                </a:rPr>
                <a:t>Placeholder icon</a:t>
              </a:r>
            </a:p>
            <a:p>
              <a:pPr lvl="1">
                <a:buNone/>
              </a:pPr>
              <a:r>
                <a:rPr lang="en-US" sz="1050">
                  <a:latin typeface="Aptos" panose="020B0004020202020204" pitchFamily="34" charset="0"/>
                  <a:cs typeface="Aparajita" panose="02020603050405020304" pitchFamily="18" charset="0"/>
                </a:rPr>
                <a:t>Click the image icon inside the placeholder to browse for an image.</a:t>
              </a:r>
            </a:p>
          </p:txBody>
        </p:sp>
        <p:grpSp>
          <p:nvGrpSpPr>
            <p:cNvPr id="79" name="Group 78">
              <a:extLst>
                <a:ext uri="{FF2B5EF4-FFF2-40B4-BE49-F238E27FC236}">
                  <a16:creationId xmlns:a16="http://schemas.microsoft.com/office/drawing/2014/main" id="{0B0828C1-C99F-F3B8-00AD-2B9E20E5ECAB}"/>
                </a:ext>
              </a:extLst>
            </p:cNvPr>
            <p:cNvGrpSpPr/>
            <p:nvPr userDrawn="1"/>
          </p:nvGrpSpPr>
          <p:grpSpPr>
            <a:xfrm>
              <a:off x="12429548" y="3236396"/>
              <a:ext cx="2735151" cy="1280928"/>
              <a:chOff x="9286315" y="6976989"/>
              <a:chExt cx="2735151" cy="1280928"/>
            </a:xfrm>
          </p:grpSpPr>
          <p:sp>
            <p:nvSpPr>
              <p:cNvPr id="90" name="Rectangle 89">
                <a:extLst>
                  <a:ext uri="{FF2B5EF4-FFF2-40B4-BE49-F238E27FC236}">
                    <a16:creationId xmlns:a16="http://schemas.microsoft.com/office/drawing/2014/main" id="{BCA9A0D3-18C9-EB84-F3B0-D4932A927440}"/>
                  </a:ext>
                </a:extLst>
              </p:cNvPr>
              <p:cNvSpPr/>
              <p:nvPr userDrawn="1"/>
            </p:nvSpPr>
            <p:spPr>
              <a:xfrm>
                <a:off x="9286315" y="6976989"/>
                <a:ext cx="2735151" cy="128092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91" name="TextBox 90">
                <a:extLst>
                  <a:ext uri="{FF2B5EF4-FFF2-40B4-BE49-F238E27FC236}">
                    <a16:creationId xmlns:a16="http://schemas.microsoft.com/office/drawing/2014/main" id="{A63B7FDA-EDC1-2420-ECDD-ADF1CFFC431D}"/>
                  </a:ext>
                </a:extLst>
              </p:cNvPr>
              <p:cNvSpPr txBox="1"/>
              <p:nvPr userDrawn="1"/>
            </p:nvSpPr>
            <p:spPr>
              <a:xfrm>
                <a:off x="9970738" y="7105788"/>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Cropping Images</a:t>
                </a:r>
              </a:p>
            </p:txBody>
          </p:sp>
          <p:pic>
            <p:nvPicPr>
              <p:cNvPr id="92" name="Graphic 91">
                <a:extLst>
                  <a:ext uri="{FF2B5EF4-FFF2-40B4-BE49-F238E27FC236}">
                    <a16:creationId xmlns:a16="http://schemas.microsoft.com/office/drawing/2014/main" id="{FE7532BB-EDFB-CC6D-0216-A2491935383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46538" y="7116071"/>
                <a:ext cx="155227" cy="155227"/>
              </a:xfrm>
              <a:prstGeom prst="rect">
                <a:avLst/>
              </a:prstGeom>
            </p:spPr>
          </p:pic>
          <p:sp>
            <p:nvSpPr>
              <p:cNvPr id="93" name="TextBox 92">
                <a:extLst>
                  <a:ext uri="{FF2B5EF4-FFF2-40B4-BE49-F238E27FC236}">
                    <a16:creationId xmlns:a16="http://schemas.microsoft.com/office/drawing/2014/main" id="{BF07FF1C-692A-1113-3BA8-468E6AC5B66E}"/>
                  </a:ext>
                </a:extLst>
              </p:cNvPr>
              <p:cNvSpPr txBox="1"/>
              <p:nvPr userDrawn="1"/>
            </p:nvSpPr>
            <p:spPr>
              <a:xfrm>
                <a:off x="9446538" y="7369972"/>
                <a:ext cx="2384904" cy="738664"/>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Right-click on the image.</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Choose “Crop” from the menu. (           )</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Adjust the size and position of the image.</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Press Esc or click outside the image area to exit the cropping mode.</a:t>
                </a:r>
              </a:p>
            </p:txBody>
          </p:sp>
          <p:pic>
            <p:nvPicPr>
              <p:cNvPr id="94" name="Picture 93">
                <a:extLst>
                  <a:ext uri="{FF2B5EF4-FFF2-40B4-BE49-F238E27FC236}">
                    <a16:creationId xmlns:a16="http://schemas.microsoft.com/office/drawing/2014/main" id="{916609B1-3E3C-9817-C94D-240B7C8E1648}"/>
                  </a:ext>
                </a:extLst>
              </p:cNvPr>
              <p:cNvPicPr>
                <a:picLocks noChangeAspect="1"/>
              </p:cNvPicPr>
              <p:nvPr userDrawn="1"/>
            </p:nvPicPr>
            <p:blipFill rotWithShape="1">
              <a:blip r:embed="rId4"/>
              <a:srcRect l="33684" t="12097" r="43371" b="20368"/>
              <a:stretch/>
            </p:blipFill>
            <p:spPr>
              <a:xfrm>
                <a:off x="11243541" y="7454405"/>
                <a:ext cx="136897" cy="213643"/>
              </a:xfrm>
              <a:prstGeom prst="rect">
                <a:avLst/>
              </a:prstGeom>
              <a:ln w="19050">
                <a:noFill/>
              </a:ln>
            </p:spPr>
          </p:pic>
          <p:sp>
            <p:nvSpPr>
              <p:cNvPr id="95" name="TextBox 94">
                <a:extLst>
                  <a:ext uri="{FF2B5EF4-FFF2-40B4-BE49-F238E27FC236}">
                    <a16:creationId xmlns:a16="http://schemas.microsoft.com/office/drawing/2014/main" id="{DF229F99-26B7-F915-0AD2-D7E144ACEFE6}"/>
                  </a:ext>
                </a:extLst>
              </p:cNvPr>
              <p:cNvSpPr txBox="1"/>
              <p:nvPr userDrawn="1"/>
            </p:nvSpPr>
            <p:spPr>
              <a:xfrm>
                <a:off x="9667287" y="7119168"/>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nvGrpSpPr>
            <p:cNvPr id="80" name="Group 79">
              <a:extLst>
                <a:ext uri="{FF2B5EF4-FFF2-40B4-BE49-F238E27FC236}">
                  <a16:creationId xmlns:a16="http://schemas.microsoft.com/office/drawing/2014/main" id="{202797B2-52D9-3B3F-B1DF-CAC764192258}"/>
                </a:ext>
              </a:extLst>
            </p:cNvPr>
            <p:cNvGrpSpPr/>
            <p:nvPr userDrawn="1"/>
          </p:nvGrpSpPr>
          <p:grpSpPr>
            <a:xfrm>
              <a:off x="12429548" y="4543123"/>
              <a:ext cx="2735151" cy="2200108"/>
              <a:chOff x="9538241" y="5155416"/>
              <a:chExt cx="2735151" cy="2200108"/>
            </a:xfrm>
          </p:grpSpPr>
          <p:sp>
            <p:nvSpPr>
              <p:cNvPr id="81" name="Rectangle 80">
                <a:extLst>
                  <a:ext uri="{FF2B5EF4-FFF2-40B4-BE49-F238E27FC236}">
                    <a16:creationId xmlns:a16="http://schemas.microsoft.com/office/drawing/2014/main" id="{0E0036C0-7960-CA85-022B-1746BF93DB5E}"/>
                  </a:ext>
                </a:extLst>
              </p:cNvPr>
              <p:cNvSpPr/>
              <p:nvPr userDrawn="1"/>
            </p:nvSpPr>
            <p:spPr>
              <a:xfrm>
                <a:off x="9538241" y="5155416"/>
                <a:ext cx="2735151" cy="220010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82" name="TextBox 81">
                <a:extLst>
                  <a:ext uri="{FF2B5EF4-FFF2-40B4-BE49-F238E27FC236}">
                    <a16:creationId xmlns:a16="http://schemas.microsoft.com/office/drawing/2014/main" id="{9AD4720B-5134-EBDB-479F-4AEFD7808B7C}"/>
                  </a:ext>
                </a:extLst>
              </p:cNvPr>
              <p:cNvSpPr txBox="1"/>
              <p:nvPr userDrawn="1"/>
            </p:nvSpPr>
            <p:spPr>
              <a:xfrm>
                <a:off x="10222664" y="5284216"/>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Changing Images</a:t>
                </a:r>
              </a:p>
            </p:txBody>
          </p:sp>
          <p:pic>
            <p:nvPicPr>
              <p:cNvPr id="83" name="Graphic 82">
                <a:extLst>
                  <a:ext uri="{FF2B5EF4-FFF2-40B4-BE49-F238E27FC236}">
                    <a16:creationId xmlns:a16="http://schemas.microsoft.com/office/drawing/2014/main" id="{723941AD-9419-FC12-D18A-F0C20921160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98464" y="5294499"/>
                <a:ext cx="155227" cy="155227"/>
              </a:xfrm>
              <a:prstGeom prst="rect">
                <a:avLst/>
              </a:prstGeom>
            </p:spPr>
          </p:pic>
          <p:sp>
            <p:nvSpPr>
              <p:cNvPr id="84" name="TextBox 83">
                <a:extLst>
                  <a:ext uri="{FF2B5EF4-FFF2-40B4-BE49-F238E27FC236}">
                    <a16:creationId xmlns:a16="http://schemas.microsoft.com/office/drawing/2014/main" id="{2AFC8782-1651-9B42-E469-1DB05A7BCB5E}"/>
                  </a:ext>
                </a:extLst>
              </p:cNvPr>
              <p:cNvSpPr txBox="1"/>
              <p:nvPr userDrawn="1"/>
            </p:nvSpPr>
            <p:spPr>
              <a:xfrm>
                <a:off x="9713479" y="5605333"/>
                <a:ext cx="2481100" cy="2564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600" b="1" kern="1200" cap="all" spc="20" baseline="0" noProof="0">
                    <a:solidFill>
                      <a:schemeClr val="tx1"/>
                    </a:solidFill>
                    <a:latin typeface="Aptos" panose="020B0004020202020204" pitchFamily="34" charset="0"/>
                    <a:ea typeface="+mn-ea"/>
                    <a:cs typeface="Aparajita" panose="02020603050405020304" pitchFamily="18" charset="0"/>
                  </a:rPr>
                  <a:t>Method 1: </a:t>
                </a:r>
                <a:r>
                  <a:rPr lang="en-US" sz="600" b="0" kern="1200" cap="all" spc="20" baseline="0" noProof="0">
                    <a:solidFill>
                      <a:schemeClr val="tx1"/>
                    </a:solidFill>
                    <a:latin typeface="Aptos" panose="020B0004020202020204" pitchFamily="34" charset="0"/>
                    <a:ea typeface="+mn-ea"/>
                    <a:cs typeface="Aparajita" panose="02020603050405020304" pitchFamily="18" charset="0"/>
                  </a:rPr>
                  <a:t>RIGHT CLICK</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Right-click on image and select “Change Picture”</a:t>
                </a:r>
              </a:p>
            </p:txBody>
          </p:sp>
          <p:sp>
            <p:nvSpPr>
              <p:cNvPr id="85" name="TextBox 84">
                <a:extLst>
                  <a:ext uri="{FF2B5EF4-FFF2-40B4-BE49-F238E27FC236}">
                    <a16:creationId xmlns:a16="http://schemas.microsoft.com/office/drawing/2014/main" id="{213BFA95-8984-E338-F0AF-77F8051174B7}"/>
                  </a:ext>
                </a:extLst>
              </p:cNvPr>
              <p:cNvSpPr txBox="1"/>
              <p:nvPr userDrawn="1"/>
            </p:nvSpPr>
            <p:spPr>
              <a:xfrm>
                <a:off x="9713479" y="6516011"/>
                <a:ext cx="2422981" cy="499367"/>
              </a:xfrm>
              <a:prstGeom prst="rect">
                <a:avLst/>
              </a:prstGeom>
            </p:spPr>
            <p:txBody>
              <a:bodyPr vert="horz" wrap="square" lIns="0" tIns="0" rIns="0" bIns="0" rtlCol="0" anchor="t">
                <a:spAutoFit/>
              </a:bodyPr>
              <a:lstStyle/>
              <a:p>
                <a:pPr marL="134938" lvl="1" indent="-131763" algn="l" defTabSz="914400" rtl="0" eaLnBrk="1" latinLnBrk="0" hangingPunct="1">
                  <a:lnSpc>
                    <a:spcPct val="90000"/>
                  </a:lnSpc>
                  <a:spcBef>
                    <a:spcPts val="0"/>
                  </a:spcBef>
                  <a:spcAft>
                    <a:spcPts val="300"/>
                  </a:spcAft>
                  <a:buFont typeface="Wingdings" pitchFamily="2" charset="2"/>
                  <a:buChar char="§"/>
                  <a:tabLst/>
                  <a:defRPr/>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Deleting the image may bring the image placeholder to the top layer, covering the photo caption textbox. Right-click on the placeholder and choose “Send to Back”.</a:t>
                </a:r>
              </a:p>
            </p:txBody>
          </p:sp>
          <p:sp>
            <p:nvSpPr>
              <p:cNvPr id="86" name="TextBox 85">
                <a:extLst>
                  <a:ext uri="{FF2B5EF4-FFF2-40B4-BE49-F238E27FC236}">
                    <a16:creationId xmlns:a16="http://schemas.microsoft.com/office/drawing/2014/main" id="{DD27BFE6-06FF-B3CE-A08D-6B5E84B42A9F}"/>
                  </a:ext>
                </a:extLst>
              </p:cNvPr>
              <p:cNvSpPr txBox="1"/>
              <p:nvPr userDrawn="1"/>
            </p:nvSpPr>
            <p:spPr>
              <a:xfrm>
                <a:off x="9713479" y="6063079"/>
                <a:ext cx="2422981" cy="3949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Method 2: </a:t>
                </a:r>
                <a:r>
                  <a:rPr kumimoji="0" lang="en-US" sz="600" b="0"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RESET PLACEHOLDER</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First, delete the existing image to reset the photo placeholder functionality.</a:t>
                </a:r>
              </a:p>
            </p:txBody>
          </p:sp>
          <p:sp>
            <p:nvSpPr>
              <p:cNvPr id="87" name="TextBox 86">
                <a:extLst>
                  <a:ext uri="{FF2B5EF4-FFF2-40B4-BE49-F238E27FC236}">
                    <a16:creationId xmlns:a16="http://schemas.microsoft.com/office/drawing/2014/main" id="{988BAC7E-BD8C-BBD4-F01A-A5234672389F}"/>
                  </a:ext>
                </a:extLst>
              </p:cNvPr>
              <p:cNvSpPr txBox="1"/>
              <p:nvPr userDrawn="1"/>
            </p:nvSpPr>
            <p:spPr>
              <a:xfrm>
                <a:off x="9713479" y="7056726"/>
                <a:ext cx="2422981" cy="138499"/>
              </a:xfrm>
              <a:prstGeom prst="rect">
                <a:avLst/>
              </a:prstGeom>
            </p:spPr>
            <p:txBody>
              <a:bodyPr vert="horz" wrap="square" lIns="0" tIns="0" rIns="0" bIns="0" rtlCol="0" anchor="t">
                <a:spAutoFit/>
              </a:bodyPr>
              <a:lstStyle/>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You can now add a new image as normal.</a:t>
                </a:r>
              </a:p>
            </p:txBody>
          </p:sp>
          <p:cxnSp>
            <p:nvCxnSpPr>
              <p:cNvPr id="88" name="Straight Connector 87">
                <a:extLst>
                  <a:ext uri="{FF2B5EF4-FFF2-40B4-BE49-F238E27FC236}">
                    <a16:creationId xmlns:a16="http://schemas.microsoft.com/office/drawing/2014/main" id="{521707E9-6017-D9DD-6258-9D1046541ED0}"/>
                  </a:ext>
                </a:extLst>
              </p:cNvPr>
              <p:cNvCxnSpPr>
                <a:cxnSpLocks/>
              </p:cNvCxnSpPr>
              <p:nvPr userDrawn="1"/>
            </p:nvCxnSpPr>
            <p:spPr>
              <a:xfrm>
                <a:off x="9713479" y="5957047"/>
                <a:ext cx="27000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89" name="TextBox 88">
                <a:extLst>
                  <a:ext uri="{FF2B5EF4-FFF2-40B4-BE49-F238E27FC236}">
                    <a16:creationId xmlns:a16="http://schemas.microsoft.com/office/drawing/2014/main" id="{023955C5-7F4D-E0E5-945F-A25AC673C5AA}"/>
                  </a:ext>
                </a:extLst>
              </p:cNvPr>
              <p:cNvSpPr txBox="1"/>
              <p:nvPr userDrawn="1"/>
            </p:nvSpPr>
            <p:spPr>
              <a:xfrm>
                <a:off x="9919213" y="5297596"/>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sp>
        <p:nvSpPr>
          <p:cNvPr id="2" name="TextBox 1">
            <a:extLst>
              <a:ext uri="{FF2B5EF4-FFF2-40B4-BE49-F238E27FC236}">
                <a16:creationId xmlns:a16="http://schemas.microsoft.com/office/drawing/2014/main" id="{B53EA102-590A-06E9-B03C-339A5C410D02}"/>
              </a:ext>
            </a:extLst>
          </p:cNvPr>
          <p:cNvSpPr txBox="1"/>
          <p:nvPr userDrawn="1"/>
        </p:nvSpPr>
        <p:spPr>
          <a:xfrm>
            <a:off x="515938" y="6396526"/>
            <a:ext cx="4765549" cy="11695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l"/>
            <a:r>
              <a:rPr lang="en-US">
                <a:solidFill>
                  <a:schemeClr val="accent6">
                    <a:lumMod val="90000"/>
                  </a:schemeClr>
                </a:solidFill>
              </a:rPr>
              <a:t>Confidential – Qualcomm Technologies, Inc. and/or its affiliated companies – May Contain Trade Secrets</a:t>
            </a:r>
          </a:p>
        </p:txBody>
      </p:sp>
      <p:sp>
        <p:nvSpPr>
          <p:cNvPr id="7" name="Text Placeholder 22">
            <a:extLst>
              <a:ext uri="{FF2B5EF4-FFF2-40B4-BE49-F238E27FC236}">
                <a16:creationId xmlns:a16="http://schemas.microsoft.com/office/drawing/2014/main" id="{B5DE35B9-A6C1-F642-76AA-57E9301FEDD8}"/>
              </a:ext>
            </a:extLst>
          </p:cNvPr>
          <p:cNvSpPr>
            <a:spLocks noGrp="1"/>
          </p:cNvSpPr>
          <p:nvPr>
            <p:ph type="body" sz="quarter" idx="13" hasCustomPrompt="1"/>
          </p:nvPr>
        </p:nvSpPr>
        <p:spPr>
          <a:xfrm>
            <a:off x="515939" y="4539039"/>
            <a:ext cx="4786822" cy="263149"/>
          </a:xfrm>
        </p:spPr>
        <p:txBody>
          <a:bodyPr wrap="square" anchor="t">
            <a:noAutofit/>
          </a:bodyPr>
          <a:lstStyle>
            <a:lvl1pPr marL="0" indent="0">
              <a:buNone/>
              <a:defRPr sz="1800" spc="0">
                <a:solidFill>
                  <a:schemeClr val="tx1"/>
                </a:solidFill>
              </a:defRPr>
            </a:lvl1pPr>
          </a:lstStyle>
          <a:p>
            <a:pPr lvl="0"/>
            <a:r>
              <a:rPr lang="en-US"/>
              <a:t>Speaker title, Employing entity</a:t>
            </a:r>
          </a:p>
          <a:p>
            <a:pPr lvl="0"/>
            <a:endParaRPr lang="en-US"/>
          </a:p>
        </p:txBody>
      </p:sp>
      <p:sp>
        <p:nvSpPr>
          <p:cNvPr id="9" name="Text Placeholder 7">
            <a:extLst>
              <a:ext uri="{FF2B5EF4-FFF2-40B4-BE49-F238E27FC236}">
                <a16:creationId xmlns:a16="http://schemas.microsoft.com/office/drawing/2014/main" id="{56D0D8D4-9FF5-368F-7FF8-03A41AC95FFB}"/>
              </a:ext>
            </a:extLst>
          </p:cNvPr>
          <p:cNvSpPr>
            <a:spLocks noGrp="1"/>
          </p:cNvSpPr>
          <p:nvPr>
            <p:ph type="body" sz="quarter" idx="10" hasCustomPrompt="1"/>
          </p:nvPr>
        </p:nvSpPr>
        <p:spPr bwMode="gray">
          <a:xfrm>
            <a:off x="515937" y="4080516"/>
            <a:ext cx="4787901" cy="450485"/>
          </a:xfrm>
          <a:prstGeom prst="rect">
            <a:avLst/>
          </a:prstGeom>
        </p:spPr>
        <p:txBody>
          <a:bodyPr>
            <a:noAutofit/>
          </a:bodyPr>
          <a:lstStyle>
            <a:lvl1pPr marL="0" indent="0" algn="l" defTabSz="914400" rtl="0" eaLnBrk="1" latinLnBrk="0" hangingPunct="1">
              <a:lnSpc>
                <a:spcPct val="96000"/>
              </a:lnSpc>
              <a:spcBef>
                <a:spcPts val="0"/>
              </a:spcBef>
              <a:spcAft>
                <a:spcPts val="600"/>
              </a:spcAft>
              <a:buFont typeface="Microsoft Sans Serif" panose="020B0604020202020204" pitchFamily="34" charset="0"/>
              <a:buChar char="​"/>
              <a:defRPr lang="en-US" sz="2800" kern="1200" spc="-50" baseline="0" dirty="0">
                <a:solidFill>
                  <a:schemeClr val="tx1"/>
                </a:solidFill>
                <a:latin typeface="+mj-lt"/>
                <a:ea typeface="Alfabet" pitchFamily="2" charset="0"/>
                <a:cs typeface="Microsoft Sans Serif" panose="020B0604020202020204" pitchFamily="34" charset="0"/>
              </a:defRPr>
            </a:lvl1pPr>
            <a:lvl2pPr marL="0" indent="0" algn="l" defTabSz="914400" rtl="0" eaLnBrk="1" latinLnBrk="0" hangingPunct="1">
              <a:lnSpc>
                <a:spcPct val="96000"/>
              </a:lnSpc>
              <a:spcBef>
                <a:spcPts val="0"/>
              </a:spcBef>
              <a:buFont typeface="Microsoft Sans Serif" panose="020B0604020202020204" pitchFamily="34" charset="0"/>
              <a:buNone/>
              <a:defRPr lang="en-US" sz="2000" kern="1200" dirty="0">
                <a:solidFill>
                  <a:schemeClr val="tx1"/>
                </a:solidFill>
                <a:latin typeface="Aptos" panose="020B0004020202020204" pitchFamily="34" charset="0"/>
                <a:ea typeface="Alfabet" pitchFamily="2" charset="0"/>
                <a:cs typeface="Microsoft Sans Serif" panose="020B0604020202020204" pitchFamily="34" charset="0"/>
              </a:defRPr>
            </a:lvl2pPr>
            <a:lvl3pPr marL="0" indent="0">
              <a:lnSpc>
                <a:spcPct val="98000"/>
              </a:lnSpc>
              <a:spcBef>
                <a:spcPts val="0"/>
              </a:spcBef>
              <a:buFont typeface="Microsoft Sans Serif" panose="020B0604020202020204" pitchFamily="34" charset="0"/>
              <a:buChar char="​"/>
              <a:defRPr sz="1800">
                <a:solidFill>
                  <a:schemeClr val="bg1"/>
                </a:solidFill>
              </a:defRPr>
            </a:lvl3pPr>
            <a:lvl4pPr marL="0" indent="0">
              <a:lnSpc>
                <a:spcPct val="98000"/>
              </a:lnSpc>
              <a:spcBef>
                <a:spcPts val="0"/>
              </a:spcBef>
              <a:buFont typeface="Microsoft Sans Serif" panose="020B0604020202020204" pitchFamily="34" charset="0"/>
              <a:buChar char="​"/>
              <a:defRPr sz="1800" baseline="0">
                <a:solidFill>
                  <a:schemeClr val="bg1"/>
                </a:solidFill>
              </a:defRPr>
            </a:lvl4pPr>
            <a:lvl5pPr>
              <a:lnSpc>
                <a:spcPct val="98000"/>
              </a:lnSpc>
              <a:spcBef>
                <a:spcPts val="0"/>
              </a:spcBef>
              <a:defRPr sz="1800">
                <a:solidFill>
                  <a:schemeClr val="bg1"/>
                </a:solidFill>
              </a:defRPr>
            </a:lvl5pPr>
            <a:lvl6pPr>
              <a:lnSpc>
                <a:spcPct val="98000"/>
              </a:lnSpc>
              <a:spcBef>
                <a:spcPts val="0"/>
              </a:spcBef>
              <a:defRPr sz="1800">
                <a:solidFill>
                  <a:schemeClr val="bg1"/>
                </a:solidFill>
              </a:defRPr>
            </a:lvl6pPr>
            <a:lvl7pPr>
              <a:lnSpc>
                <a:spcPct val="98000"/>
              </a:lnSpc>
              <a:spcBef>
                <a:spcPts val="0"/>
              </a:spcBef>
              <a:defRPr sz="1800" baseline="0">
                <a:solidFill>
                  <a:schemeClr val="bg1"/>
                </a:solidFill>
              </a:defRPr>
            </a:lvl7pPr>
            <a:lvl8pPr>
              <a:lnSpc>
                <a:spcPct val="98000"/>
              </a:lnSpc>
              <a:spcBef>
                <a:spcPts val="0"/>
              </a:spcBef>
              <a:defRPr sz="1800" baseline="0">
                <a:solidFill>
                  <a:schemeClr val="bg1"/>
                </a:solidFill>
              </a:defRPr>
            </a:lvl8pPr>
            <a:lvl9pPr>
              <a:lnSpc>
                <a:spcPct val="98000"/>
              </a:lnSpc>
              <a:spcBef>
                <a:spcPts val="0"/>
              </a:spcBef>
              <a:defRPr sz="1800" baseline="0">
                <a:solidFill>
                  <a:schemeClr val="bg1"/>
                </a:solidFill>
              </a:defRPr>
            </a:lvl9pPr>
          </a:lstStyle>
          <a:p>
            <a:pPr lvl="0"/>
            <a:r>
              <a:rPr lang="en-US"/>
              <a:t>Speaker name</a:t>
            </a:r>
          </a:p>
        </p:txBody>
      </p:sp>
      <p:sp>
        <p:nvSpPr>
          <p:cNvPr id="11" name="TextBox 10">
            <a:extLst>
              <a:ext uri="{FF2B5EF4-FFF2-40B4-BE49-F238E27FC236}">
                <a16:creationId xmlns:a16="http://schemas.microsoft.com/office/drawing/2014/main" id="{F6AD5693-C1C6-9DF3-0CF6-15688C300F5B}"/>
              </a:ext>
            </a:extLst>
          </p:cNvPr>
          <p:cNvSpPr txBox="1"/>
          <p:nvPr userDrawn="1"/>
        </p:nvSpPr>
        <p:spPr>
          <a:xfrm>
            <a:off x="515938" y="6096960"/>
            <a:ext cx="5247709" cy="233910"/>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marL="0" lvl="0" indent="0" algn="l" defTabSz="685800" rtl="0" eaLnBrk="1" latinLnBrk="0" hangingPunct="1">
              <a:lnSpc>
                <a:spcPct val="95000"/>
              </a:lnSpc>
              <a:spcBef>
                <a:spcPts val="1200"/>
              </a:spcBef>
              <a:buClr>
                <a:srgbClr val="3253DC"/>
              </a:buClr>
              <a:buFont typeface="Arial" panose="020B0604020202020204" pitchFamily="34" charset="0"/>
              <a:buNone/>
              <a:tabLst/>
            </a:pPr>
            <a:r>
              <a:rPr lang="en-CA" sz="800" kern="1200" baseline="0">
                <a:solidFill>
                  <a:schemeClr val="accent6">
                    <a:lumMod val="90000"/>
                  </a:schemeClr>
                </a:solidFill>
                <a:latin typeface="+mn-lt"/>
                <a:ea typeface="+mn-ea"/>
                <a:cs typeface="+mn-cs"/>
              </a:rPr>
              <a:t>Snapdragon and Qualcomm branded products are products of Qualcomm Technologies, Inc. and/or its subsidiaries. Qualcomm patented technologies are licensed by Qualcomm Incorporated.</a:t>
            </a:r>
            <a:endParaRPr lang="en-US" sz="800" kern="1200" baseline="0">
              <a:solidFill>
                <a:schemeClr val="accent6">
                  <a:lumMod val="90000"/>
                </a:schemeClr>
              </a:solidFill>
              <a:latin typeface="+mn-lt"/>
              <a:ea typeface="+mn-ea"/>
              <a:cs typeface="+mn-cs"/>
            </a:endParaRPr>
          </a:p>
        </p:txBody>
      </p:sp>
      <p:sp>
        <p:nvSpPr>
          <p:cNvPr id="12" name="Text Placeholder 22">
            <a:extLst>
              <a:ext uri="{FF2B5EF4-FFF2-40B4-BE49-F238E27FC236}">
                <a16:creationId xmlns:a16="http://schemas.microsoft.com/office/drawing/2014/main" id="{169A3A7F-36DB-2DDF-329F-F8A56895062D}"/>
              </a:ext>
            </a:extLst>
          </p:cNvPr>
          <p:cNvSpPr>
            <a:spLocks noGrp="1"/>
          </p:cNvSpPr>
          <p:nvPr>
            <p:ph type="body" sz="quarter" idx="14" hasCustomPrompt="1"/>
          </p:nvPr>
        </p:nvSpPr>
        <p:spPr>
          <a:xfrm>
            <a:off x="515939" y="5763332"/>
            <a:ext cx="4786822" cy="263149"/>
          </a:xfrm>
        </p:spPr>
        <p:txBody>
          <a:bodyPr wrap="square" anchor="t">
            <a:noAutofit/>
          </a:bodyPr>
          <a:lstStyle>
            <a:lvl1pPr marL="0" indent="0">
              <a:buNone/>
              <a:defRPr sz="1600" spc="0">
                <a:solidFill>
                  <a:schemeClr val="tx1"/>
                </a:solidFill>
              </a:defRPr>
            </a:lvl1pPr>
          </a:lstStyle>
          <a:p>
            <a:pPr lvl="0"/>
            <a:r>
              <a:rPr lang="en-US"/>
              <a:t>@</a:t>
            </a:r>
            <a:r>
              <a:rPr lang="en-US" err="1"/>
              <a:t>qualcomm</a:t>
            </a:r>
            <a:endParaRPr lang="en-US"/>
          </a:p>
        </p:txBody>
      </p:sp>
    </p:spTree>
    <p:extLst>
      <p:ext uri="{BB962C8B-B14F-4D97-AF65-F5344CB8AC3E}">
        <p14:creationId xmlns:p14="http://schemas.microsoft.com/office/powerpoint/2010/main" val="1426959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orient="horz" pos="2387" userDrawn="1">
          <p15:clr>
            <a:srgbClr val="FBAE40"/>
          </p15:clr>
        </p15:guide>
        <p15:guide id="4" orient="horz" pos="2568" userDrawn="1">
          <p15:clr>
            <a:srgbClr val="FBAE40"/>
          </p15:clr>
        </p15:guide>
        <p15:guide id="5" orient="horz" pos="3022" userDrawn="1">
          <p15:clr>
            <a:srgbClr val="FBAE40"/>
          </p15:clr>
        </p15:guide>
        <p15:guide id="6" pos="3341"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Photo_Black">
    <p:spTree>
      <p:nvGrpSpPr>
        <p:cNvPr id="1" name=""/>
        <p:cNvGrpSpPr/>
        <p:nvPr/>
      </p:nvGrpSpPr>
      <p:grpSpPr>
        <a:xfrm>
          <a:off x="0" y="0"/>
          <a:ext cx="0" cy="0"/>
          <a:chOff x="0" y="0"/>
          <a:chExt cx="0" cy="0"/>
        </a:xfrm>
      </p:grpSpPr>
      <p:sp>
        <p:nvSpPr>
          <p:cNvPr id="38" name="Freeform 5">
            <a:extLst>
              <a:ext uri="{FF2B5EF4-FFF2-40B4-BE49-F238E27FC236}">
                <a16:creationId xmlns:a16="http://schemas.microsoft.com/office/drawing/2014/main" id="{B84DB87B-4411-D45F-596A-3F51AD07A0C2}"/>
              </a:ext>
            </a:extLst>
          </p:cNvPr>
          <p:cNvSpPr>
            <a:spLocks noChangeAspect="1" noEditPoints="1"/>
          </p:cNvSpPr>
          <p:nvPr userDrawn="1"/>
        </p:nvSpPr>
        <p:spPr bwMode="black">
          <a:xfrm>
            <a:off x="515937" y="460180"/>
            <a:ext cx="1817861" cy="333196"/>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3" name="Title 2">
            <a:extLst>
              <a:ext uri="{FF2B5EF4-FFF2-40B4-BE49-F238E27FC236}">
                <a16:creationId xmlns:a16="http://schemas.microsoft.com/office/drawing/2014/main" id="{8B76B047-B3CB-334D-D7F4-B842FB3D8A89}"/>
              </a:ext>
            </a:extLst>
          </p:cNvPr>
          <p:cNvSpPr>
            <a:spLocks noGrp="1"/>
          </p:cNvSpPr>
          <p:nvPr>
            <p:ph type="title" hasCustomPrompt="1"/>
          </p:nvPr>
        </p:nvSpPr>
        <p:spPr bwMode="gray">
          <a:xfrm>
            <a:off x="515939" y="1628775"/>
            <a:ext cx="4787900" cy="2160588"/>
          </a:xfrm>
        </p:spPr>
        <p:txBody>
          <a:bodyPr wrap="square" anchor="b">
            <a:noAutofit/>
          </a:bodyPr>
          <a:lstStyle>
            <a:lvl1pPr marL="0" algn="l" defTabSz="914400" rtl="0" eaLnBrk="1" latinLnBrk="0" hangingPunct="1">
              <a:lnSpc>
                <a:spcPct val="80000"/>
              </a:lnSpc>
              <a:defRPr lang="en-US" sz="4800" kern="1200" spc="0" dirty="0">
                <a:solidFill>
                  <a:schemeClr val="tx1"/>
                </a:solidFill>
                <a:latin typeface="Aptos" panose="020B0004020202020204" pitchFamily="34" charset="0"/>
                <a:ea typeface="Alfabet" pitchFamily="2" charset="0"/>
                <a:cs typeface="Microsoft Sans Serif" panose="020B0604020202020204" pitchFamily="34" charset="0"/>
              </a:defRPr>
            </a:lvl1pPr>
          </a:lstStyle>
          <a:p>
            <a:r>
              <a:rPr lang="en-US" sz="4800" spc="-110">
                <a:solidFill>
                  <a:srgbClr val="FFFFFE"/>
                </a:solidFill>
                <a:ea typeface="Alfabet" pitchFamily="2" charset="0"/>
                <a:cs typeface="Microsoft Sans Serif" panose="020B0604020202020204" pitchFamily="34" charset="0"/>
              </a:rPr>
              <a:t>Presentation </a:t>
            </a:r>
            <a:br>
              <a:rPr lang="en-US" sz="4800" spc="-110">
                <a:solidFill>
                  <a:srgbClr val="FFFFFE"/>
                </a:solidFill>
                <a:ea typeface="Alfabet" pitchFamily="2" charset="0"/>
                <a:cs typeface="Microsoft Sans Serif" panose="020B0604020202020204" pitchFamily="34" charset="0"/>
              </a:rPr>
            </a:br>
            <a:r>
              <a:rPr lang="en-US" sz="4800" spc="-110">
                <a:solidFill>
                  <a:srgbClr val="FFFFFE"/>
                </a:solidFill>
                <a:ea typeface="Alfabet" pitchFamily="2" charset="0"/>
                <a:cs typeface="Microsoft Sans Serif" panose="020B0604020202020204" pitchFamily="34" charset="0"/>
              </a:rPr>
              <a:t>title goes here</a:t>
            </a:r>
            <a:br>
              <a:rPr lang="en-US" sz="4800" spc="-110">
                <a:solidFill>
                  <a:srgbClr val="FFFFFE"/>
                </a:solidFill>
                <a:ea typeface="Alfabet" pitchFamily="2" charset="0"/>
                <a:cs typeface="Microsoft Sans Serif" panose="020B0604020202020204" pitchFamily="34" charset="0"/>
              </a:rPr>
            </a:br>
            <a:r>
              <a:rPr lang="en-US" sz="4800" spc="-110">
                <a:solidFill>
                  <a:srgbClr val="FFFFFE"/>
                </a:solidFill>
                <a:ea typeface="Alfabet" pitchFamily="2" charset="0"/>
                <a:cs typeface="Microsoft Sans Serif" panose="020B0604020202020204" pitchFamily="34" charset="0"/>
              </a:rPr>
              <a:t>4 lines</a:t>
            </a:r>
            <a:br>
              <a:rPr lang="en-US" sz="4800" spc="-110">
                <a:solidFill>
                  <a:srgbClr val="FFFFFE"/>
                </a:solidFill>
                <a:ea typeface="Alfabet" pitchFamily="2" charset="0"/>
                <a:cs typeface="Microsoft Sans Serif" panose="020B0604020202020204" pitchFamily="34" charset="0"/>
              </a:rPr>
            </a:br>
            <a:r>
              <a:rPr lang="en-US" sz="4800" spc="-110">
                <a:solidFill>
                  <a:srgbClr val="FFFFFE"/>
                </a:solidFill>
                <a:ea typeface="Alfabet" pitchFamily="2" charset="0"/>
                <a:cs typeface="Microsoft Sans Serif" panose="020B0604020202020204" pitchFamily="34" charset="0"/>
              </a:rPr>
              <a:t>maximum</a:t>
            </a:r>
            <a:endParaRPr lang="en-US"/>
          </a:p>
        </p:txBody>
      </p:sp>
      <p:sp>
        <p:nvSpPr>
          <p:cNvPr id="40" name="Text Placeholder 7">
            <a:extLst>
              <a:ext uri="{FF2B5EF4-FFF2-40B4-BE49-F238E27FC236}">
                <a16:creationId xmlns:a16="http://schemas.microsoft.com/office/drawing/2014/main" id="{173B11F6-8E4D-8BF2-1D11-5EC207F243EE}"/>
              </a:ext>
            </a:extLst>
          </p:cNvPr>
          <p:cNvSpPr>
            <a:spLocks noGrp="1"/>
          </p:cNvSpPr>
          <p:nvPr>
            <p:ph type="body" sz="quarter" idx="10" hasCustomPrompt="1"/>
          </p:nvPr>
        </p:nvSpPr>
        <p:spPr bwMode="gray">
          <a:xfrm>
            <a:off x="515937" y="4080516"/>
            <a:ext cx="4787901" cy="450485"/>
          </a:xfrm>
          <a:prstGeom prst="rect">
            <a:avLst/>
          </a:prstGeom>
        </p:spPr>
        <p:txBody>
          <a:bodyPr>
            <a:noAutofit/>
          </a:bodyPr>
          <a:lstStyle>
            <a:lvl1pPr marL="457200" indent="-457200" algn="l" defTabSz="914400" rtl="0" eaLnBrk="1" latinLnBrk="0" hangingPunct="1">
              <a:lnSpc>
                <a:spcPct val="96000"/>
              </a:lnSpc>
              <a:spcBef>
                <a:spcPts val="0"/>
              </a:spcBef>
              <a:spcAft>
                <a:spcPts val="600"/>
              </a:spcAft>
              <a:buFontTx/>
              <a:buNone/>
              <a:defRPr lang="en-US" sz="2800" kern="1200" spc="-50" baseline="0" dirty="0">
                <a:solidFill>
                  <a:schemeClr val="tx1"/>
                </a:solidFill>
                <a:latin typeface="+mj-lt"/>
                <a:ea typeface="Alfabet" pitchFamily="2" charset="0"/>
                <a:cs typeface="Microsoft Sans Serif" panose="020B0604020202020204" pitchFamily="34" charset="0"/>
              </a:defRPr>
            </a:lvl1pPr>
            <a:lvl2pPr marL="0" indent="0" algn="l" defTabSz="914400" rtl="0" eaLnBrk="1" latinLnBrk="0" hangingPunct="1">
              <a:lnSpc>
                <a:spcPct val="96000"/>
              </a:lnSpc>
              <a:spcBef>
                <a:spcPts val="0"/>
              </a:spcBef>
              <a:buFont typeface="Microsoft Sans Serif" panose="020B0604020202020204" pitchFamily="34" charset="0"/>
              <a:buNone/>
              <a:defRPr lang="en-US" sz="2000" kern="1200" dirty="0">
                <a:solidFill>
                  <a:schemeClr val="tx1"/>
                </a:solidFill>
                <a:latin typeface="Aptos" panose="020B0004020202020204" pitchFamily="34" charset="0"/>
                <a:ea typeface="Alfabet" pitchFamily="2" charset="0"/>
                <a:cs typeface="Microsoft Sans Serif" panose="020B0604020202020204" pitchFamily="34" charset="0"/>
              </a:defRPr>
            </a:lvl2pPr>
            <a:lvl3pPr marL="0" indent="0">
              <a:lnSpc>
                <a:spcPct val="98000"/>
              </a:lnSpc>
              <a:spcBef>
                <a:spcPts val="0"/>
              </a:spcBef>
              <a:buFont typeface="Microsoft Sans Serif" panose="020B0604020202020204" pitchFamily="34" charset="0"/>
              <a:buChar char="​"/>
              <a:defRPr sz="1800">
                <a:solidFill>
                  <a:schemeClr val="bg1"/>
                </a:solidFill>
              </a:defRPr>
            </a:lvl3pPr>
            <a:lvl4pPr marL="0" indent="0">
              <a:lnSpc>
                <a:spcPct val="98000"/>
              </a:lnSpc>
              <a:spcBef>
                <a:spcPts val="0"/>
              </a:spcBef>
              <a:buFont typeface="Microsoft Sans Serif" panose="020B0604020202020204" pitchFamily="34" charset="0"/>
              <a:buChar char="​"/>
              <a:defRPr sz="1800" baseline="0">
                <a:solidFill>
                  <a:schemeClr val="bg1"/>
                </a:solidFill>
              </a:defRPr>
            </a:lvl4pPr>
            <a:lvl5pPr>
              <a:lnSpc>
                <a:spcPct val="98000"/>
              </a:lnSpc>
              <a:spcBef>
                <a:spcPts val="0"/>
              </a:spcBef>
              <a:defRPr sz="1800">
                <a:solidFill>
                  <a:schemeClr val="bg1"/>
                </a:solidFill>
              </a:defRPr>
            </a:lvl5pPr>
            <a:lvl6pPr>
              <a:lnSpc>
                <a:spcPct val="98000"/>
              </a:lnSpc>
              <a:spcBef>
                <a:spcPts val="0"/>
              </a:spcBef>
              <a:defRPr sz="1800">
                <a:solidFill>
                  <a:schemeClr val="bg1"/>
                </a:solidFill>
              </a:defRPr>
            </a:lvl6pPr>
            <a:lvl7pPr>
              <a:lnSpc>
                <a:spcPct val="98000"/>
              </a:lnSpc>
              <a:spcBef>
                <a:spcPts val="0"/>
              </a:spcBef>
              <a:defRPr sz="1800" baseline="0">
                <a:solidFill>
                  <a:schemeClr val="bg1"/>
                </a:solidFill>
              </a:defRPr>
            </a:lvl7pPr>
            <a:lvl8pPr>
              <a:lnSpc>
                <a:spcPct val="98000"/>
              </a:lnSpc>
              <a:spcBef>
                <a:spcPts val="0"/>
              </a:spcBef>
              <a:defRPr sz="1800" baseline="0">
                <a:solidFill>
                  <a:schemeClr val="bg1"/>
                </a:solidFill>
              </a:defRPr>
            </a:lvl8pPr>
            <a:lvl9pPr>
              <a:lnSpc>
                <a:spcPct val="98000"/>
              </a:lnSpc>
              <a:spcBef>
                <a:spcPts val="0"/>
              </a:spcBef>
              <a:defRPr sz="1800" baseline="0">
                <a:solidFill>
                  <a:schemeClr val="bg1"/>
                </a:solidFill>
              </a:defRPr>
            </a:lvl9pPr>
          </a:lstStyle>
          <a:p>
            <a:pPr marL="0" lvl="0" indent="0" algn="l" defTabSz="914400" rtl="0" eaLnBrk="1" latinLnBrk="0" hangingPunct="1">
              <a:lnSpc>
                <a:spcPct val="96000"/>
              </a:lnSpc>
              <a:spcBef>
                <a:spcPts val="0"/>
              </a:spcBef>
              <a:spcAft>
                <a:spcPts val="600"/>
              </a:spcAft>
              <a:buClrTx/>
              <a:buFont typeface="Microsoft Sans Serif" panose="020B0604020202020204" pitchFamily="34" charset="0"/>
              <a:buChar char="​"/>
            </a:pPr>
            <a:r>
              <a:rPr lang="en-US"/>
              <a:t>Speaker name</a:t>
            </a:r>
          </a:p>
        </p:txBody>
      </p:sp>
      <p:sp>
        <p:nvSpPr>
          <p:cNvPr id="5" name="Picture Placeholder 4">
            <a:extLst>
              <a:ext uri="{FF2B5EF4-FFF2-40B4-BE49-F238E27FC236}">
                <a16:creationId xmlns:a16="http://schemas.microsoft.com/office/drawing/2014/main" id="{EC64425E-E669-2320-C453-2FA7B3C91BA2}"/>
              </a:ext>
            </a:extLst>
          </p:cNvPr>
          <p:cNvSpPr>
            <a:spLocks noGrp="1" noChangeAspect="1"/>
          </p:cNvSpPr>
          <p:nvPr>
            <p:ph type="pic" sz="quarter" idx="12" hasCustomPrompt="1"/>
          </p:nvPr>
        </p:nvSpPr>
        <p:spPr>
          <a:xfrm>
            <a:off x="6448428" y="0"/>
            <a:ext cx="5743572" cy="6858000"/>
          </a:xfrm>
          <a:custGeom>
            <a:avLst/>
            <a:gdLst>
              <a:gd name="connsiteX0" fmla="*/ 1678722 w 5743572"/>
              <a:gd name="connsiteY0" fmla="*/ 0 h 6858000"/>
              <a:gd name="connsiteX1" fmla="*/ 5743572 w 5743572"/>
              <a:gd name="connsiteY1" fmla="*/ 0 h 6858000"/>
              <a:gd name="connsiteX2" fmla="*/ 5743572 w 5743572"/>
              <a:gd name="connsiteY2" fmla="*/ 6858000 h 6858000"/>
              <a:gd name="connsiteX3" fmla="*/ 1672152 w 5743572"/>
              <a:gd name="connsiteY3" fmla="*/ 6858000 h 6858000"/>
              <a:gd name="connsiteX4" fmla="*/ 1582239 w 5743572"/>
              <a:gd name="connsiteY4" fmla="*/ 6787328 h 6858000"/>
              <a:gd name="connsiteX5" fmla="*/ 0 w 5743572"/>
              <a:gd name="connsiteY5" fmla="*/ 3431582 h 6858000"/>
              <a:gd name="connsiteX6" fmla="*/ 1582239 w 5743572"/>
              <a:gd name="connsiteY6" fmla="*/ 7583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3572" h="6858000">
                <a:moveTo>
                  <a:pt x="1678722" y="0"/>
                </a:moveTo>
                <a:lnTo>
                  <a:pt x="5743572" y="0"/>
                </a:lnTo>
                <a:lnTo>
                  <a:pt x="5743572" y="6858000"/>
                </a:lnTo>
                <a:lnTo>
                  <a:pt x="1672152" y="6858000"/>
                </a:lnTo>
                <a:lnTo>
                  <a:pt x="1582239" y="6787328"/>
                </a:lnTo>
                <a:cubicBezTo>
                  <a:pt x="615926" y="5989694"/>
                  <a:pt x="0" y="4782581"/>
                  <a:pt x="0" y="3431582"/>
                </a:cubicBezTo>
                <a:cubicBezTo>
                  <a:pt x="0" y="2080583"/>
                  <a:pt x="615926" y="873471"/>
                  <a:pt x="1582239" y="75837"/>
                </a:cubicBezTo>
                <a:close/>
              </a:path>
            </a:pathLst>
          </a:custGeom>
          <a:noFill/>
        </p:spPr>
        <p:txBody>
          <a:bodyPr wrap="square" lIns="360000" rIns="0" bIns="1440000" anchor="ctr">
            <a:noAutofit/>
          </a:bodyPr>
          <a:lstStyle>
            <a:lvl1pPr marL="0" indent="0" algn="l" defTabSz="914400" rtl="0" eaLnBrk="1" latinLnBrk="0" hangingPunct="1">
              <a:lnSpc>
                <a:spcPct val="95000"/>
              </a:lnSpc>
              <a:spcBef>
                <a:spcPts val="900"/>
              </a:spcBef>
              <a:spcAft>
                <a:spcPts val="300"/>
              </a:spcAft>
              <a:buClrTx/>
              <a:buFont typeface="Arial" panose="020B0604020202020204" pitchFamily="34" charset="0"/>
              <a:buNone/>
              <a:defRPr lang="en-US" sz="2800" kern="1200" baseline="0" dirty="0">
                <a:solidFill>
                  <a:schemeClr val="tx2"/>
                </a:solidFill>
                <a:latin typeface="+mj-lt"/>
                <a:ea typeface="+mn-ea"/>
                <a:cs typeface="+mn-cs"/>
              </a:defRPr>
            </a:lvl1pPr>
          </a:lstStyle>
          <a:p>
            <a:r>
              <a:rPr lang="en-US"/>
              <a:t>Click the icon to insert photo</a:t>
            </a:r>
          </a:p>
        </p:txBody>
      </p:sp>
      <p:grpSp>
        <p:nvGrpSpPr>
          <p:cNvPr id="7" name="Group 6">
            <a:extLst>
              <a:ext uri="{FF2B5EF4-FFF2-40B4-BE49-F238E27FC236}">
                <a16:creationId xmlns:a16="http://schemas.microsoft.com/office/drawing/2014/main" id="{E37B91EA-919A-7638-0BA3-B129FE4D943F}"/>
              </a:ext>
            </a:extLst>
          </p:cNvPr>
          <p:cNvGrpSpPr/>
          <p:nvPr userDrawn="1"/>
        </p:nvGrpSpPr>
        <p:grpSpPr>
          <a:xfrm>
            <a:off x="12290489" y="-1"/>
            <a:ext cx="2910882" cy="6858001"/>
            <a:chOff x="12290489" y="-1"/>
            <a:chExt cx="2910882" cy="6858001"/>
          </a:xfrm>
        </p:grpSpPr>
        <p:sp>
          <p:nvSpPr>
            <p:cNvPr id="8" name="Rectangle 7">
              <a:extLst>
                <a:ext uri="{FF2B5EF4-FFF2-40B4-BE49-F238E27FC236}">
                  <a16:creationId xmlns:a16="http://schemas.microsoft.com/office/drawing/2014/main" id="{2EDA7097-6BD6-5F3A-BE43-2276781396DA}"/>
                </a:ext>
              </a:extLst>
            </p:cNvPr>
            <p:cNvSpPr/>
            <p:nvPr userDrawn="1"/>
          </p:nvSpPr>
          <p:spPr>
            <a:xfrm>
              <a:off x="12290489" y="-1"/>
              <a:ext cx="273515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atin typeface="Aptos" panose="020B0004020202020204" pitchFamily="34" charset="0"/>
                <a:cs typeface="Aparajita" panose="02020603050405020304" pitchFamily="18" charset="0"/>
              </a:endParaRPr>
            </a:p>
          </p:txBody>
        </p:sp>
        <p:sp>
          <p:nvSpPr>
            <p:cNvPr id="9" name="TextBox 8">
              <a:extLst>
                <a:ext uri="{FF2B5EF4-FFF2-40B4-BE49-F238E27FC236}">
                  <a16:creationId xmlns:a16="http://schemas.microsoft.com/office/drawing/2014/main" id="{B2C20B70-21BA-6DCA-5971-AD83BA107546}"/>
                </a:ext>
              </a:extLst>
            </p:cNvPr>
            <p:cNvSpPr txBox="1"/>
            <p:nvPr userDrawn="1"/>
          </p:nvSpPr>
          <p:spPr>
            <a:xfrm>
              <a:off x="12449814" y="173148"/>
              <a:ext cx="1534074" cy="169277"/>
            </a:xfrm>
            <a:prstGeom prst="rect">
              <a:avLst/>
            </a:prstGeom>
          </p:spPr>
          <p:txBody>
            <a:bodyPr vert="horz" wrap="none" lIns="0" tIns="0" rIns="0" bIns="0" rtlCol="0" anchor="t">
              <a:spAutoFit/>
            </a:bodyPr>
            <a:lstStyle>
              <a:defPPr>
                <a:defRPr lang="en-US"/>
              </a:defPPr>
              <a:lvl1pPr>
                <a:defRPr sz="1100">
                  <a:solidFill>
                    <a:schemeClr val="accent2"/>
                  </a:solidFill>
                  <a:latin typeface="Arial" charset="0"/>
                  <a:ea typeface="Arial" charset="0"/>
                  <a:cs typeface="Arial" charset="0"/>
                </a:defRPr>
              </a:lvl1pPr>
            </a:lstStyle>
            <a:p>
              <a:pPr lvl="0"/>
              <a:r>
                <a:rPr lang="en-US" b="1">
                  <a:solidFill>
                    <a:schemeClr val="bg1"/>
                  </a:solidFill>
                  <a:latin typeface="Aptos" panose="020B0004020202020204" pitchFamily="34" charset="0"/>
                  <a:cs typeface="Aparajita" panose="02020603050405020304" pitchFamily="18" charset="0"/>
                </a:rPr>
                <a:t>HOW TO ADD AN IMAGE</a:t>
              </a:r>
            </a:p>
          </p:txBody>
        </p:sp>
        <p:cxnSp>
          <p:nvCxnSpPr>
            <p:cNvPr id="10" name="Straight Connector 9">
              <a:extLst>
                <a:ext uri="{FF2B5EF4-FFF2-40B4-BE49-F238E27FC236}">
                  <a16:creationId xmlns:a16="http://schemas.microsoft.com/office/drawing/2014/main" id="{6B019D8F-CF6D-52FB-9386-AD25FEDB7709}"/>
                </a:ext>
              </a:extLst>
            </p:cNvPr>
            <p:cNvCxnSpPr>
              <a:cxnSpLocks/>
            </p:cNvCxnSpPr>
            <p:nvPr userDrawn="1"/>
          </p:nvCxnSpPr>
          <p:spPr>
            <a:xfrm>
              <a:off x="12449814" y="423012"/>
              <a:ext cx="270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895B849A-03DE-1D9D-8CD2-42E7163D9647}"/>
                </a:ext>
              </a:extLst>
            </p:cNvPr>
            <p:cNvSpPr txBox="1"/>
            <p:nvPr userDrawn="1"/>
          </p:nvSpPr>
          <p:spPr>
            <a:xfrm>
              <a:off x="12614407" y="1281322"/>
              <a:ext cx="2297338" cy="606192"/>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b="1">
                  <a:latin typeface="Aptos" panose="020B0004020202020204" pitchFamily="34" charset="0"/>
                  <a:cs typeface="Aparajita" panose="02020603050405020304" pitchFamily="18" charset="0"/>
                </a:rPr>
                <a:t>Method 1: </a:t>
              </a:r>
              <a:r>
                <a:rPr lang="en-US" sz="600" b="0">
                  <a:latin typeface="Aptos" panose="020B0004020202020204" pitchFamily="34" charset="0"/>
                  <a:cs typeface="Aparajita" panose="02020603050405020304" pitchFamily="18" charset="0"/>
                </a:rPr>
                <a:t>from file browser</a:t>
              </a:r>
            </a:p>
            <a:p>
              <a:pPr lvl="1">
                <a:buNone/>
              </a:pPr>
              <a:r>
                <a:rPr lang="en-US" sz="1050">
                  <a:latin typeface="Aptos" panose="020B0004020202020204" pitchFamily="34" charset="0"/>
                  <a:cs typeface="Aparajita" panose="02020603050405020304" pitchFamily="18" charset="0"/>
                </a:rPr>
                <a:t>Drag the image onto the slide.</a:t>
              </a:r>
            </a:p>
            <a:p>
              <a:pPr marL="0" marR="0" lvl="1" indent="0" algn="l" defTabSz="914400" rtl="0" eaLnBrk="1" fontAlgn="auto" latinLnBrk="0" hangingPunct="1">
                <a:lnSpc>
                  <a:spcPct val="90000"/>
                </a:lnSpc>
                <a:spcBef>
                  <a:spcPts val="0"/>
                </a:spcBef>
                <a:spcAft>
                  <a:spcPts val="300"/>
                </a:spcAft>
                <a:buClrTx/>
                <a:buSzTx/>
                <a:buFontTx/>
                <a:buNone/>
                <a:tabLst/>
                <a:defRPr/>
              </a:pPr>
              <a:r>
                <a:rPr lang="en-US" sz="700">
                  <a:latin typeface="Aptos" panose="020B0004020202020204" pitchFamily="34" charset="0"/>
                  <a:cs typeface="Aparajita" panose="02020603050405020304" pitchFamily="18" charset="0"/>
                </a:rPr>
                <a:t>Note: If there are multiple image placeholders on the slide, select the intended placeholder before dragging in the image to let PowerPoint know where you want it.</a:t>
              </a:r>
              <a:endParaRPr lang="en-US" sz="1000">
                <a:latin typeface="Aptos" panose="020B0004020202020204" pitchFamily="34" charset="0"/>
                <a:cs typeface="Aparajita" panose="02020603050405020304" pitchFamily="18" charset="0"/>
              </a:endParaRPr>
            </a:p>
          </p:txBody>
        </p:sp>
        <p:sp>
          <p:nvSpPr>
            <p:cNvPr id="12" name="TextBox 11">
              <a:extLst>
                <a:ext uri="{FF2B5EF4-FFF2-40B4-BE49-F238E27FC236}">
                  <a16:creationId xmlns:a16="http://schemas.microsoft.com/office/drawing/2014/main" id="{28304DE3-9AD6-BE3E-6D17-CDF04FB498E7}"/>
                </a:ext>
              </a:extLst>
            </p:cNvPr>
            <p:cNvSpPr txBox="1">
              <a:spLocks noChangeAspect="1"/>
            </p:cNvSpPr>
            <p:nvPr/>
          </p:nvSpPr>
          <p:spPr>
            <a:xfrm>
              <a:off x="12449814" y="566082"/>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1</a:t>
              </a:r>
            </a:p>
          </p:txBody>
        </p:sp>
        <p:sp>
          <p:nvSpPr>
            <p:cNvPr id="13" name="TextBox 12">
              <a:extLst>
                <a:ext uri="{FF2B5EF4-FFF2-40B4-BE49-F238E27FC236}">
                  <a16:creationId xmlns:a16="http://schemas.microsoft.com/office/drawing/2014/main" id="{FBD9A725-248B-2C7F-A33D-ECC81EA8B752}"/>
                </a:ext>
              </a:extLst>
            </p:cNvPr>
            <p:cNvSpPr txBox="1">
              <a:spLocks noChangeAspect="1"/>
            </p:cNvSpPr>
            <p:nvPr/>
          </p:nvSpPr>
          <p:spPr>
            <a:xfrm>
              <a:off x="12449814" y="1018081"/>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2</a:t>
              </a:r>
            </a:p>
          </p:txBody>
        </p:sp>
        <p:sp>
          <p:nvSpPr>
            <p:cNvPr id="14" name="TextBox 13">
              <a:extLst>
                <a:ext uri="{FF2B5EF4-FFF2-40B4-BE49-F238E27FC236}">
                  <a16:creationId xmlns:a16="http://schemas.microsoft.com/office/drawing/2014/main" id="{C2A7AB11-C1E1-8FC7-2ADA-B558F7355D96}"/>
                </a:ext>
              </a:extLst>
            </p:cNvPr>
            <p:cNvSpPr txBox="1"/>
            <p:nvPr userDrawn="1"/>
          </p:nvSpPr>
          <p:spPr>
            <a:xfrm>
              <a:off x="12614406" y="545515"/>
              <a:ext cx="2586965" cy="612988"/>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0">
                <a:spcBef>
                  <a:spcPts val="700"/>
                </a:spcBef>
              </a:pPr>
              <a:r>
                <a:rPr lang="en-US">
                  <a:latin typeface="Aptos" panose="020B0004020202020204" pitchFamily="34" charset="0"/>
                  <a:cs typeface="Aparajita" panose="02020603050405020304" pitchFamily="18" charset="0"/>
                </a:rPr>
                <a:t>Source images from the </a:t>
              </a:r>
              <a:r>
                <a:rPr lang="en-US">
                  <a:solidFill>
                    <a:schemeClr val="accent1"/>
                  </a:solidFill>
                  <a:latin typeface="Aptos" panose="020B0004020202020204" pitchFamily="34" charset="0"/>
                  <a:cs typeface="Aparajita" panose="02020603050405020304" pitchFamily="18" charset="0"/>
                </a:rPr>
                <a:t>Qualcomm Brand Portal</a:t>
              </a:r>
            </a:p>
            <a:p>
              <a:pPr lvl="0">
                <a:spcBef>
                  <a:spcPts val="700"/>
                </a:spcBef>
              </a:pPr>
              <a:r>
                <a:rPr lang="en-US">
                  <a:latin typeface="Aptos" panose="020B0004020202020204" pitchFamily="34" charset="0"/>
                  <a:cs typeface="Aparajita" panose="02020603050405020304" pitchFamily="18" charset="0"/>
                </a:rPr>
                <a:t>Add the image to the placeholder.</a:t>
              </a:r>
            </a:p>
          </p:txBody>
        </p:sp>
        <p:sp>
          <p:nvSpPr>
            <p:cNvPr id="15" name="TextBox 14">
              <a:extLst>
                <a:ext uri="{FF2B5EF4-FFF2-40B4-BE49-F238E27FC236}">
                  <a16:creationId xmlns:a16="http://schemas.microsoft.com/office/drawing/2014/main" id="{542A33C5-F04C-9963-9CE2-6531F6D3963E}"/>
                </a:ext>
              </a:extLst>
            </p:cNvPr>
            <p:cNvSpPr txBox="1"/>
            <p:nvPr userDrawn="1"/>
          </p:nvSpPr>
          <p:spPr>
            <a:xfrm>
              <a:off x="12614407" y="1990969"/>
              <a:ext cx="1981357" cy="605550"/>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2: </a:t>
              </a:r>
              <a:r>
                <a:rPr lang="en-US" sz="600" b="0">
                  <a:latin typeface="Aptos" panose="020B0004020202020204" pitchFamily="34" charset="0"/>
                  <a:cs typeface="Aparajita" panose="02020603050405020304" pitchFamily="18" charset="0"/>
                </a:rPr>
                <a:t>Paste from clipboard</a:t>
              </a:r>
            </a:p>
            <a:p>
              <a:pPr lvl="1">
                <a:buNone/>
              </a:pPr>
              <a:r>
                <a:rPr lang="en-US" sz="1050">
                  <a:latin typeface="Aptos" panose="020B0004020202020204" pitchFamily="34" charset="0"/>
                  <a:cs typeface="Aparajita" panose="02020603050405020304" pitchFamily="18" charset="0"/>
                </a:rPr>
                <a:t>Select the image placeholder.</a:t>
              </a:r>
            </a:p>
            <a:p>
              <a:pPr lvl="1">
                <a:buNone/>
              </a:pPr>
              <a:r>
                <a:rPr lang="en-US" sz="1050">
                  <a:latin typeface="Aptos" panose="020B0004020202020204" pitchFamily="34" charset="0"/>
                  <a:cs typeface="Aparajita" panose="02020603050405020304" pitchFamily="18" charset="0"/>
                </a:rPr>
                <a:t>Right-click or use keyboard shortcuts to paste the image.</a:t>
              </a:r>
            </a:p>
          </p:txBody>
        </p:sp>
        <p:sp>
          <p:nvSpPr>
            <p:cNvPr id="16" name="TextBox 15">
              <a:extLst>
                <a:ext uri="{FF2B5EF4-FFF2-40B4-BE49-F238E27FC236}">
                  <a16:creationId xmlns:a16="http://schemas.microsoft.com/office/drawing/2014/main" id="{A24A1867-B209-8D6E-A7CA-30564448C193}"/>
                </a:ext>
              </a:extLst>
            </p:cNvPr>
            <p:cNvSpPr txBox="1"/>
            <p:nvPr userDrawn="1"/>
          </p:nvSpPr>
          <p:spPr>
            <a:xfrm>
              <a:off x="12614407" y="2699974"/>
              <a:ext cx="2297338" cy="421654"/>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3: </a:t>
              </a:r>
              <a:r>
                <a:rPr lang="en-US" sz="600" b="0">
                  <a:latin typeface="Aptos" panose="020B0004020202020204" pitchFamily="34" charset="0"/>
                  <a:cs typeface="Aparajita" panose="02020603050405020304" pitchFamily="18" charset="0"/>
                </a:rPr>
                <a:t>Placeholder icon</a:t>
              </a:r>
            </a:p>
            <a:p>
              <a:pPr lvl="1">
                <a:buNone/>
              </a:pPr>
              <a:r>
                <a:rPr lang="en-US" sz="1050">
                  <a:latin typeface="Aptos" panose="020B0004020202020204" pitchFamily="34" charset="0"/>
                  <a:cs typeface="Aparajita" panose="02020603050405020304" pitchFamily="18" charset="0"/>
                </a:rPr>
                <a:t>Click the image icon inside the placeholder to browse for an image.</a:t>
              </a:r>
            </a:p>
          </p:txBody>
        </p:sp>
        <p:grpSp>
          <p:nvGrpSpPr>
            <p:cNvPr id="17" name="Group 16">
              <a:extLst>
                <a:ext uri="{FF2B5EF4-FFF2-40B4-BE49-F238E27FC236}">
                  <a16:creationId xmlns:a16="http://schemas.microsoft.com/office/drawing/2014/main" id="{918BAF9A-56C5-0BFC-4A1C-54EDE4760FB6}"/>
                </a:ext>
              </a:extLst>
            </p:cNvPr>
            <p:cNvGrpSpPr/>
            <p:nvPr userDrawn="1"/>
          </p:nvGrpSpPr>
          <p:grpSpPr>
            <a:xfrm>
              <a:off x="12429548" y="3236396"/>
              <a:ext cx="2735151" cy="1280928"/>
              <a:chOff x="9286315" y="6976989"/>
              <a:chExt cx="2735151" cy="1280928"/>
            </a:xfrm>
          </p:grpSpPr>
          <p:sp>
            <p:nvSpPr>
              <p:cNvPr id="28" name="Rectangle 27">
                <a:extLst>
                  <a:ext uri="{FF2B5EF4-FFF2-40B4-BE49-F238E27FC236}">
                    <a16:creationId xmlns:a16="http://schemas.microsoft.com/office/drawing/2014/main" id="{602A8BC7-7AC3-F47D-D037-7C160857FCE9}"/>
                  </a:ext>
                </a:extLst>
              </p:cNvPr>
              <p:cNvSpPr/>
              <p:nvPr userDrawn="1"/>
            </p:nvSpPr>
            <p:spPr>
              <a:xfrm>
                <a:off x="9286315" y="6976989"/>
                <a:ext cx="2735151" cy="128092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29" name="TextBox 28">
                <a:extLst>
                  <a:ext uri="{FF2B5EF4-FFF2-40B4-BE49-F238E27FC236}">
                    <a16:creationId xmlns:a16="http://schemas.microsoft.com/office/drawing/2014/main" id="{0788AE65-C3F4-D60E-3138-8483401C3174}"/>
                  </a:ext>
                </a:extLst>
              </p:cNvPr>
              <p:cNvSpPr txBox="1"/>
              <p:nvPr userDrawn="1"/>
            </p:nvSpPr>
            <p:spPr>
              <a:xfrm>
                <a:off x="9970738" y="7105788"/>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Cropping Images</a:t>
                </a:r>
              </a:p>
            </p:txBody>
          </p:sp>
          <p:pic>
            <p:nvPicPr>
              <p:cNvPr id="30" name="Graphic 29">
                <a:extLst>
                  <a:ext uri="{FF2B5EF4-FFF2-40B4-BE49-F238E27FC236}">
                    <a16:creationId xmlns:a16="http://schemas.microsoft.com/office/drawing/2014/main" id="{F0E09E2D-984E-E6C1-A7D4-FE2C9611DAB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46538" y="7116071"/>
                <a:ext cx="155227" cy="155227"/>
              </a:xfrm>
              <a:prstGeom prst="rect">
                <a:avLst/>
              </a:prstGeom>
            </p:spPr>
          </p:pic>
          <p:sp>
            <p:nvSpPr>
              <p:cNvPr id="31" name="TextBox 30">
                <a:extLst>
                  <a:ext uri="{FF2B5EF4-FFF2-40B4-BE49-F238E27FC236}">
                    <a16:creationId xmlns:a16="http://schemas.microsoft.com/office/drawing/2014/main" id="{AF0852D7-AE0B-9059-4803-52264E3FDF71}"/>
                  </a:ext>
                </a:extLst>
              </p:cNvPr>
              <p:cNvSpPr txBox="1"/>
              <p:nvPr userDrawn="1"/>
            </p:nvSpPr>
            <p:spPr>
              <a:xfrm>
                <a:off x="9446538" y="7369972"/>
                <a:ext cx="2384904" cy="738664"/>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Right-click on the image.</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Choose “Crop” from the menu. (           )</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Adjust the size and position of the image.</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Press Esc or click outside the image area to exit the cropping mode.</a:t>
                </a:r>
              </a:p>
            </p:txBody>
          </p:sp>
          <p:pic>
            <p:nvPicPr>
              <p:cNvPr id="32" name="Picture 31">
                <a:extLst>
                  <a:ext uri="{FF2B5EF4-FFF2-40B4-BE49-F238E27FC236}">
                    <a16:creationId xmlns:a16="http://schemas.microsoft.com/office/drawing/2014/main" id="{1C604B59-3B60-D2BB-118E-FE3FCD7FB8A5}"/>
                  </a:ext>
                </a:extLst>
              </p:cNvPr>
              <p:cNvPicPr>
                <a:picLocks noChangeAspect="1"/>
              </p:cNvPicPr>
              <p:nvPr userDrawn="1"/>
            </p:nvPicPr>
            <p:blipFill rotWithShape="1">
              <a:blip r:embed="rId4"/>
              <a:srcRect l="33684" t="12097" r="43371" b="20368"/>
              <a:stretch/>
            </p:blipFill>
            <p:spPr>
              <a:xfrm>
                <a:off x="11243541" y="7454405"/>
                <a:ext cx="136897" cy="213643"/>
              </a:xfrm>
              <a:prstGeom prst="rect">
                <a:avLst/>
              </a:prstGeom>
              <a:ln w="19050">
                <a:noFill/>
              </a:ln>
            </p:spPr>
          </p:pic>
          <p:sp>
            <p:nvSpPr>
              <p:cNvPr id="33" name="TextBox 32">
                <a:extLst>
                  <a:ext uri="{FF2B5EF4-FFF2-40B4-BE49-F238E27FC236}">
                    <a16:creationId xmlns:a16="http://schemas.microsoft.com/office/drawing/2014/main" id="{2A0EE686-51E2-8DD7-4575-9D2BDC4464A7}"/>
                  </a:ext>
                </a:extLst>
              </p:cNvPr>
              <p:cNvSpPr txBox="1"/>
              <p:nvPr userDrawn="1"/>
            </p:nvSpPr>
            <p:spPr>
              <a:xfrm>
                <a:off x="9667287" y="7119168"/>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nvGrpSpPr>
            <p:cNvPr id="18" name="Group 17">
              <a:extLst>
                <a:ext uri="{FF2B5EF4-FFF2-40B4-BE49-F238E27FC236}">
                  <a16:creationId xmlns:a16="http://schemas.microsoft.com/office/drawing/2014/main" id="{D94A9BFF-954E-1137-1601-F334BCCBC7C3}"/>
                </a:ext>
              </a:extLst>
            </p:cNvPr>
            <p:cNvGrpSpPr/>
            <p:nvPr userDrawn="1"/>
          </p:nvGrpSpPr>
          <p:grpSpPr>
            <a:xfrm>
              <a:off x="12429548" y="4543123"/>
              <a:ext cx="2735151" cy="2200108"/>
              <a:chOff x="9538241" y="5155416"/>
              <a:chExt cx="2735151" cy="2200108"/>
            </a:xfrm>
          </p:grpSpPr>
          <p:sp>
            <p:nvSpPr>
              <p:cNvPr id="19" name="Rectangle 18">
                <a:extLst>
                  <a:ext uri="{FF2B5EF4-FFF2-40B4-BE49-F238E27FC236}">
                    <a16:creationId xmlns:a16="http://schemas.microsoft.com/office/drawing/2014/main" id="{FCA5F60D-195D-7137-B351-926F412EFE37}"/>
                  </a:ext>
                </a:extLst>
              </p:cNvPr>
              <p:cNvSpPr/>
              <p:nvPr userDrawn="1"/>
            </p:nvSpPr>
            <p:spPr>
              <a:xfrm>
                <a:off x="9538241" y="5155416"/>
                <a:ext cx="2735151" cy="220010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20" name="TextBox 19">
                <a:extLst>
                  <a:ext uri="{FF2B5EF4-FFF2-40B4-BE49-F238E27FC236}">
                    <a16:creationId xmlns:a16="http://schemas.microsoft.com/office/drawing/2014/main" id="{2D0765D1-6318-8980-341C-6C5575F2CAA5}"/>
                  </a:ext>
                </a:extLst>
              </p:cNvPr>
              <p:cNvSpPr txBox="1"/>
              <p:nvPr userDrawn="1"/>
            </p:nvSpPr>
            <p:spPr>
              <a:xfrm>
                <a:off x="10222664" y="5284216"/>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Changing Images</a:t>
                </a:r>
              </a:p>
            </p:txBody>
          </p:sp>
          <p:pic>
            <p:nvPicPr>
              <p:cNvPr id="21" name="Graphic 20">
                <a:extLst>
                  <a:ext uri="{FF2B5EF4-FFF2-40B4-BE49-F238E27FC236}">
                    <a16:creationId xmlns:a16="http://schemas.microsoft.com/office/drawing/2014/main" id="{73265450-984F-A5C7-B9DD-9F557825C4C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98464" y="5294499"/>
                <a:ext cx="155227" cy="155227"/>
              </a:xfrm>
              <a:prstGeom prst="rect">
                <a:avLst/>
              </a:prstGeom>
            </p:spPr>
          </p:pic>
          <p:sp>
            <p:nvSpPr>
              <p:cNvPr id="22" name="TextBox 21">
                <a:extLst>
                  <a:ext uri="{FF2B5EF4-FFF2-40B4-BE49-F238E27FC236}">
                    <a16:creationId xmlns:a16="http://schemas.microsoft.com/office/drawing/2014/main" id="{1A5B91AD-3675-916A-77B0-2911D0FB6E4E}"/>
                  </a:ext>
                </a:extLst>
              </p:cNvPr>
              <p:cNvSpPr txBox="1"/>
              <p:nvPr userDrawn="1"/>
            </p:nvSpPr>
            <p:spPr>
              <a:xfrm>
                <a:off x="9713479" y="5605333"/>
                <a:ext cx="2481100" cy="2564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600" b="1" kern="1200" cap="all" spc="20" baseline="0" noProof="0">
                    <a:solidFill>
                      <a:schemeClr val="tx1"/>
                    </a:solidFill>
                    <a:latin typeface="Aptos" panose="020B0004020202020204" pitchFamily="34" charset="0"/>
                    <a:ea typeface="+mn-ea"/>
                    <a:cs typeface="Aparajita" panose="02020603050405020304" pitchFamily="18" charset="0"/>
                  </a:rPr>
                  <a:t>Method 1: </a:t>
                </a:r>
                <a:r>
                  <a:rPr lang="en-US" sz="600" b="0" kern="1200" cap="all" spc="20" baseline="0" noProof="0">
                    <a:solidFill>
                      <a:schemeClr val="tx1"/>
                    </a:solidFill>
                    <a:latin typeface="Aptos" panose="020B0004020202020204" pitchFamily="34" charset="0"/>
                    <a:ea typeface="+mn-ea"/>
                    <a:cs typeface="Aparajita" panose="02020603050405020304" pitchFamily="18" charset="0"/>
                  </a:rPr>
                  <a:t>RIGHT CLICK</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Right-click on image and select “Change Picture”</a:t>
                </a:r>
              </a:p>
            </p:txBody>
          </p:sp>
          <p:sp>
            <p:nvSpPr>
              <p:cNvPr id="23" name="TextBox 22">
                <a:extLst>
                  <a:ext uri="{FF2B5EF4-FFF2-40B4-BE49-F238E27FC236}">
                    <a16:creationId xmlns:a16="http://schemas.microsoft.com/office/drawing/2014/main" id="{52968CC0-E353-D7C2-4DED-C4D22414C994}"/>
                  </a:ext>
                </a:extLst>
              </p:cNvPr>
              <p:cNvSpPr txBox="1"/>
              <p:nvPr userDrawn="1"/>
            </p:nvSpPr>
            <p:spPr>
              <a:xfrm>
                <a:off x="9713479" y="6516011"/>
                <a:ext cx="2422981" cy="499367"/>
              </a:xfrm>
              <a:prstGeom prst="rect">
                <a:avLst/>
              </a:prstGeom>
            </p:spPr>
            <p:txBody>
              <a:bodyPr vert="horz" wrap="square" lIns="0" tIns="0" rIns="0" bIns="0" rtlCol="0" anchor="t">
                <a:spAutoFit/>
              </a:bodyPr>
              <a:lstStyle/>
              <a:p>
                <a:pPr marL="134938" lvl="1" indent="-131763" algn="l" defTabSz="914400" rtl="0" eaLnBrk="1" latinLnBrk="0" hangingPunct="1">
                  <a:lnSpc>
                    <a:spcPct val="90000"/>
                  </a:lnSpc>
                  <a:spcBef>
                    <a:spcPts val="0"/>
                  </a:spcBef>
                  <a:spcAft>
                    <a:spcPts val="300"/>
                  </a:spcAft>
                  <a:buFont typeface="Wingdings" pitchFamily="2" charset="2"/>
                  <a:buChar char="§"/>
                  <a:tabLst/>
                  <a:defRPr/>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Deleting the image may bring the image placeholder to the top layer, covering the photo caption textbox. Right-click on the placeholder and choose “Send to Back”.</a:t>
                </a:r>
              </a:p>
            </p:txBody>
          </p:sp>
          <p:sp>
            <p:nvSpPr>
              <p:cNvPr id="24" name="TextBox 23">
                <a:extLst>
                  <a:ext uri="{FF2B5EF4-FFF2-40B4-BE49-F238E27FC236}">
                    <a16:creationId xmlns:a16="http://schemas.microsoft.com/office/drawing/2014/main" id="{BA634610-204D-ACD2-871C-4BE8E48E6446}"/>
                  </a:ext>
                </a:extLst>
              </p:cNvPr>
              <p:cNvSpPr txBox="1"/>
              <p:nvPr userDrawn="1"/>
            </p:nvSpPr>
            <p:spPr>
              <a:xfrm>
                <a:off x="9713479" y="6063079"/>
                <a:ext cx="2422981" cy="3949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Method 2: </a:t>
                </a:r>
                <a:r>
                  <a:rPr kumimoji="0" lang="en-US" sz="600" b="0"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RESET PLACEHOLDER</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First, delete the existing image to reset the photo placeholder functionality.</a:t>
                </a:r>
              </a:p>
            </p:txBody>
          </p:sp>
          <p:sp>
            <p:nvSpPr>
              <p:cNvPr id="25" name="TextBox 24">
                <a:extLst>
                  <a:ext uri="{FF2B5EF4-FFF2-40B4-BE49-F238E27FC236}">
                    <a16:creationId xmlns:a16="http://schemas.microsoft.com/office/drawing/2014/main" id="{26F873F0-D1B8-2F28-7877-CCB130F10B61}"/>
                  </a:ext>
                </a:extLst>
              </p:cNvPr>
              <p:cNvSpPr txBox="1"/>
              <p:nvPr userDrawn="1"/>
            </p:nvSpPr>
            <p:spPr>
              <a:xfrm>
                <a:off x="9713479" y="7056726"/>
                <a:ext cx="2422981" cy="138499"/>
              </a:xfrm>
              <a:prstGeom prst="rect">
                <a:avLst/>
              </a:prstGeom>
            </p:spPr>
            <p:txBody>
              <a:bodyPr vert="horz" wrap="square" lIns="0" tIns="0" rIns="0" bIns="0" rtlCol="0" anchor="t">
                <a:spAutoFit/>
              </a:bodyPr>
              <a:lstStyle/>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You can now add a new image as normal.</a:t>
                </a:r>
              </a:p>
            </p:txBody>
          </p:sp>
          <p:cxnSp>
            <p:nvCxnSpPr>
              <p:cNvPr id="26" name="Straight Connector 25">
                <a:extLst>
                  <a:ext uri="{FF2B5EF4-FFF2-40B4-BE49-F238E27FC236}">
                    <a16:creationId xmlns:a16="http://schemas.microsoft.com/office/drawing/2014/main" id="{74E03996-18F9-5B34-22DA-0EB0B94B6136}"/>
                  </a:ext>
                </a:extLst>
              </p:cNvPr>
              <p:cNvCxnSpPr>
                <a:cxnSpLocks/>
              </p:cNvCxnSpPr>
              <p:nvPr userDrawn="1"/>
            </p:nvCxnSpPr>
            <p:spPr>
              <a:xfrm>
                <a:off x="9713479" y="5957047"/>
                <a:ext cx="27000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897EA99C-C1ED-1A46-6825-0BA3DBC6752F}"/>
                  </a:ext>
                </a:extLst>
              </p:cNvPr>
              <p:cNvSpPr txBox="1"/>
              <p:nvPr userDrawn="1"/>
            </p:nvSpPr>
            <p:spPr>
              <a:xfrm>
                <a:off x="9919213" y="5297596"/>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sp>
        <p:nvSpPr>
          <p:cNvPr id="2" name="TextBox 1">
            <a:extLst>
              <a:ext uri="{FF2B5EF4-FFF2-40B4-BE49-F238E27FC236}">
                <a16:creationId xmlns:a16="http://schemas.microsoft.com/office/drawing/2014/main" id="{7B75F639-CD07-743B-2848-E089E6C7B144}"/>
              </a:ext>
            </a:extLst>
          </p:cNvPr>
          <p:cNvSpPr txBox="1"/>
          <p:nvPr userDrawn="1"/>
        </p:nvSpPr>
        <p:spPr>
          <a:xfrm>
            <a:off x="515938" y="6396526"/>
            <a:ext cx="4765549" cy="11695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l"/>
            <a:r>
              <a:rPr lang="en-US">
                <a:solidFill>
                  <a:schemeClr val="accent6">
                    <a:lumMod val="90000"/>
                  </a:schemeClr>
                </a:solidFill>
              </a:rPr>
              <a:t>Confidential – Qualcomm Technologies, Inc. and/or its affiliated companies – May Contain Trade Secrets</a:t>
            </a:r>
          </a:p>
        </p:txBody>
      </p:sp>
      <p:sp>
        <p:nvSpPr>
          <p:cNvPr id="6" name="Text Placeholder 22">
            <a:extLst>
              <a:ext uri="{FF2B5EF4-FFF2-40B4-BE49-F238E27FC236}">
                <a16:creationId xmlns:a16="http://schemas.microsoft.com/office/drawing/2014/main" id="{F207FFAA-40C6-D488-3F67-778BAA1A9B4B}"/>
              </a:ext>
            </a:extLst>
          </p:cNvPr>
          <p:cNvSpPr>
            <a:spLocks noGrp="1"/>
          </p:cNvSpPr>
          <p:nvPr>
            <p:ph type="body" sz="quarter" idx="13" hasCustomPrompt="1"/>
          </p:nvPr>
        </p:nvSpPr>
        <p:spPr>
          <a:xfrm>
            <a:off x="515939" y="4539039"/>
            <a:ext cx="4786822" cy="263149"/>
          </a:xfrm>
        </p:spPr>
        <p:txBody>
          <a:bodyPr wrap="square" anchor="t">
            <a:noAutofit/>
          </a:bodyPr>
          <a:lstStyle>
            <a:lvl1pPr marL="0" indent="0">
              <a:buNone/>
              <a:defRPr sz="1800" spc="0">
                <a:solidFill>
                  <a:schemeClr val="tx1"/>
                </a:solidFill>
              </a:defRPr>
            </a:lvl1pPr>
          </a:lstStyle>
          <a:p>
            <a:pPr lvl="0"/>
            <a:r>
              <a:rPr lang="en-US"/>
              <a:t>Speaker title, Employing entity</a:t>
            </a:r>
          </a:p>
          <a:p>
            <a:pPr lvl="0"/>
            <a:endParaRPr lang="en-US"/>
          </a:p>
        </p:txBody>
      </p:sp>
      <p:sp>
        <p:nvSpPr>
          <p:cNvPr id="34" name="TextBox 33">
            <a:extLst>
              <a:ext uri="{FF2B5EF4-FFF2-40B4-BE49-F238E27FC236}">
                <a16:creationId xmlns:a16="http://schemas.microsoft.com/office/drawing/2014/main" id="{5858619D-FB76-6901-2D61-B068B8426EC5}"/>
              </a:ext>
            </a:extLst>
          </p:cNvPr>
          <p:cNvSpPr txBox="1"/>
          <p:nvPr userDrawn="1"/>
        </p:nvSpPr>
        <p:spPr>
          <a:xfrm>
            <a:off x="515938" y="6096960"/>
            <a:ext cx="5247709" cy="233910"/>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marL="0" lvl="0" indent="0" algn="l" defTabSz="685800" rtl="0" eaLnBrk="1" latinLnBrk="0" hangingPunct="1">
              <a:lnSpc>
                <a:spcPct val="95000"/>
              </a:lnSpc>
              <a:spcBef>
                <a:spcPts val="1200"/>
              </a:spcBef>
              <a:buClr>
                <a:srgbClr val="3253DC"/>
              </a:buClr>
              <a:buFont typeface="Arial" panose="020B0604020202020204" pitchFamily="34" charset="0"/>
              <a:buNone/>
              <a:tabLst/>
            </a:pPr>
            <a:r>
              <a:rPr lang="en-CA" sz="800" kern="1200" baseline="0">
                <a:solidFill>
                  <a:schemeClr val="accent6">
                    <a:lumMod val="90000"/>
                  </a:schemeClr>
                </a:solidFill>
                <a:latin typeface="+mn-lt"/>
                <a:ea typeface="+mn-ea"/>
                <a:cs typeface="+mn-cs"/>
              </a:rPr>
              <a:t>Snapdragon and Qualcomm branded products are products of Qualcomm Technologies, Inc. and/or its subsidiaries. Qualcomm patented technologies are licensed by Qualcomm Incorporated.</a:t>
            </a:r>
            <a:endParaRPr lang="en-US" sz="800" kern="1200" baseline="0">
              <a:solidFill>
                <a:schemeClr val="accent6">
                  <a:lumMod val="90000"/>
                </a:schemeClr>
              </a:solidFill>
              <a:latin typeface="+mn-lt"/>
              <a:ea typeface="+mn-ea"/>
              <a:cs typeface="+mn-cs"/>
            </a:endParaRPr>
          </a:p>
        </p:txBody>
      </p:sp>
      <p:sp>
        <p:nvSpPr>
          <p:cNvPr id="35" name="Text Placeholder 22">
            <a:extLst>
              <a:ext uri="{FF2B5EF4-FFF2-40B4-BE49-F238E27FC236}">
                <a16:creationId xmlns:a16="http://schemas.microsoft.com/office/drawing/2014/main" id="{2171F63C-C833-568B-2A5D-D7AA7179F0D9}"/>
              </a:ext>
            </a:extLst>
          </p:cNvPr>
          <p:cNvSpPr>
            <a:spLocks noGrp="1"/>
          </p:cNvSpPr>
          <p:nvPr>
            <p:ph type="body" sz="quarter" idx="14" hasCustomPrompt="1"/>
          </p:nvPr>
        </p:nvSpPr>
        <p:spPr>
          <a:xfrm>
            <a:off x="515939" y="5763332"/>
            <a:ext cx="4786822" cy="263149"/>
          </a:xfrm>
        </p:spPr>
        <p:txBody>
          <a:bodyPr wrap="square" anchor="t">
            <a:noAutofit/>
          </a:bodyPr>
          <a:lstStyle>
            <a:lvl1pPr marL="0" indent="0">
              <a:buNone/>
              <a:defRPr sz="1600" spc="0">
                <a:solidFill>
                  <a:schemeClr val="tx1"/>
                </a:solidFill>
              </a:defRPr>
            </a:lvl1pPr>
          </a:lstStyle>
          <a:p>
            <a:pPr lvl="0"/>
            <a:r>
              <a:rPr lang="en-US"/>
              <a:t>@</a:t>
            </a:r>
            <a:r>
              <a:rPr lang="en-US" err="1"/>
              <a:t>qualcomm</a:t>
            </a:r>
            <a:endParaRPr lang="en-US"/>
          </a:p>
        </p:txBody>
      </p:sp>
    </p:spTree>
    <p:extLst>
      <p:ext uri="{BB962C8B-B14F-4D97-AF65-F5344CB8AC3E}">
        <p14:creationId xmlns:p14="http://schemas.microsoft.com/office/powerpoint/2010/main" val="3566171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orient="horz" pos="2387" userDrawn="1">
          <p15:clr>
            <a:srgbClr val="FBAE40"/>
          </p15:clr>
        </p15:guide>
        <p15:guide id="4" orient="horz" pos="2568" userDrawn="1">
          <p15:clr>
            <a:srgbClr val="FBAE40"/>
          </p15:clr>
        </p15:guide>
        <p15:guide id="5" orient="horz" pos="3022" userDrawn="1">
          <p15:clr>
            <a:srgbClr val="FBAE40"/>
          </p15:clr>
        </p15:guide>
        <p15:guide id="6" pos="3341"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Photo_Grey">
    <p:bg>
      <p:bgPr>
        <a:solidFill>
          <a:srgbClr val="EFF1F5"/>
        </a:solidFill>
        <a:effectLst/>
      </p:bgPr>
    </p:bg>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50273CAA-AA8E-2322-C677-61BB5E3B7290}"/>
              </a:ext>
            </a:extLst>
          </p:cNvPr>
          <p:cNvSpPr>
            <a:spLocks noChangeAspect="1" noEditPoints="1"/>
          </p:cNvSpPr>
          <p:nvPr userDrawn="1"/>
        </p:nvSpPr>
        <p:spPr bwMode="black">
          <a:xfrm>
            <a:off x="515937" y="460180"/>
            <a:ext cx="1817861" cy="333196"/>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4" name="Title 3">
            <a:extLst>
              <a:ext uri="{FF2B5EF4-FFF2-40B4-BE49-F238E27FC236}">
                <a16:creationId xmlns:a16="http://schemas.microsoft.com/office/drawing/2014/main" id="{2F85B3C7-6442-1485-863A-E4B7FF5300D7}"/>
              </a:ext>
            </a:extLst>
          </p:cNvPr>
          <p:cNvSpPr>
            <a:spLocks noGrp="1"/>
          </p:cNvSpPr>
          <p:nvPr>
            <p:ph type="title" hasCustomPrompt="1"/>
          </p:nvPr>
        </p:nvSpPr>
        <p:spPr>
          <a:xfrm>
            <a:off x="515938" y="1640840"/>
            <a:ext cx="4787900" cy="2148523"/>
          </a:xfrm>
        </p:spPr>
        <p:txBody>
          <a:bodyPr anchor="b"/>
          <a:lstStyle>
            <a:lvl1pPr marL="0" marR="0" indent="0" algn="l" defTabSz="914400" rtl="0" eaLnBrk="1" fontAlgn="auto" latinLnBrk="0" hangingPunct="1">
              <a:lnSpc>
                <a:spcPct val="80000"/>
              </a:lnSpc>
              <a:spcBef>
                <a:spcPct val="0"/>
              </a:spcBef>
              <a:spcAft>
                <a:spcPts val="0"/>
              </a:spcAft>
              <a:buClrTx/>
              <a:buSzTx/>
              <a:buFontTx/>
              <a:buNone/>
              <a:tabLst/>
              <a:defRPr lang="en-US" sz="4800" kern="1200" spc="0" baseline="0" dirty="0">
                <a:solidFill>
                  <a:schemeClr val="accent1"/>
                </a:solidFill>
                <a:latin typeface="Aptos" panose="020B0004020202020204" pitchFamily="34" charset="0"/>
                <a:ea typeface="Alfabet" pitchFamily="2" charset="0"/>
                <a:cs typeface="Microsoft Sans Serif" panose="020B0604020202020204" pitchFamily="34" charset="0"/>
              </a:defRPr>
            </a:lvl1pPr>
          </a:lstStyle>
          <a:p>
            <a:r>
              <a:rPr lang="en-US"/>
              <a:t>Presentation </a:t>
            </a:r>
            <a:br>
              <a:rPr lang="en-US"/>
            </a:br>
            <a:r>
              <a:rPr lang="en-US"/>
              <a:t>title goes here</a:t>
            </a:r>
            <a:br>
              <a:rPr lang="en-US"/>
            </a:br>
            <a:r>
              <a:rPr lang="en-US"/>
              <a:t>four lines</a:t>
            </a:r>
            <a:br>
              <a:rPr lang="en-US"/>
            </a:br>
            <a:r>
              <a:rPr lang="en-US"/>
              <a:t>maximum</a:t>
            </a:r>
          </a:p>
        </p:txBody>
      </p:sp>
      <p:sp>
        <p:nvSpPr>
          <p:cNvPr id="14" name="Text Placeholder 7">
            <a:extLst>
              <a:ext uri="{FF2B5EF4-FFF2-40B4-BE49-F238E27FC236}">
                <a16:creationId xmlns:a16="http://schemas.microsoft.com/office/drawing/2014/main" id="{E20EDF44-7C69-E22E-2904-F047187746FC}"/>
              </a:ext>
            </a:extLst>
          </p:cNvPr>
          <p:cNvSpPr>
            <a:spLocks noGrp="1"/>
          </p:cNvSpPr>
          <p:nvPr>
            <p:ph type="body" sz="quarter" idx="10" hasCustomPrompt="1"/>
          </p:nvPr>
        </p:nvSpPr>
        <p:spPr bwMode="gray">
          <a:xfrm>
            <a:off x="515937" y="4080516"/>
            <a:ext cx="4787901" cy="450485"/>
          </a:xfrm>
          <a:prstGeom prst="rect">
            <a:avLst/>
          </a:prstGeom>
        </p:spPr>
        <p:txBody>
          <a:bodyPr vert="horz" lIns="0" tIns="0" rIns="0" bIns="0" rtlCol="0">
            <a:noAutofit/>
          </a:bodyPr>
          <a:lstStyle>
            <a:lvl1pPr marL="457200" indent="-457200" algn="l" defTabSz="914400" rtl="0" eaLnBrk="1" latinLnBrk="0" hangingPunct="1">
              <a:lnSpc>
                <a:spcPct val="96000"/>
              </a:lnSpc>
              <a:spcBef>
                <a:spcPts val="0"/>
              </a:spcBef>
              <a:spcAft>
                <a:spcPts val="600"/>
              </a:spcAft>
              <a:buClrTx/>
              <a:buFontTx/>
              <a:buNone/>
              <a:defRPr lang="en-US" sz="2800" kern="1200" spc="-50" baseline="0" dirty="0">
                <a:solidFill>
                  <a:schemeClr val="tx1"/>
                </a:solidFill>
                <a:latin typeface="+mj-lt"/>
                <a:ea typeface="Alfabet" pitchFamily="2" charset="0"/>
                <a:cs typeface="Microsoft Sans Serif" panose="020B0604020202020204" pitchFamily="34" charset="0"/>
              </a:defRPr>
            </a:lvl1pPr>
          </a:lstStyle>
          <a:p>
            <a:pPr marL="457200" lvl="0" indent="-457200">
              <a:lnSpc>
                <a:spcPct val="96000"/>
              </a:lnSpc>
              <a:spcBef>
                <a:spcPts val="0"/>
              </a:spcBef>
              <a:spcAft>
                <a:spcPts val="600"/>
              </a:spcAft>
              <a:buFontTx/>
              <a:buNone/>
            </a:pPr>
            <a:r>
              <a:rPr lang="en-US"/>
              <a:t>Speaker name</a:t>
            </a:r>
          </a:p>
        </p:txBody>
      </p:sp>
      <p:sp>
        <p:nvSpPr>
          <p:cNvPr id="5" name="Picture Placeholder 4">
            <a:extLst>
              <a:ext uri="{FF2B5EF4-FFF2-40B4-BE49-F238E27FC236}">
                <a16:creationId xmlns:a16="http://schemas.microsoft.com/office/drawing/2014/main" id="{EC64425E-E669-2320-C453-2FA7B3C91BA2}"/>
              </a:ext>
            </a:extLst>
          </p:cNvPr>
          <p:cNvSpPr>
            <a:spLocks noGrp="1" noChangeAspect="1"/>
          </p:cNvSpPr>
          <p:nvPr>
            <p:ph type="pic" sz="quarter" idx="12" hasCustomPrompt="1"/>
          </p:nvPr>
        </p:nvSpPr>
        <p:spPr>
          <a:xfrm>
            <a:off x="6448428" y="0"/>
            <a:ext cx="5743572" cy="6858000"/>
          </a:xfrm>
          <a:custGeom>
            <a:avLst/>
            <a:gdLst>
              <a:gd name="connsiteX0" fmla="*/ 1678722 w 5743572"/>
              <a:gd name="connsiteY0" fmla="*/ 0 h 6858000"/>
              <a:gd name="connsiteX1" fmla="*/ 5743572 w 5743572"/>
              <a:gd name="connsiteY1" fmla="*/ 0 h 6858000"/>
              <a:gd name="connsiteX2" fmla="*/ 5743572 w 5743572"/>
              <a:gd name="connsiteY2" fmla="*/ 6858000 h 6858000"/>
              <a:gd name="connsiteX3" fmla="*/ 1672152 w 5743572"/>
              <a:gd name="connsiteY3" fmla="*/ 6858000 h 6858000"/>
              <a:gd name="connsiteX4" fmla="*/ 1582239 w 5743572"/>
              <a:gd name="connsiteY4" fmla="*/ 6787328 h 6858000"/>
              <a:gd name="connsiteX5" fmla="*/ 0 w 5743572"/>
              <a:gd name="connsiteY5" fmla="*/ 3431582 h 6858000"/>
              <a:gd name="connsiteX6" fmla="*/ 1582239 w 5743572"/>
              <a:gd name="connsiteY6" fmla="*/ 7583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3572" h="6858000">
                <a:moveTo>
                  <a:pt x="1678722" y="0"/>
                </a:moveTo>
                <a:lnTo>
                  <a:pt x="5743572" y="0"/>
                </a:lnTo>
                <a:lnTo>
                  <a:pt x="5743572" y="6858000"/>
                </a:lnTo>
                <a:lnTo>
                  <a:pt x="1672152" y="6858000"/>
                </a:lnTo>
                <a:lnTo>
                  <a:pt x="1582239" y="6787328"/>
                </a:lnTo>
                <a:cubicBezTo>
                  <a:pt x="615926" y="5989694"/>
                  <a:pt x="0" y="4782581"/>
                  <a:pt x="0" y="3431582"/>
                </a:cubicBezTo>
                <a:cubicBezTo>
                  <a:pt x="0" y="2080583"/>
                  <a:pt x="615926" y="873471"/>
                  <a:pt x="1582239" y="75837"/>
                </a:cubicBezTo>
                <a:close/>
              </a:path>
            </a:pathLst>
          </a:custGeom>
          <a:noFill/>
        </p:spPr>
        <p:txBody>
          <a:bodyPr wrap="square" lIns="360000" rIns="0" bIns="1440000" anchor="ctr">
            <a:noAutofit/>
          </a:bodyPr>
          <a:lstStyle>
            <a:lvl1pPr marL="0" indent="0">
              <a:buNone/>
              <a:defRPr sz="3000">
                <a:solidFill>
                  <a:schemeClr val="accent1"/>
                </a:solidFill>
              </a:defRPr>
            </a:lvl1pPr>
          </a:lstStyle>
          <a:p>
            <a:r>
              <a:rPr lang="en-US"/>
              <a:t>Click the icon to insert photo</a:t>
            </a:r>
          </a:p>
        </p:txBody>
      </p:sp>
      <p:grpSp>
        <p:nvGrpSpPr>
          <p:cNvPr id="34" name="Group 33">
            <a:extLst>
              <a:ext uri="{FF2B5EF4-FFF2-40B4-BE49-F238E27FC236}">
                <a16:creationId xmlns:a16="http://schemas.microsoft.com/office/drawing/2014/main" id="{50C9A8B5-AC6A-236D-E22D-40DCC855A024}"/>
              </a:ext>
            </a:extLst>
          </p:cNvPr>
          <p:cNvGrpSpPr/>
          <p:nvPr userDrawn="1"/>
        </p:nvGrpSpPr>
        <p:grpSpPr>
          <a:xfrm>
            <a:off x="12290489" y="-1"/>
            <a:ext cx="2910882" cy="6858001"/>
            <a:chOff x="12290489" y="-1"/>
            <a:chExt cx="2910882" cy="6858001"/>
          </a:xfrm>
        </p:grpSpPr>
        <p:sp>
          <p:nvSpPr>
            <p:cNvPr id="35" name="Rectangle 34">
              <a:extLst>
                <a:ext uri="{FF2B5EF4-FFF2-40B4-BE49-F238E27FC236}">
                  <a16:creationId xmlns:a16="http://schemas.microsoft.com/office/drawing/2014/main" id="{A689B527-45CC-F42E-A4FC-3FB418AAF1A6}"/>
                </a:ext>
              </a:extLst>
            </p:cNvPr>
            <p:cNvSpPr/>
            <p:nvPr userDrawn="1"/>
          </p:nvSpPr>
          <p:spPr>
            <a:xfrm>
              <a:off x="12290489" y="-1"/>
              <a:ext cx="2735151" cy="6858001"/>
            </a:xfrm>
            <a:prstGeom prst="rect">
              <a:avLst/>
            </a:prstGeom>
            <a:solidFill>
              <a:srgbClr val="EFF1F5"/>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110004020202020204"/>
                <a:ea typeface="+mn-ea"/>
                <a:cs typeface="Aparajita" panose="02020603050405020304" pitchFamily="18" charset="0"/>
              </a:endParaRPr>
            </a:p>
          </p:txBody>
        </p:sp>
        <p:sp>
          <p:nvSpPr>
            <p:cNvPr id="36" name="TextBox 35">
              <a:extLst>
                <a:ext uri="{FF2B5EF4-FFF2-40B4-BE49-F238E27FC236}">
                  <a16:creationId xmlns:a16="http://schemas.microsoft.com/office/drawing/2014/main" id="{2C0B4581-A334-CE2A-A37A-D81D26558B7E}"/>
                </a:ext>
              </a:extLst>
            </p:cNvPr>
            <p:cNvSpPr txBox="1"/>
            <p:nvPr userDrawn="1"/>
          </p:nvSpPr>
          <p:spPr>
            <a:xfrm>
              <a:off x="12449814" y="173148"/>
              <a:ext cx="1534074" cy="169277"/>
            </a:xfrm>
            <a:prstGeom prst="rect">
              <a:avLst/>
            </a:prstGeom>
          </p:spPr>
          <p:txBody>
            <a:bodyPr vert="horz" wrap="none" lIns="0" tIns="0" rIns="0" bIns="0" rtlCol="0" anchor="t">
              <a:spAutoFit/>
            </a:bodyPr>
            <a:lstStyle>
              <a:defPPr>
                <a:defRPr lang="en-US"/>
              </a:defPPr>
              <a:lvl1pPr>
                <a:defRPr sz="1100">
                  <a:solidFill>
                    <a:schemeClr val="accent2"/>
                  </a:solidFill>
                  <a:latin typeface="Arial" charset="0"/>
                  <a:ea typeface="Arial" charset="0"/>
                  <a:cs typeface="Arial"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HOW TO ADD AN IMAGE</a:t>
              </a:r>
            </a:p>
          </p:txBody>
        </p:sp>
        <p:cxnSp>
          <p:nvCxnSpPr>
            <p:cNvPr id="37" name="Straight Connector 36">
              <a:extLst>
                <a:ext uri="{FF2B5EF4-FFF2-40B4-BE49-F238E27FC236}">
                  <a16:creationId xmlns:a16="http://schemas.microsoft.com/office/drawing/2014/main" id="{9DAA443D-0858-E570-225C-F1EC39B6A835}"/>
                </a:ext>
              </a:extLst>
            </p:cNvPr>
            <p:cNvCxnSpPr>
              <a:cxnSpLocks/>
            </p:cNvCxnSpPr>
            <p:nvPr userDrawn="1"/>
          </p:nvCxnSpPr>
          <p:spPr>
            <a:xfrm>
              <a:off x="12449814" y="423012"/>
              <a:ext cx="270000" cy="0"/>
            </a:xfrm>
            <a:prstGeom prst="line">
              <a:avLst/>
            </a:prstGeom>
            <a:noFill/>
            <a:ln w="19050" cap="flat" cmpd="sng" algn="ctr">
              <a:solidFill>
                <a:srgbClr val="2A2AEA"/>
              </a:solidFill>
              <a:prstDash val="solid"/>
            </a:ln>
            <a:effectLst/>
          </p:spPr>
        </p:cxnSp>
        <p:sp>
          <p:nvSpPr>
            <p:cNvPr id="38" name="TextBox 37">
              <a:extLst>
                <a:ext uri="{FF2B5EF4-FFF2-40B4-BE49-F238E27FC236}">
                  <a16:creationId xmlns:a16="http://schemas.microsoft.com/office/drawing/2014/main" id="{3F65B3CF-85C7-771A-4E60-F394A9CD64C1}"/>
                </a:ext>
              </a:extLst>
            </p:cNvPr>
            <p:cNvSpPr txBox="1"/>
            <p:nvPr userDrawn="1"/>
          </p:nvSpPr>
          <p:spPr>
            <a:xfrm>
              <a:off x="12614407" y="1281322"/>
              <a:ext cx="2297338" cy="606192"/>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900"/>
                </a:spcBef>
                <a:spcAft>
                  <a:spcPts val="300"/>
                </a:spcAft>
                <a:buClrTx/>
                <a:buSzTx/>
                <a:buFont typeface="Arial" panose="020B0604020202020204" pitchFamily="34" charset="0"/>
                <a:buNone/>
                <a:tabLst/>
                <a:defRPr/>
              </a:pPr>
              <a:r>
                <a:rPr kumimoji="0" lang="en-US" sz="600" b="1"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Method 1: </a:t>
              </a:r>
              <a:r>
                <a:rPr kumimoji="0" lang="en-US" sz="600" b="0"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from file browser</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Drag the image onto the slide.</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70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Note: If there are multiple image placeholders on the slide, select the intended placeholder before dragging in the image to let PowerPoint know where you want it.</a:t>
              </a:r>
              <a:endParaRPr kumimoji="0" lang="en-US" sz="100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endParaRPr>
            </a:p>
          </p:txBody>
        </p:sp>
        <p:sp>
          <p:nvSpPr>
            <p:cNvPr id="39" name="TextBox 38">
              <a:extLst>
                <a:ext uri="{FF2B5EF4-FFF2-40B4-BE49-F238E27FC236}">
                  <a16:creationId xmlns:a16="http://schemas.microsoft.com/office/drawing/2014/main" id="{85B610A6-7F63-B61A-ABC2-CA3904046CDB}"/>
                </a:ext>
              </a:extLst>
            </p:cNvPr>
            <p:cNvSpPr txBox="1">
              <a:spLocks noChangeAspect="1"/>
            </p:cNvSpPr>
            <p:nvPr/>
          </p:nvSpPr>
          <p:spPr>
            <a:xfrm>
              <a:off x="12449814" y="566082"/>
              <a:ext cx="114706" cy="114706"/>
            </a:xfrm>
            <a:prstGeom prst="ellipse">
              <a:avLst/>
            </a:prstGeom>
            <a:solidFill>
              <a:srgbClr val="2A2AEA"/>
            </a:solidFill>
          </p:spPr>
          <p:txBody>
            <a:bodyPr vert="horz"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 b="0" i="0" u="none" strike="noStrike" kern="0" cap="none" spc="0" normalizeH="0" baseline="0" noProof="0">
                  <a:ln>
                    <a:noFill/>
                  </a:ln>
                  <a:solidFill>
                    <a:srgbClr val="FFFFFF"/>
                  </a:solidFill>
                  <a:effectLst/>
                  <a:uLnTx/>
                  <a:uFillTx/>
                  <a:ea typeface="Arial" charset="0"/>
                  <a:cs typeface="Aparajita" panose="02020603050405020304" pitchFamily="18" charset="0"/>
                </a:rPr>
                <a:t>1</a:t>
              </a:r>
            </a:p>
          </p:txBody>
        </p:sp>
        <p:sp>
          <p:nvSpPr>
            <p:cNvPr id="40" name="TextBox 39">
              <a:extLst>
                <a:ext uri="{FF2B5EF4-FFF2-40B4-BE49-F238E27FC236}">
                  <a16:creationId xmlns:a16="http://schemas.microsoft.com/office/drawing/2014/main" id="{6CB9AD4D-3F5C-93E8-CBE1-AC58FC6BE644}"/>
                </a:ext>
              </a:extLst>
            </p:cNvPr>
            <p:cNvSpPr txBox="1">
              <a:spLocks noChangeAspect="1"/>
            </p:cNvSpPr>
            <p:nvPr/>
          </p:nvSpPr>
          <p:spPr>
            <a:xfrm>
              <a:off x="12449814" y="1018081"/>
              <a:ext cx="114706" cy="114706"/>
            </a:xfrm>
            <a:prstGeom prst="ellipse">
              <a:avLst/>
            </a:prstGeom>
            <a:solidFill>
              <a:srgbClr val="2A2AEA"/>
            </a:solidFill>
          </p:spPr>
          <p:txBody>
            <a:bodyPr vert="horz"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 b="0" i="0" u="none" strike="noStrike" kern="0" cap="none" spc="0" normalizeH="0" baseline="0" noProof="0">
                  <a:ln>
                    <a:noFill/>
                  </a:ln>
                  <a:solidFill>
                    <a:srgbClr val="FFFFFF"/>
                  </a:solidFill>
                  <a:effectLst/>
                  <a:uLnTx/>
                  <a:uFillTx/>
                  <a:ea typeface="Arial" charset="0"/>
                  <a:cs typeface="Aparajita" panose="02020603050405020304" pitchFamily="18" charset="0"/>
                </a:rPr>
                <a:t>2</a:t>
              </a:r>
            </a:p>
          </p:txBody>
        </p:sp>
        <p:sp>
          <p:nvSpPr>
            <p:cNvPr id="41" name="TextBox 40">
              <a:extLst>
                <a:ext uri="{FF2B5EF4-FFF2-40B4-BE49-F238E27FC236}">
                  <a16:creationId xmlns:a16="http://schemas.microsoft.com/office/drawing/2014/main" id="{A5053C27-4766-0802-6F1F-7ACD4B654E87}"/>
                </a:ext>
              </a:extLst>
            </p:cNvPr>
            <p:cNvSpPr txBox="1"/>
            <p:nvPr userDrawn="1"/>
          </p:nvSpPr>
          <p:spPr>
            <a:xfrm>
              <a:off x="12614406" y="545515"/>
              <a:ext cx="2586965" cy="612988"/>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70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Source images from the </a:t>
              </a:r>
              <a:r>
                <a:rPr kumimoji="0" lang="en-US" sz="1050" b="0" i="0" u="none" strike="noStrike" kern="0" cap="none" spc="0" normalizeH="0" baseline="0" noProof="0">
                  <a:ln>
                    <a:noFill/>
                  </a:ln>
                  <a:solidFill>
                    <a:srgbClr val="2A2AEA"/>
                  </a:solidFill>
                  <a:effectLst/>
                  <a:uLnTx/>
                  <a:uFillTx/>
                  <a:latin typeface="Aptos" panose="020B0004020202020204" pitchFamily="34" charset="0"/>
                  <a:cs typeface="Aparajita" panose="02020603050405020304" pitchFamily="18" charset="0"/>
                </a:rPr>
                <a:t>Qualcomm Brand Portal</a:t>
              </a:r>
            </a:p>
            <a:p>
              <a:pPr marL="0" marR="0" lvl="0" indent="0" defTabSz="914400" eaLnBrk="1" fontAlgn="auto" latinLnBrk="0" hangingPunct="1">
                <a:lnSpc>
                  <a:spcPct val="100000"/>
                </a:lnSpc>
                <a:spcBef>
                  <a:spcPts val="70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Add the image to the placeholder.</a:t>
              </a:r>
            </a:p>
          </p:txBody>
        </p:sp>
        <p:sp>
          <p:nvSpPr>
            <p:cNvPr id="42" name="TextBox 41">
              <a:extLst>
                <a:ext uri="{FF2B5EF4-FFF2-40B4-BE49-F238E27FC236}">
                  <a16:creationId xmlns:a16="http://schemas.microsoft.com/office/drawing/2014/main" id="{8FAC4EA3-F60C-12FC-57EE-22F108C68352}"/>
                </a:ext>
              </a:extLst>
            </p:cNvPr>
            <p:cNvSpPr txBox="1"/>
            <p:nvPr userDrawn="1"/>
          </p:nvSpPr>
          <p:spPr>
            <a:xfrm>
              <a:off x="12614407" y="1990969"/>
              <a:ext cx="1981357" cy="605550"/>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900"/>
                </a:spcBef>
                <a:spcAft>
                  <a:spcPts val="300"/>
                </a:spcAft>
                <a:buClrTx/>
                <a:buSzTx/>
                <a:buFont typeface="Arial" panose="020B0604020202020204" pitchFamily="34" charset="0"/>
                <a:buNone/>
                <a:tabLst/>
                <a:defRPr/>
              </a:pPr>
              <a:r>
                <a:rPr kumimoji="0" lang="en-US" sz="600" b="1"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Method 2: </a:t>
              </a:r>
              <a:r>
                <a:rPr kumimoji="0" lang="en-US" sz="600" b="0"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Paste from clipboard</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Select the image placeholder.</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Right-click or use keyboard shortcuts to paste the image.</a:t>
              </a:r>
            </a:p>
          </p:txBody>
        </p:sp>
        <p:sp>
          <p:nvSpPr>
            <p:cNvPr id="43" name="TextBox 42">
              <a:extLst>
                <a:ext uri="{FF2B5EF4-FFF2-40B4-BE49-F238E27FC236}">
                  <a16:creationId xmlns:a16="http://schemas.microsoft.com/office/drawing/2014/main" id="{F97AEC4B-1EE2-22E2-369A-DE8C15A1F510}"/>
                </a:ext>
              </a:extLst>
            </p:cNvPr>
            <p:cNvSpPr txBox="1"/>
            <p:nvPr userDrawn="1"/>
          </p:nvSpPr>
          <p:spPr>
            <a:xfrm>
              <a:off x="12614407" y="2699974"/>
              <a:ext cx="2297338" cy="421654"/>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900"/>
                </a:spcBef>
                <a:spcAft>
                  <a:spcPts val="300"/>
                </a:spcAft>
                <a:buClrTx/>
                <a:buSzTx/>
                <a:buFont typeface="Arial" panose="020B0604020202020204" pitchFamily="34" charset="0"/>
                <a:buNone/>
                <a:tabLst/>
                <a:defRPr/>
              </a:pPr>
              <a:r>
                <a:rPr kumimoji="0" lang="en-US" sz="600" b="1"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Method 3: </a:t>
              </a:r>
              <a:r>
                <a:rPr kumimoji="0" lang="en-US" sz="600" b="0"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Placeholder icon</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Click the image icon inside the placeholder to browse for an image.</a:t>
              </a:r>
            </a:p>
          </p:txBody>
        </p:sp>
        <p:grpSp>
          <p:nvGrpSpPr>
            <p:cNvPr id="44" name="Group 43">
              <a:extLst>
                <a:ext uri="{FF2B5EF4-FFF2-40B4-BE49-F238E27FC236}">
                  <a16:creationId xmlns:a16="http://schemas.microsoft.com/office/drawing/2014/main" id="{F544BE75-F81C-15B6-4B00-2C772DDE3E51}"/>
                </a:ext>
              </a:extLst>
            </p:cNvPr>
            <p:cNvGrpSpPr/>
            <p:nvPr userDrawn="1"/>
          </p:nvGrpSpPr>
          <p:grpSpPr>
            <a:xfrm>
              <a:off x="12429548" y="3236396"/>
              <a:ext cx="2735151" cy="1280928"/>
              <a:chOff x="9286315" y="6976989"/>
              <a:chExt cx="2735151" cy="1280928"/>
            </a:xfrm>
          </p:grpSpPr>
          <p:sp>
            <p:nvSpPr>
              <p:cNvPr id="55" name="Rectangle 54">
                <a:extLst>
                  <a:ext uri="{FF2B5EF4-FFF2-40B4-BE49-F238E27FC236}">
                    <a16:creationId xmlns:a16="http://schemas.microsoft.com/office/drawing/2014/main" id="{036C04F5-54D3-B9A1-4924-0898772AAA11}"/>
                  </a:ext>
                </a:extLst>
              </p:cNvPr>
              <p:cNvSpPr/>
              <p:nvPr userDrawn="1"/>
            </p:nvSpPr>
            <p:spPr>
              <a:xfrm>
                <a:off x="9286315" y="6976989"/>
                <a:ext cx="2735151" cy="1280928"/>
              </a:xfrm>
              <a:prstGeom prst="rect">
                <a:avLst/>
              </a:prstGeom>
              <a:solidFill>
                <a:srgbClr val="000000"/>
              </a:solidFill>
              <a:ln w="25400" cap="flat" cmpd="sng" algn="ctr">
                <a:solidFill>
                  <a:srgbClr val="EFF1F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110004020202020204"/>
                  <a:ea typeface="+mn-ea"/>
                  <a:cs typeface="Aparajita" panose="02020603050405020304" pitchFamily="18" charset="0"/>
                </a:endParaRPr>
              </a:p>
            </p:txBody>
          </p:sp>
          <p:sp>
            <p:nvSpPr>
              <p:cNvPr id="56" name="TextBox 55">
                <a:extLst>
                  <a:ext uri="{FF2B5EF4-FFF2-40B4-BE49-F238E27FC236}">
                    <a16:creationId xmlns:a16="http://schemas.microsoft.com/office/drawing/2014/main" id="{04DB67C2-4DDB-0504-25AB-DB3932495B25}"/>
                  </a:ext>
                </a:extLst>
              </p:cNvPr>
              <p:cNvSpPr txBox="1"/>
              <p:nvPr userDrawn="1"/>
            </p:nvSpPr>
            <p:spPr>
              <a:xfrm>
                <a:off x="9970738" y="7105788"/>
                <a:ext cx="1983958" cy="169277"/>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FFFFFF"/>
                    </a:solidFill>
                    <a:effectLst/>
                    <a:uLnTx/>
                    <a:uFillTx/>
                    <a:ea typeface="Arial" charset="0"/>
                    <a:cs typeface="Aparajita" panose="02020603050405020304" pitchFamily="18" charset="0"/>
                  </a:rPr>
                  <a:t>Cropping Images</a:t>
                </a:r>
              </a:p>
            </p:txBody>
          </p:sp>
          <p:pic>
            <p:nvPicPr>
              <p:cNvPr id="57" name="Graphic 56">
                <a:extLst>
                  <a:ext uri="{FF2B5EF4-FFF2-40B4-BE49-F238E27FC236}">
                    <a16:creationId xmlns:a16="http://schemas.microsoft.com/office/drawing/2014/main" id="{D3439BA1-708B-E65A-9BFA-450CBF4E229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46538" y="7116071"/>
                <a:ext cx="155227" cy="155227"/>
              </a:xfrm>
              <a:prstGeom prst="rect">
                <a:avLst/>
              </a:prstGeom>
            </p:spPr>
          </p:pic>
          <p:sp>
            <p:nvSpPr>
              <p:cNvPr id="58" name="TextBox 57">
                <a:extLst>
                  <a:ext uri="{FF2B5EF4-FFF2-40B4-BE49-F238E27FC236}">
                    <a16:creationId xmlns:a16="http://schemas.microsoft.com/office/drawing/2014/main" id="{8C5EBB20-7C79-F0EA-CFE4-D04F4E7890DD}"/>
                  </a:ext>
                </a:extLst>
              </p:cNvPr>
              <p:cNvSpPr txBox="1"/>
              <p:nvPr userDrawn="1"/>
            </p:nvSpPr>
            <p:spPr>
              <a:xfrm>
                <a:off x="9446538" y="7369972"/>
                <a:ext cx="2384904" cy="738664"/>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Right-click on the image.</a:t>
                </a:r>
              </a:p>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Choose “Crop” from the menu. (           )</a:t>
                </a:r>
              </a:p>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Adjust the size and position of the image.</a:t>
                </a:r>
              </a:p>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Press Esc or click outside the image area to exit the cropping mode.</a:t>
                </a:r>
              </a:p>
            </p:txBody>
          </p:sp>
          <p:pic>
            <p:nvPicPr>
              <p:cNvPr id="59" name="Picture 58">
                <a:extLst>
                  <a:ext uri="{FF2B5EF4-FFF2-40B4-BE49-F238E27FC236}">
                    <a16:creationId xmlns:a16="http://schemas.microsoft.com/office/drawing/2014/main" id="{4039EEA6-30DF-DC7A-CC44-51F9DD32AB12}"/>
                  </a:ext>
                </a:extLst>
              </p:cNvPr>
              <p:cNvPicPr>
                <a:picLocks noChangeAspect="1"/>
              </p:cNvPicPr>
              <p:nvPr userDrawn="1"/>
            </p:nvPicPr>
            <p:blipFill rotWithShape="1">
              <a:blip r:embed="rId4"/>
              <a:srcRect l="33684" t="12097" r="43371" b="20368"/>
              <a:stretch/>
            </p:blipFill>
            <p:spPr>
              <a:xfrm>
                <a:off x="11243541" y="7454405"/>
                <a:ext cx="136897" cy="213643"/>
              </a:xfrm>
              <a:prstGeom prst="rect">
                <a:avLst/>
              </a:prstGeom>
              <a:ln w="19050">
                <a:noFill/>
              </a:ln>
            </p:spPr>
          </p:pic>
          <p:sp>
            <p:nvSpPr>
              <p:cNvPr id="60" name="TextBox 59">
                <a:extLst>
                  <a:ext uri="{FF2B5EF4-FFF2-40B4-BE49-F238E27FC236}">
                    <a16:creationId xmlns:a16="http://schemas.microsoft.com/office/drawing/2014/main" id="{CF91F6DB-F340-B2C9-3BFE-18C0DE9C6847}"/>
                  </a:ext>
                </a:extLst>
              </p:cNvPr>
              <p:cNvSpPr txBox="1"/>
              <p:nvPr userDrawn="1"/>
            </p:nvSpPr>
            <p:spPr>
              <a:xfrm>
                <a:off x="9667287" y="7119168"/>
                <a:ext cx="272091" cy="153888"/>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all" spc="150" normalizeH="0" baseline="0" noProof="0">
                    <a:ln>
                      <a:noFill/>
                    </a:ln>
                    <a:solidFill>
                      <a:srgbClr val="FFFFFF"/>
                    </a:solidFill>
                    <a:effectLst/>
                    <a:uLnTx/>
                    <a:uFillTx/>
                  </a:rPr>
                  <a:t>TIP</a:t>
                </a:r>
              </a:p>
            </p:txBody>
          </p:sp>
        </p:grpSp>
        <p:grpSp>
          <p:nvGrpSpPr>
            <p:cNvPr id="45" name="Group 44">
              <a:extLst>
                <a:ext uri="{FF2B5EF4-FFF2-40B4-BE49-F238E27FC236}">
                  <a16:creationId xmlns:a16="http://schemas.microsoft.com/office/drawing/2014/main" id="{1EA375F6-A1F6-91F3-1CBE-428E305D2342}"/>
                </a:ext>
              </a:extLst>
            </p:cNvPr>
            <p:cNvGrpSpPr/>
            <p:nvPr userDrawn="1"/>
          </p:nvGrpSpPr>
          <p:grpSpPr>
            <a:xfrm>
              <a:off x="12429548" y="4543123"/>
              <a:ext cx="2735151" cy="2200108"/>
              <a:chOff x="9538241" y="5155416"/>
              <a:chExt cx="2735151" cy="2200108"/>
            </a:xfrm>
          </p:grpSpPr>
          <p:sp>
            <p:nvSpPr>
              <p:cNvPr id="46" name="Rectangle 45">
                <a:extLst>
                  <a:ext uri="{FF2B5EF4-FFF2-40B4-BE49-F238E27FC236}">
                    <a16:creationId xmlns:a16="http://schemas.microsoft.com/office/drawing/2014/main" id="{9C3C56B2-E42D-922A-DA19-E79B9F11884D}"/>
                  </a:ext>
                </a:extLst>
              </p:cNvPr>
              <p:cNvSpPr/>
              <p:nvPr userDrawn="1"/>
            </p:nvSpPr>
            <p:spPr>
              <a:xfrm>
                <a:off x="9538241" y="5155416"/>
                <a:ext cx="2735151" cy="2200108"/>
              </a:xfrm>
              <a:prstGeom prst="rect">
                <a:avLst/>
              </a:prstGeom>
              <a:solidFill>
                <a:srgbClr val="000000"/>
              </a:solidFill>
              <a:ln w="25400" cap="flat" cmpd="sng" algn="ctr">
                <a:solidFill>
                  <a:srgbClr val="EFF1F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110004020202020204"/>
                  <a:ea typeface="+mn-ea"/>
                  <a:cs typeface="Aparajita" panose="02020603050405020304" pitchFamily="18" charset="0"/>
                </a:endParaRPr>
              </a:p>
            </p:txBody>
          </p:sp>
          <p:sp>
            <p:nvSpPr>
              <p:cNvPr id="47" name="TextBox 46">
                <a:extLst>
                  <a:ext uri="{FF2B5EF4-FFF2-40B4-BE49-F238E27FC236}">
                    <a16:creationId xmlns:a16="http://schemas.microsoft.com/office/drawing/2014/main" id="{E040F3D8-3BB9-CE75-18B0-77A2AFA54271}"/>
                  </a:ext>
                </a:extLst>
              </p:cNvPr>
              <p:cNvSpPr txBox="1"/>
              <p:nvPr userDrawn="1"/>
            </p:nvSpPr>
            <p:spPr>
              <a:xfrm>
                <a:off x="10222664" y="5284216"/>
                <a:ext cx="1983958" cy="169277"/>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FFFFFF"/>
                    </a:solidFill>
                    <a:effectLst/>
                    <a:uLnTx/>
                    <a:uFillTx/>
                    <a:ea typeface="Arial" charset="0"/>
                    <a:cs typeface="Aparajita" panose="02020603050405020304" pitchFamily="18" charset="0"/>
                  </a:rPr>
                  <a:t>Changing Images</a:t>
                </a:r>
              </a:p>
            </p:txBody>
          </p:sp>
          <p:pic>
            <p:nvPicPr>
              <p:cNvPr id="48" name="Graphic 47">
                <a:extLst>
                  <a:ext uri="{FF2B5EF4-FFF2-40B4-BE49-F238E27FC236}">
                    <a16:creationId xmlns:a16="http://schemas.microsoft.com/office/drawing/2014/main" id="{C868B925-125A-75B1-808E-2E4E3779E8E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98464" y="5294499"/>
                <a:ext cx="155227" cy="155227"/>
              </a:xfrm>
              <a:prstGeom prst="rect">
                <a:avLst/>
              </a:prstGeom>
            </p:spPr>
          </p:pic>
          <p:sp>
            <p:nvSpPr>
              <p:cNvPr id="49" name="TextBox 48">
                <a:extLst>
                  <a:ext uri="{FF2B5EF4-FFF2-40B4-BE49-F238E27FC236}">
                    <a16:creationId xmlns:a16="http://schemas.microsoft.com/office/drawing/2014/main" id="{AF476E15-9C1D-9C09-97BA-9AAF64C8E88F}"/>
                  </a:ext>
                </a:extLst>
              </p:cNvPr>
              <p:cNvSpPr txBox="1"/>
              <p:nvPr userDrawn="1"/>
            </p:nvSpPr>
            <p:spPr>
              <a:xfrm>
                <a:off x="9713479" y="5605333"/>
                <a:ext cx="2481100" cy="256480"/>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0" cap="all" spc="20" normalizeH="0" baseline="0" noProof="0">
                    <a:ln>
                      <a:noFill/>
                    </a:ln>
                    <a:solidFill>
                      <a:srgbClr val="FFFFFF"/>
                    </a:solidFill>
                    <a:effectLst/>
                    <a:uLnTx/>
                    <a:uFillTx/>
                    <a:cs typeface="Aparajita" panose="02020603050405020304" pitchFamily="18" charset="0"/>
                  </a:rPr>
                  <a:t>Method 1: </a:t>
                </a:r>
                <a:r>
                  <a:rPr kumimoji="0" lang="en-US" sz="600" b="0" i="0" u="none" strike="noStrike" kern="0" cap="all" spc="20" normalizeH="0" baseline="0" noProof="0">
                    <a:ln>
                      <a:noFill/>
                    </a:ln>
                    <a:solidFill>
                      <a:srgbClr val="FFFFFF"/>
                    </a:solidFill>
                    <a:effectLst/>
                    <a:uLnTx/>
                    <a:uFillTx/>
                    <a:cs typeface="Aparajita" panose="02020603050405020304" pitchFamily="18" charset="0"/>
                  </a:rPr>
                  <a:t>RIGHT CLICK</a:t>
                </a:r>
              </a:p>
              <a:p>
                <a:pPr marL="0" marR="0" lvl="0" indent="0" defTabSz="914400" eaLnBrk="1" fontAlgn="auto" latinLnBrk="0" hangingPunct="1">
                  <a:lnSpc>
                    <a:spcPct val="100000"/>
                  </a:lnSpc>
                  <a:spcBef>
                    <a:spcPts val="200"/>
                  </a:spcBef>
                  <a:spcAft>
                    <a:spcPts val="0"/>
                  </a:spcAft>
                  <a:buClrTx/>
                  <a:buSzTx/>
                  <a:buFontTx/>
                  <a:buNone/>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Right-click on image and select “Change Picture”</a:t>
                </a:r>
              </a:p>
            </p:txBody>
          </p:sp>
          <p:sp>
            <p:nvSpPr>
              <p:cNvPr id="50" name="TextBox 49">
                <a:extLst>
                  <a:ext uri="{FF2B5EF4-FFF2-40B4-BE49-F238E27FC236}">
                    <a16:creationId xmlns:a16="http://schemas.microsoft.com/office/drawing/2014/main" id="{524A83E3-D361-5023-38A6-B42A2B6ED73C}"/>
                  </a:ext>
                </a:extLst>
              </p:cNvPr>
              <p:cNvSpPr txBox="1"/>
              <p:nvPr userDrawn="1"/>
            </p:nvSpPr>
            <p:spPr>
              <a:xfrm>
                <a:off x="9713479" y="6516011"/>
                <a:ext cx="2422981" cy="499367"/>
              </a:xfrm>
              <a:prstGeom prst="rect">
                <a:avLst/>
              </a:prstGeom>
            </p:spPr>
            <p:txBody>
              <a:bodyPr vert="horz" wrap="square" lIns="0" tIns="0" rIns="0" bIns="0" rtlCol="0" anchor="t">
                <a:spAutoFit/>
              </a:bodyPr>
              <a:lstStyle/>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Deleting the image may bring the image placeholder to the top layer, covering the photo caption textbox. Right-click on the placeholder and choose “Send to Back”.</a:t>
                </a:r>
              </a:p>
            </p:txBody>
          </p:sp>
          <p:sp>
            <p:nvSpPr>
              <p:cNvPr id="51" name="TextBox 50">
                <a:extLst>
                  <a:ext uri="{FF2B5EF4-FFF2-40B4-BE49-F238E27FC236}">
                    <a16:creationId xmlns:a16="http://schemas.microsoft.com/office/drawing/2014/main" id="{913DCBCB-991C-80AF-4FA9-9B8385605BDC}"/>
                  </a:ext>
                </a:extLst>
              </p:cNvPr>
              <p:cNvSpPr txBox="1"/>
              <p:nvPr userDrawn="1"/>
            </p:nvSpPr>
            <p:spPr>
              <a:xfrm>
                <a:off x="9713479" y="6063079"/>
                <a:ext cx="2422981" cy="394980"/>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0" cap="all" spc="20" normalizeH="0" baseline="0" noProof="0">
                    <a:ln>
                      <a:noFill/>
                    </a:ln>
                    <a:solidFill>
                      <a:srgbClr val="FFFFFF"/>
                    </a:solidFill>
                    <a:effectLst/>
                    <a:uLnTx/>
                    <a:uFillTx/>
                    <a:cs typeface="Aparajita" panose="02020603050405020304" pitchFamily="18" charset="0"/>
                  </a:rPr>
                  <a:t>Method 2: </a:t>
                </a:r>
                <a:r>
                  <a:rPr kumimoji="0" lang="en-US" sz="600" b="0" i="0" u="none" strike="noStrike" kern="0" cap="all" spc="20" normalizeH="0" baseline="0" noProof="0">
                    <a:ln>
                      <a:noFill/>
                    </a:ln>
                    <a:solidFill>
                      <a:srgbClr val="FFFFFF"/>
                    </a:solidFill>
                    <a:effectLst/>
                    <a:uLnTx/>
                    <a:uFillTx/>
                    <a:cs typeface="Aparajita" panose="02020603050405020304" pitchFamily="18" charset="0"/>
                  </a:rPr>
                  <a:t>RESET PLACEHOLDER</a:t>
                </a:r>
              </a:p>
              <a:p>
                <a:pPr marL="0" marR="0" lvl="0" indent="0" defTabSz="914400" eaLnBrk="1" fontAlgn="auto" latinLnBrk="0" hangingPunct="1">
                  <a:lnSpc>
                    <a:spcPct val="100000"/>
                  </a:lnSpc>
                  <a:spcBef>
                    <a:spcPts val="200"/>
                  </a:spcBef>
                  <a:spcAft>
                    <a:spcPts val="0"/>
                  </a:spcAft>
                  <a:buClrTx/>
                  <a:buSzTx/>
                  <a:buFontTx/>
                  <a:buNone/>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First, delete the existing image to reset the photo placeholder functionality.</a:t>
                </a:r>
              </a:p>
            </p:txBody>
          </p:sp>
          <p:sp>
            <p:nvSpPr>
              <p:cNvPr id="52" name="TextBox 51">
                <a:extLst>
                  <a:ext uri="{FF2B5EF4-FFF2-40B4-BE49-F238E27FC236}">
                    <a16:creationId xmlns:a16="http://schemas.microsoft.com/office/drawing/2014/main" id="{0F2CFACC-9589-E1C0-D00C-28B73F029F39}"/>
                  </a:ext>
                </a:extLst>
              </p:cNvPr>
              <p:cNvSpPr txBox="1"/>
              <p:nvPr userDrawn="1"/>
            </p:nvSpPr>
            <p:spPr>
              <a:xfrm>
                <a:off x="9713479" y="7056726"/>
                <a:ext cx="2422981" cy="138499"/>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200"/>
                  </a:spcBef>
                  <a:spcAft>
                    <a:spcPts val="0"/>
                  </a:spcAft>
                  <a:buClrTx/>
                  <a:buSzTx/>
                  <a:buFontTx/>
                  <a:buNone/>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You can now add a new image as normal.</a:t>
                </a:r>
              </a:p>
            </p:txBody>
          </p:sp>
          <p:cxnSp>
            <p:nvCxnSpPr>
              <p:cNvPr id="53" name="Straight Connector 52">
                <a:extLst>
                  <a:ext uri="{FF2B5EF4-FFF2-40B4-BE49-F238E27FC236}">
                    <a16:creationId xmlns:a16="http://schemas.microsoft.com/office/drawing/2014/main" id="{3826F3A5-5353-C3E5-0BC6-BC9501B700D7}"/>
                  </a:ext>
                </a:extLst>
              </p:cNvPr>
              <p:cNvCxnSpPr>
                <a:cxnSpLocks/>
              </p:cNvCxnSpPr>
              <p:nvPr userDrawn="1"/>
            </p:nvCxnSpPr>
            <p:spPr>
              <a:xfrm>
                <a:off x="9713479" y="5957047"/>
                <a:ext cx="270000" cy="0"/>
              </a:xfrm>
              <a:prstGeom prst="line">
                <a:avLst/>
              </a:prstGeom>
              <a:noFill/>
              <a:ln w="9525" cap="flat" cmpd="sng" algn="ctr">
                <a:solidFill>
                  <a:srgbClr val="833AFF"/>
                </a:solidFill>
                <a:prstDash val="solid"/>
              </a:ln>
              <a:effectLst/>
            </p:spPr>
          </p:cxnSp>
          <p:sp>
            <p:nvSpPr>
              <p:cNvPr id="54" name="TextBox 53">
                <a:extLst>
                  <a:ext uri="{FF2B5EF4-FFF2-40B4-BE49-F238E27FC236}">
                    <a16:creationId xmlns:a16="http://schemas.microsoft.com/office/drawing/2014/main" id="{D40601AD-9599-687F-35CB-1EA4E5622769}"/>
                  </a:ext>
                </a:extLst>
              </p:cNvPr>
              <p:cNvSpPr txBox="1"/>
              <p:nvPr userDrawn="1"/>
            </p:nvSpPr>
            <p:spPr>
              <a:xfrm>
                <a:off x="9919213" y="5297596"/>
                <a:ext cx="272091" cy="153888"/>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all" spc="150" normalizeH="0" baseline="0" noProof="0">
                    <a:ln>
                      <a:noFill/>
                    </a:ln>
                    <a:solidFill>
                      <a:srgbClr val="FFFFFF"/>
                    </a:solidFill>
                    <a:effectLst/>
                    <a:uLnTx/>
                    <a:uFillTx/>
                  </a:rPr>
                  <a:t>TIP</a:t>
                </a:r>
              </a:p>
            </p:txBody>
          </p:sp>
        </p:grpSp>
      </p:grpSp>
      <p:sp>
        <p:nvSpPr>
          <p:cNvPr id="3" name="TextBox 2">
            <a:extLst>
              <a:ext uri="{FF2B5EF4-FFF2-40B4-BE49-F238E27FC236}">
                <a16:creationId xmlns:a16="http://schemas.microsoft.com/office/drawing/2014/main" id="{8DFA9049-CC03-B98C-202F-65CABD8EB118}"/>
              </a:ext>
            </a:extLst>
          </p:cNvPr>
          <p:cNvSpPr txBox="1"/>
          <p:nvPr userDrawn="1"/>
        </p:nvSpPr>
        <p:spPr>
          <a:xfrm>
            <a:off x="515938" y="6396526"/>
            <a:ext cx="4765549" cy="11695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l"/>
            <a:r>
              <a:rPr lang="en-US">
                <a:solidFill>
                  <a:schemeClr val="accent6">
                    <a:lumMod val="50000"/>
                  </a:schemeClr>
                </a:solidFill>
              </a:rPr>
              <a:t>Confidential – Qualcomm Technologies, Inc. and/or its affiliated companies – May Contain Trade Secrets</a:t>
            </a:r>
          </a:p>
        </p:txBody>
      </p:sp>
      <p:sp>
        <p:nvSpPr>
          <p:cNvPr id="7" name="Text Placeholder 22">
            <a:extLst>
              <a:ext uri="{FF2B5EF4-FFF2-40B4-BE49-F238E27FC236}">
                <a16:creationId xmlns:a16="http://schemas.microsoft.com/office/drawing/2014/main" id="{6BCFF2BD-3943-C746-CBB3-A3D1F7741349}"/>
              </a:ext>
            </a:extLst>
          </p:cNvPr>
          <p:cNvSpPr>
            <a:spLocks noGrp="1"/>
          </p:cNvSpPr>
          <p:nvPr>
            <p:ph type="body" sz="quarter" idx="13" hasCustomPrompt="1"/>
          </p:nvPr>
        </p:nvSpPr>
        <p:spPr>
          <a:xfrm>
            <a:off x="515939" y="4539039"/>
            <a:ext cx="4786822" cy="263149"/>
          </a:xfrm>
        </p:spPr>
        <p:txBody>
          <a:bodyPr wrap="square" anchor="t">
            <a:noAutofit/>
          </a:bodyPr>
          <a:lstStyle>
            <a:lvl1pPr marL="0" indent="0">
              <a:buNone/>
              <a:defRPr sz="1800" spc="0">
                <a:solidFill>
                  <a:schemeClr val="tx1"/>
                </a:solidFill>
              </a:defRPr>
            </a:lvl1pPr>
          </a:lstStyle>
          <a:p>
            <a:pPr lvl="0"/>
            <a:r>
              <a:rPr lang="en-US"/>
              <a:t>Speaker title, Employing entity</a:t>
            </a:r>
          </a:p>
          <a:p>
            <a:pPr lvl="0"/>
            <a:endParaRPr lang="en-US"/>
          </a:p>
        </p:txBody>
      </p:sp>
      <p:sp>
        <p:nvSpPr>
          <p:cNvPr id="8" name="TextBox 7">
            <a:extLst>
              <a:ext uri="{FF2B5EF4-FFF2-40B4-BE49-F238E27FC236}">
                <a16:creationId xmlns:a16="http://schemas.microsoft.com/office/drawing/2014/main" id="{D144D81E-D1AC-7F55-6217-3E760CA287A8}"/>
              </a:ext>
            </a:extLst>
          </p:cNvPr>
          <p:cNvSpPr txBox="1"/>
          <p:nvPr userDrawn="1"/>
        </p:nvSpPr>
        <p:spPr>
          <a:xfrm>
            <a:off x="515938" y="6096960"/>
            <a:ext cx="5247709" cy="233910"/>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marL="0" lvl="0" indent="0" algn="l" defTabSz="685800" rtl="0" eaLnBrk="1" latinLnBrk="0" hangingPunct="1">
              <a:lnSpc>
                <a:spcPct val="95000"/>
              </a:lnSpc>
              <a:spcBef>
                <a:spcPts val="1200"/>
              </a:spcBef>
              <a:buClr>
                <a:srgbClr val="3253DC"/>
              </a:buClr>
              <a:buFont typeface="Arial" panose="020B0604020202020204" pitchFamily="34" charset="0"/>
              <a:buNone/>
              <a:tabLst/>
            </a:pPr>
            <a:r>
              <a:rPr lang="en-CA" sz="800" kern="1200" baseline="0">
                <a:solidFill>
                  <a:schemeClr val="accent6">
                    <a:lumMod val="50000"/>
                  </a:schemeClr>
                </a:solidFill>
                <a:latin typeface="+mn-lt"/>
                <a:ea typeface="+mn-ea"/>
                <a:cs typeface="+mn-cs"/>
              </a:rPr>
              <a:t>Snapdragon and Qualcomm branded products are products of Qualcomm Technologies, Inc. and/or its subsidiaries. Qualcomm patented technologies are licensed by Qualcomm Incorporated.</a:t>
            </a:r>
            <a:endParaRPr lang="en-US" sz="800" kern="1200" baseline="0">
              <a:solidFill>
                <a:schemeClr val="accent6">
                  <a:lumMod val="50000"/>
                </a:schemeClr>
              </a:solidFill>
              <a:latin typeface="+mn-lt"/>
              <a:ea typeface="+mn-ea"/>
              <a:cs typeface="+mn-cs"/>
            </a:endParaRPr>
          </a:p>
        </p:txBody>
      </p:sp>
      <p:sp>
        <p:nvSpPr>
          <p:cNvPr id="9" name="Text Placeholder 22">
            <a:extLst>
              <a:ext uri="{FF2B5EF4-FFF2-40B4-BE49-F238E27FC236}">
                <a16:creationId xmlns:a16="http://schemas.microsoft.com/office/drawing/2014/main" id="{6528CC4D-D4C1-415A-6C4B-F94211148ADE}"/>
              </a:ext>
            </a:extLst>
          </p:cNvPr>
          <p:cNvSpPr>
            <a:spLocks noGrp="1"/>
          </p:cNvSpPr>
          <p:nvPr>
            <p:ph type="body" sz="quarter" idx="14" hasCustomPrompt="1"/>
          </p:nvPr>
        </p:nvSpPr>
        <p:spPr>
          <a:xfrm>
            <a:off x="515939" y="5763332"/>
            <a:ext cx="4786822" cy="263149"/>
          </a:xfrm>
        </p:spPr>
        <p:txBody>
          <a:bodyPr wrap="square" anchor="t">
            <a:noAutofit/>
          </a:bodyPr>
          <a:lstStyle>
            <a:lvl1pPr marL="0" indent="0">
              <a:buNone/>
              <a:defRPr sz="1600" spc="0">
                <a:solidFill>
                  <a:schemeClr val="tx1"/>
                </a:solidFill>
              </a:defRPr>
            </a:lvl1pPr>
          </a:lstStyle>
          <a:p>
            <a:pPr lvl="0"/>
            <a:r>
              <a:rPr lang="en-US"/>
              <a:t>@</a:t>
            </a:r>
            <a:r>
              <a:rPr lang="en-US" err="1"/>
              <a:t>qualcomm</a:t>
            </a:r>
            <a:endParaRPr lang="en-US"/>
          </a:p>
        </p:txBody>
      </p:sp>
    </p:spTree>
    <p:extLst>
      <p:ext uri="{BB962C8B-B14F-4D97-AF65-F5344CB8AC3E}">
        <p14:creationId xmlns:p14="http://schemas.microsoft.com/office/powerpoint/2010/main" val="425844229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orient="horz" pos="2387" userDrawn="1">
          <p15:clr>
            <a:srgbClr val="FBAE40"/>
          </p15:clr>
        </p15:guide>
        <p15:guide id="4" orient="horz" pos="2568" userDrawn="1">
          <p15:clr>
            <a:srgbClr val="FBAE40"/>
          </p15:clr>
        </p15:guide>
        <p15:guide id="5" orient="horz" pos="3022" userDrawn="1">
          <p15:clr>
            <a:srgbClr val="FBAE40"/>
          </p15:clr>
        </p15:guide>
        <p15:guide id="6" pos="3341"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olding slide_Dark Blu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6F2C5B2-B6B5-8033-1AB2-8EA2C569B775}"/>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6000"/>
              </a:lnSpc>
            </a:pPr>
            <a:endParaRPr lang="en-CA" err="1">
              <a:solidFill>
                <a:schemeClr val="bg1"/>
              </a:solidFill>
              <a:latin typeface="Microsoft Sans Serif"/>
              <a:cs typeface="Microsoft Sans Serif" panose="020B0604020202020204" pitchFamily="34" charset="0"/>
            </a:endParaRPr>
          </a:p>
        </p:txBody>
      </p:sp>
      <p:pic>
        <p:nvPicPr>
          <p:cNvPr id="33" name="Graphic 32">
            <a:extLst>
              <a:ext uri="{FF2B5EF4-FFF2-40B4-BE49-F238E27FC236}">
                <a16:creationId xmlns:a16="http://schemas.microsoft.com/office/drawing/2014/main" id="{B5794193-7C82-4508-9AF6-5E056C12D43E}"/>
              </a:ext>
            </a:extLst>
          </p:cNvPr>
          <p:cNvPicPr>
            <a:picLocks noChangeAspect="1"/>
          </p:cNvPicPr>
          <p:nvPr userDrawn="1"/>
        </p:nvPicPr>
        <p:blipFill>
          <a:blip r:embed="rId2">
            <a:extLst>
              <a:ext uri="{96DAC541-7B7A-43D3-8B79-37D633B846F1}">
                <asvg:svgBlip xmlns:asvg="http://schemas.microsoft.com/office/drawing/2016/SVG/main" r:embed="rId3"/>
              </a:ext>
            </a:extLst>
          </a:blip>
          <a:srcRect l="17291" t="32275" r="17135" b="30839"/>
          <a:stretch>
            <a:fillRect/>
          </a:stretch>
        </p:blipFill>
        <p:spPr>
          <a:xfrm>
            <a:off x="0" y="2"/>
            <a:ext cx="12192000" cy="6857998"/>
          </a:xfrm>
          <a:custGeom>
            <a:avLst/>
            <a:gdLst>
              <a:gd name="connsiteX0" fmla="*/ 0 w 12192000"/>
              <a:gd name="connsiteY0" fmla="*/ 0 h 6857998"/>
              <a:gd name="connsiteX1" fmla="*/ 12192000 w 12192000"/>
              <a:gd name="connsiteY1" fmla="*/ 0 h 6857998"/>
              <a:gd name="connsiteX2" fmla="*/ 12192000 w 12192000"/>
              <a:gd name="connsiteY2" fmla="*/ 6857998 h 6857998"/>
              <a:gd name="connsiteX3" fmla="*/ 0 w 12192000"/>
              <a:gd name="connsiteY3" fmla="*/ 6857998 h 6857998"/>
            </a:gdLst>
            <a:ahLst/>
            <a:cxnLst>
              <a:cxn ang="0">
                <a:pos x="connsiteX0" y="connsiteY0"/>
              </a:cxn>
              <a:cxn ang="0">
                <a:pos x="connsiteX1" y="connsiteY1"/>
              </a:cxn>
              <a:cxn ang="0">
                <a:pos x="connsiteX2" y="connsiteY2"/>
              </a:cxn>
              <a:cxn ang="0">
                <a:pos x="connsiteX3" y="connsiteY3"/>
              </a:cxn>
            </a:cxnLst>
            <a:rect l="l" t="t" r="r" b="b"/>
            <a:pathLst>
              <a:path w="12192000" h="6857998">
                <a:moveTo>
                  <a:pt x="0" y="0"/>
                </a:moveTo>
                <a:lnTo>
                  <a:pt x="12192000" y="0"/>
                </a:lnTo>
                <a:lnTo>
                  <a:pt x="12192000" y="6857998"/>
                </a:lnTo>
                <a:lnTo>
                  <a:pt x="0" y="6857998"/>
                </a:lnTo>
                <a:close/>
              </a:path>
            </a:pathLst>
          </a:custGeom>
        </p:spPr>
      </p:pic>
      <p:pic>
        <p:nvPicPr>
          <p:cNvPr id="2" name="Graphic 1">
            <a:extLst>
              <a:ext uri="{FF2B5EF4-FFF2-40B4-BE49-F238E27FC236}">
                <a16:creationId xmlns:a16="http://schemas.microsoft.com/office/drawing/2014/main" id="{4C85D623-E2F7-219D-4729-50DF575019A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953328" y="2337534"/>
            <a:ext cx="4285343" cy="1965955"/>
          </a:xfrm>
          <a:prstGeom prst="rect">
            <a:avLst/>
          </a:prstGeom>
        </p:spPr>
      </p:pic>
    </p:spTree>
    <p:extLst>
      <p:ext uri="{BB962C8B-B14F-4D97-AF65-F5344CB8AC3E}">
        <p14:creationId xmlns:p14="http://schemas.microsoft.com/office/powerpoint/2010/main" val="671131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olding slide_Qualcomm Blu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6F2C5B2-B6B5-8033-1AB2-8EA2C569B775}"/>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6000"/>
              </a:lnSpc>
            </a:pPr>
            <a:endParaRPr lang="en-CA" err="1">
              <a:solidFill>
                <a:schemeClr val="bg1"/>
              </a:solidFill>
              <a:latin typeface="Microsoft Sans Serif"/>
              <a:cs typeface="Microsoft Sans Serif" panose="020B0604020202020204" pitchFamily="34" charset="0"/>
            </a:endParaRPr>
          </a:p>
        </p:txBody>
      </p:sp>
      <p:pic>
        <p:nvPicPr>
          <p:cNvPr id="33" name="Graphic 32">
            <a:extLst>
              <a:ext uri="{FF2B5EF4-FFF2-40B4-BE49-F238E27FC236}">
                <a16:creationId xmlns:a16="http://schemas.microsoft.com/office/drawing/2014/main" id="{B5794193-7C82-4508-9AF6-5E056C12D43E}"/>
              </a:ext>
            </a:extLst>
          </p:cNvPr>
          <p:cNvPicPr>
            <a:picLocks noChangeAspect="1"/>
          </p:cNvPicPr>
          <p:nvPr userDrawn="1"/>
        </p:nvPicPr>
        <p:blipFill>
          <a:blip r:embed="rId2">
            <a:extLst>
              <a:ext uri="{96DAC541-7B7A-43D3-8B79-37D633B846F1}">
                <asvg:svgBlip xmlns:asvg="http://schemas.microsoft.com/office/drawing/2016/SVG/main" r:embed="rId3"/>
              </a:ext>
            </a:extLst>
          </a:blip>
          <a:srcRect l="17291" t="32275" r="17135" b="30839"/>
          <a:stretch>
            <a:fillRect/>
          </a:stretch>
        </p:blipFill>
        <p:spPr>
          <a:xfrm>
            <a:off x="0" y="2"/>
            <a:ext cx="12192000" cy="6857998"/>
          </a:xfrm>
          <a:custGeom>
            <a:avLst/>
            <a:gdLst>
              <a:gd name="connsiteX0" fmla="*/ 0 w 12192000"/>
              <a:gd name="connsiteY0" fmla="*/ 0 h 6857998"/>
              <a:gd name="connsiteX1" fmla="*/ 12192000 w 12192000"/>
              <a:gd name="connsiteY1" fmla="*/ 0 h 6857998"/>
              <a:gd name="connsiteX2" fmla="*/ 12192000 w 12192000"/>
              <a:gd name="connsiteY2" fmla="*/ 6857998 h 6857998"/>
              <a:gd name="connsiteX3" fmla="*/ 0 w 12192000"/>
              <a:gd name="connsiteY3" fmla="*/ 6857998 h 6857998"/>
            </a:gdLst>
            <a:ahLst/>
            <a:cxnLst>
              <a:cxn ang="0">
                <a:pos x="connsiteX0" y="connsiteY0"/>
              </a:cxn>
              <a:cxn ang="0">
                <a:pos x="connsiteX1" y="connsiteY1"/>
              </a:cxn>
              <a:cxn ang="0">
                <a:pos x="connsiteX2" y="connsiteY2"/>
              </a:cxn>
              <a:cxn ang="0">
                <a:pos x="connsiteX3" y="connsiteY3"/>
              </a:cxn>
            </a:cxnLst>
            <a:rect l="l" t="t" r="r" b="b"/>
            <a:pathLst>
              <a:path w="12192000" h="6857998">
                <a:moveTo>
                  <a:pt x="0" y="0"/>
                </a:moveTo>
                <a:lnTo>
                  <a:pt x="12192000" y="0"/>
                </a:lnTo>
                <a:lnTo>
                  <a:pt x="12192000" y="6857998"/>
                </a:lnTo>
                <a:lnTo>
                  <a:pt x="0" y="6857998"/>
                </a:lnTo>
                <a:close/>
              </a:path>
            </a:pathLst>
          </a:custGeom>
        </p:spPr>
      </p:pic>
      <p:pic>
        <p:nvPicPr>
          <p:cNvPr id="2" name="Graphic 1">
            <a:extLst>
              <a:ext uri="{FF2B5EF4-FFF2-40B4-BE49-F238E27FC236}">
                <a16:creationId xmlns:a16="http://schemas.microsoft.com/office/drawing/2014/main" id="{4C85D623-E2F7-219D-4729-50DF575019A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953328" y="2337534"/>
            <a:ext cx="4285343" cy="1965955"/>
          </a:xfrm>
          <a:prstGeom prst="rect">
            <a:avLst/>
          </a:prstGeom>
        </p:spPr>
      </p:pic>
    </p:spTree>
    <p:extLst>
      <p:ext uri="{BB962C8B-B14F-4D97-AF65-F5344CB8AC3E}">
        <p14:creationId xmlns:p14="http://schemas.microsoft.com/office/powerpoint/2010/main" val="2860525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_Dark Blue">
    <p:bg>
      <p:bgPr>
        <a:solidFill>
          <a:schemeClr val="accent2"/>
        </a:solidFill>
        <a:effectLst/>
      </p:bgPr>
    </p:bg>
    <p:spTree>
      <p:nvGrpSpPr>
        <p:cNvPr id="1" name=""/>
        <p:cNvGrpSpPr/>
        <p:nvPr/>
      </p:nvGrpSpPr>
      <p:grpSpPr>
        <a:xfrm>
          <a:off x="0" y="0"/>
          <a:ext cx="0" cy="0"/>
          <a:chOff x="0" y="0"/>
          <a:chExt cx="0" cy="0"/>
        </a:xfrm>
      </p:grpSpPr>
      <p:sp>
        <p:nvSpPr>
          <p:cNvPr id="5" name="Text Placeholder 22">
            <a:extLst>
              <a:ext uri="{FF2B5EF4-FFF2-40B4-BE49-F238E27FC236}">
                <a16:creationId xmlns:a16="http://schemas.microsoft.com/office/drawing/2014/main" id="{E54A92A4-1E48-2B1B-909B-2357B21DF6F4}"/>
              </a:ext>
            </a:extLst>
          </p:cNvPr>
          <p:cNvSpPr>
            <a:spLocks noGrp="1"/>
          </p:cNvSpPr>
          <p:nvPr>
            <p:ph type="body" sz="quarter" idx="13" hasCustomPrompt="1"/>
          </p:nvPr>
        </p:nvSpPr>
        <p:spPr>
          <a:xfrm>
            <a:off x="5843588" y="989318"/>
            <a:ext cx="5832474" cy="4984761"/>
          </a:xfrm>
        </p:spPr>
        <p:txBody>
          <a:bodyPr wrap="square" anchor="ctr">
            <a:noAutofit/>
          </a:bodyPr>
          <a:lstStyle>
            <a:lvl1pPr marL="0" indent="0">
              <a:spcBef>
                <a:spcPts val="2000"/>
              </a:spcBef>
              <a:spcAft>
                <a:spcPts val="0"/>
              </a:spcAft>
              <a:buNone/>
              <a:defRPr sz="2800"/>
            </a:lvl1pPr>
          </a:lstStyle>
          <a:p>
            <a:pPr lvl="0"/>
            <a:r>
              <a:rPr lang="en-US"/>
              <a:t>First section</a:t>
            </a:r>
          </a:p>
          <a:p>
            <a:pPr lvl="0"/>
            <a:r>
              <a:rPr lang="en-US"/>
              <a:t>Second section</a:t>
            </a:r>
          </a:p>
          <a:p>
            <a:pPr lvl="0"/>
            <a:r>
              <a:rPr lang="en-US"/>
              <a:t>Third section</a:t>
            </a:r>
          </a:p>
          <a:p>
            <a:pPr lvl="0"/>
            <a:r>
              <a:rPr lang="en-US"/>
              <a:t>Fourth section</a:t>
            </a:r>
          </a:p>
          <a:p>
            <a:pPr lvl="0"/>
            <a:r>
              <a:rPr lang="en-US"/>
              <a:t>Fifth section</a:t>
            </a:r>
          </a:p>
          <a:p>
            <a:pPr lvl="0"/>
            <a:r>
              <a:rPr lang="en-US"/>
              <a:t>Sixth section</a:t>
            </a:r>
          </a:p>
        </p:txBody>
      </p:sp>
      <p:pic>
        <p:nvPicPr>
          <p:cNvPr id="4" name="Graphic 3">
            <a:extLst>
              <a:ext uri="{FF2B5EF4-FFF2-40B4-BE49-F238E27FC236}">
                <a16:creationId xmlns:a16="http://schemas.microsoft.com/office/drawing/2014/main" id="{87ECCFB4-6FEB-4786-7945-36916365351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212" t="-1336" r="-341" b="1336"/>
          <a:stretch/>
        </p:blipFill>
        <p:spPr>
          <a:xfrm rot="721101">
            <a:off x="-455175" y="695050"/>
            <a:ext cx="4931282" cy="5595610"/>
          </a:xfrm>
          <a:custGeom>
            <a:avLst/>
            <a:gdLst>
              <a:gd name="connsiteX0" fmla="*/ 0 w 6469437"/>
              <a:gd name="connsiteY0" fmla="*/ 1125849 h 7340983"/>
              <a:gd name="connsiteX1" fmla="*/ 5288374 w 6469437"/>
              <a:gd name="connsiteY1" fmla="*/ 0 h 7340983"/>
              <a:gd name="connsiteX2" fmla="*/ 6469437 w 6469437"/>
              <a:gd name="connsiteY2" fmla="*/ 5547730 h 7340983"/>
              <a:gd name="connsiteX3" fmla="*/ 6469437 w 6469437"/>
              <a:gd name="connsiteY3" fmla="*/ 6245383 h 7340983"/>
              <a:gd name="connsiteX4" fmla="*/ 1323149 w 6469437"/>
              <a:gd name="connsiteY4" fmla="*/ 7340983 h 73409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9437" h="7340983">
                <a:moveTo>
                  <a:pt x="0" y="1125849"/>
                </a:moveTo>
                <a:lnTo>
                  <a:pt x="5288374" y="0"/>
                </a:lnTo>
                <a:lnTo>
                  <a:pt x="6469437" y="5547730"/>
                </a:lnTo>
                <a:lnTo>
                  <a:pt x="6469437" y="6245383"/>
                </a:lnTo>
                <a:lnTo>
                  <a:pt x="1323149" y="7340983"/>
                </a:lnTo>
                <a:close/>
              </a:path>
            </a:pathLst>
          </a:custGeom>
        </p:spPr>
      </p:pic>
      <p:sp>
        <p:nvSpPr>
          <p:cNvPr id="3" name="TextBox 2">
            <a:extLst>
              <a:ext uri="{FF2B5EF4-FFF2-40B4-BE49-F238E27FC236}">
                <a16:creationId xmlns:a16="http://schemas.microsoft.com/office/drawing/2014/main" id="{DCF333EE-339A-2B10-12F5-EDCD3B9BB705}"/>
              </a:ext>
            </a:extLst>
          </p:cNvPr>
          <p:cNvSpPr txBox="1"/>
          <p:nvPr userDrawn="1"/>
        </p:nvSpPr>
        <p:spPr>
          <a:xfrm>
            <a:off x="876179" y="3150676"/>
            <a:ext cx="1687749" cy="661720"/>
          </a:xfrm>
          <a:prstGeom prst="rect">
            <a:avLst/>
          </a:prstGeom>
          <a:noFill/>
        </p:spPr>
        <p:txBody>
          <a:bodyPr wrap="square">
            <a:spAutoFit/>
          </a:bodyPr>
          <a:lstStyle/>
          <a:p>
            <a:r>
              <a:rPr kumimoji="0" lang="en-US" sz="3700" b="0" i="0" u="none" strike="noStrike" kern="2000" cap="none" spc="-50" normalizeH="0" baseline="0" noProof="0">
                <a:ln>
                  <a:noFill/>
                </a:ln>
                <a:solidFill>
                  <a:srgbClr val="FFFFFF"/>
                </a:solidFill>
                <a:effectLst/>
                <a:uLnTx/>
                <a:uFillTx/>
                <a:latin typeface="Aptos Display" panose="02110004020202020204"/>
                <a:ea typeface="+mj-ea"/>
                <a:cs typeface="+mj-cs"/>
              </a:rPr>
              <a:t>Agenda</a:t>
            </a:r>
            <a:endParaRPr lang="en-US" sz="3700"/>
          </a:p>
        </p:txBody>
      </p:sp>
      <p:sp>
        <p:nvSpPr>
          <p:cNvPr id="2" name="TextBox 1">
            <a:extLst>
              <a:ext uri="{FF2B5EF4-FFF2-40B4-BE49-F238E27FC236}">
                <a16:creationId xmlns:a16="http://schemas.microsoft.com/office/drawing/2014/main" id="{BDBEE89A-B45C-7D54-BFA0-559F4BC62BC7}"/>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accent6">
                    <a:lumMod val="90000"/>
                  </a:schemeClr>
                </a:solidFill>
                <a:latin typeface="+mn-lt"/>
                <a:ea typeface="+mn-ea"/>
                <a:cs typeface="+mn-cs"/>
              </a:rPr>
              <a:pPr marL="0" lvl="0" algn="l" defTabSz="914400" rtl="0" eaLnBrk="1" latinLnBrk="0" hangingPunct="1">
                <a:lnSpc>
                  <a:spcPct val="125000"/>
                </a:lnSpc>
              </a:pPr>
              <a:t>‹#›</a:t>
            </a:fld>
            <a:endParaRPr lang="en-US" sz="800" kern="1200">
              <a:solidFill>
                <a:schemeClr val="accent6">
                  <a:lumMod val="90000"/>
                </a:schemeClr>
              </a:solidFill>
              <a:latin typeface="+mn-lt"/>
              <a:ea typeface="+mn-ea"/>
              <a:cs typeface="+mn-cs"/>
            </a:endParaRPr>
          </a:p>
        </p:txBody>
      </p:sp>
      <p:sp>
        <p:nvSpPr>
          <p:cNvPr id="6" name="Footer Placeholder 2">
            <a:extLst>
              <a:ext uri="{FF2B5EF4-FFF2-40B4-BE49-F238E27FC236}">
                <a16:creationId xmlns:a16="http://schemas.microsoft.com/office/drawing/2014/main" id="{D50D6A8B-A66D-60C0-5A75-441CA5624F2D}"/>
              </a:ext>
            </a:extLst>
          </p:cNvPr>
          <p:cNvSpPr>
            <a:spLocks noGrp="1"/>
          </p:cNvSpPr>
          <p:nvPr>
            <p:ph type="ftr" sz="quarter" idx="3"/>
          </p:nvPr>
        </p:nvSpPr>
        <p:spPr>
          <a:xfrm>
            <a:off x="515938" y="6396925"/>
            <a:ext cx="6359648" cy="118174"/>
          </a:xfrm>
          <a:prstGeom prst="rect">
            <a:avLst/>
          </a:prstGeom>
        </p:spPr>
        <p:txBody>
          <a:bodyPr vert="horz" wrap="square" lIns="0" tIns="0" rIns="0" bIns="0" rtlCol="0" anchor="b">
            <a:noAutofit/>
          </a:bodyPr>
          <a:lstStyle>
            <a:lvl1pPr marL="0" algn="l" defTabSz="685800" rtl="0" eaLnBrk="1" latinLnBrk="0" hangingPunct="1">
              <a:lnSpc>
                <a:spcPct val="96000"/>
              </a:lnSpc>
              <a:spcBef>
                <a:spcPts val="0"/>
              </a:spcBef>
              <a:spcAft>
                <a:spcPts val="225"/>
              </a:spcAft>
              <a:buClr>
                <a:srgbClr val="3253DC"/>
              </a:buClr>
              <a:buFont typeface="Arial" panose="020B0604020202020204" pitchFamily="34" charset="0"/>
              <a:buNone/>
              <a:defRPr lang="en-US" sz="800" kern="1200" baseline="0" smtClean="0">
                <a:solidFill>
                  <a:schemeClr val="accent6">
                    <a:lumMod val="90000"/>
                  </a:schemeClr>
                </a:solidFill>
                <a:latin typeface="+mn-lt"/>
                <a:ea typeface="+mn-ea"/>
                <a:cs typeface="+mn-cs"/>
              </a:defRPr>
            </a:lvl1pPr>
          </a:lstStyle>
          <a:p>
            <a:endParaRPr lang="en-CA"/>
          </a:p>
        </p:txBody>
      </p:sp>
    </p:spTree>
    <p:extLst>
      <p:ext uri="{BB962C8B-B14F-4D97-AF65-F5344CB8AC3E}">
        <p14:creationId xmlns:p14="http://schemas.microsoft.com/office/powerpoint/2010/main" val="4037650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020" userDrawn="1">
          <p15:clr>
            <a:srgbClr val="FBAE40"/>
          </p15:clr>
        </p15:guide>
        <p15:guide id="2" orient="horz" pos="436" userDrawn="1">
          <p15:clr>
            <a:srgbClr val="FBAE40"/>
          </p15:clr>
        </p15:guide>
        <p15:guide id="5" orient="horz" pos="3158" userDrawn="1">
          <p15:clr>
            <a:srgbClr val="FBAE40"/>
          </p15:clr>
        </p15:guide>
        <p15:guide id="6" orient="horz" pos="1344" userDrawn="1">
          <p15:clr>
            <a:srgbClr val="FBAE40"/>
          </p15:clr>
        </p15:guide>
        <p15:guide id="7" orient="horz" pos="2251" userDrawn="1">
          <p15:clr>
            <a:srgbClr val="FBAE40"/>
          </p15:clr>
        </p15:guide>
        <p15:guide id="8" pos="3681" userDrawn="1">
          <p15:clr>
            <a:srgbClr val="FBAE40"/>
          </p15:clr>
        </p15:guide>
        <p15:guide id="9" pos="6970" userDrawn="1">
          <p15:clr>
            <a:srgbClr val="FBAE40"/>
          </p15:clr>
        </p15:guide>
        <p15:guide id="12" orient="horz" pos="1752" userDrawn="1">
          <p15:clr>
            <a:srgbClr val="FBAE40"/>
          </p15:clr>
        </p15:guide>
        <p15:guide id="13" orient="horz" pos="2591"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_Qualcomm Blue">
    <p:bg>
      <p:bgPr>
        <a:solidFill>
          <a:schemeClr val="accent1"/>
        </a:solidFill>
        <a:effectLst/>
      </p:bgPr>
    </p:bg>
    <p:spTree>
      <p:nvGrpSpPr>
        <p:cNvPr id="1" name=""/>
        <p:cNvGrpSpPr/>
        <p:nvPr/>
      </p:nvGrpSpPr>
      <p:grpSpPr>
        <a:xfrm>
          <a:off x="0" y="0"/>
          <a:ext cx="0" cy="0"/>
          <a:chOff x="0" y="0"/>
          <a:chExt cx="0" cy="0"/>
        </a:xfrm>
      </p:grpSpPr>
      <p:sp>
        <p:nvSpPr>
          <p:cNvPr id="5" name="Text Placeholder 22">
            <a:extLst>
              <a:ext uri="{FF2B5EF4-FFF2-40B4-BE49-F238E27FC236}">
                <a16:creationId xmlns:a16="http://schemas.microsoft.com/office/drawing/2014/main" id="{E54A92A4-1E48-2B1B-909B-2357B21DF6F4}"/>
              </a:ext>
            </a:extLst>
          </p:cNvPr>
          <p:cNvSpPr>
            <a:spLocks noGrp="1"/>
          </p:cNvSpPr>
          <p:nvPr>
            <p:ph type="body" sz="quarter" idx="13" hasCustomPrompt="1"/>
          </p:nvPr>
        </p:nvSpPr>
        <p:spPr>
          <a:xfrm>
            <a:off x="5843588" y="989318"/>
            <a:ext cx="5832474" cy="4984761"/>
          </a:xfrm>
        </p:spPr>
        <p:txBody>
          <a:bodyPr wrap="square" anchor="ctr">
            <a:noAutofit/>
          </a:bodyPr>
          <a:lstStyle>
            <a:lvl1pPr marL="0" indent="0">
              <a:spcBef>
                <a:spcPts val="2000"/>
              </a:spcBef>
              <a:spcAft>
                <a:spcPts val="0"/>
              </a:spcAft>
              <a:buNone/>
              <a:defRPr sz="2800"/>
            </a:lvl1pPr>
          </a:lstStyle>
          <a:p>
            <a:pPr lvl="0"/>
            <a:r>
              <a:rPr lang="en-US"/>
              <a:t>First section</a:t>
            </a:r>
          </a:p>
          <a:p>
            <a:pPr lvl="0"/>
            <a:r>
              <a:rPr lang="en-US"/>
              <a:t>Second section</a:t>
            </a:r>
          </a:p>
          <a:p>
            <a:pPr lvl="0"/>
            <a:r>
              <a:rPr lang="en-US"/>
              <a:t>Third section</a:t>
            </a:r>
          </a:p>
          <a:p>
            <a:pPr lvl="0"/>
            <a:r>
              <a:rPr lang="en-US"/>
              <a:t>Fourth section</a:t>
            </a:r>
          </a:p>
          <a:p>
            <a:pPr lvl="0"/>
            <a:r>
              <a:rPr lang="en-US"/>
              <a:t>Fifth section</a:t>
            </a:r>
          </a:p>
          <a:p>
            <a:pPr lvl="0"/>
            <a:r>
              <a:rPr lang="en-US"/>
              <a:t>Sixth section</a:t>
            </a:r>
          </a:p>
        </p:txBody>
      </p:sp>
      <p:pic>
        <p:nvPicPr>
          <p:cNvPr id="4" name="Graphic 3">
            <a:extLst>
              <a:ext uri="{FF2B5EF4-FFF2-40B4-BE49-F238E27FC236}">
                <a16:creationId xmlns:a16="http://schemas.microsoft.com/office/drawing/2014/main" id="{87ECCFB4-6FEB-4786-7945-36916365351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2212" t="-1336" r="-341" b="1336"/>
          <a:stretch/>
        </p:blipFill>
        <p:spPr>
          <a:xfrm rot="721101">
            <a:off x="-455175" y="695050"/>
            <a:ext cx="4931282" cy="5595610"/>
          </a:xfrm>
          <a:custGeom>
            <a:avLst/>
            <a:gdLst>
              <a:gd name="connsiteX0" fmla="*/ 0 w 6469437"/>
              <a:gd name="connsiteY0" fmla="*/ 1125849 h 7340983"/>
              <a:gd name="connsiteX1" fmla="*/ 5288374 w 6469437"/>
              <a:gd name="connsiteY1" fmla="*/ 0 h 7340983"/>
              <a:gd name="connsiteX2" fmla="*/ 6469437 w 6469437"/>
              <a:gd name="connsiteY2" fmla="*/ 5547730 h 7340983"/>
              <a:gd name="connsiteX3" fmla="*/ 6469437 w 6469437"/>
              <a:gd name="connsiteY3" fmla="*/ 6245383 h 7340983"/>
              <a:gd name="connsiteX4" fmla="*/ 1323149 w 6469437"/>
              <a:gd name="connsiteY4" fmla="*/ 7340983 h 73409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9437" h="7340983">
                <a:moveTo>
                  <a:pt x="0" y="1125849"/>
                </a:moveTo>
                <a:lnTo>
                  <a:pt x="5288374" y="0"/>
                </a:lnTo>
                <a:lnTo>
                  <a:pt x="6469437" y="5547730"/>
                </a:lnTo>
                <a:lnTo>
                  <a:pt x="6469437" y="6245383"/>
                </a:lnTo>
                <a:lnTo>
                  <a:pt x="1323149" y="7340983"/>
                </a:lnTo>
                <a:close/>
              </a:path>
            </a:pathLst>
          </a:custGeom>
        </p:spPr>
      </p:pic>
      <p:sp>
        <p:nvSpPr>
          <p:cNvPr id="3" name="TextBox 2">
            <a:extLst>
              <a:ext uri="{FF2B5EF4-FFF2-40B4-BE49-F238E27FC236}">
                <a16:creationId xmlns:a16="http://schemas.microsoft.com/office/drawing/2014/main" id="{DCF333EE-339A-2B10-12F5-EDCD3B9BB705}"/>
              </a:ext>
            </a:extLst>
          </p:cNvPr>
          <p:cNvSpPr txBox="1"/>
          <p:nvPr userDrawn="1"/>
        </p:nvSpPr>
        <p:spPr>
          <a:xfrm>
            <a:off x="876179" y="3150676"/>
            <a:ext cx="1687749" cy="661720"/>
          </a:xfrm>
          <a:prstGeom prst="rect">
            <a:avLst/>
          </a:prstGeom>
          <a:noFill/>
        </p:spPr>
        <p:txBody>
          <a:bodyPr wrap="square">
            <a:spAutoFit/>
          </a:bodyPr>
          <a:lstStyle/>
          <a:p>
            <a:r>
              <a:rPr kumimoji="0" lang="en-US" sz="3700" b="0" i="0" u="none" strike="noStrike" kern="2000" cap="none" spc="-50" normalizeH="0" baseline="0" noProof="0">
                <a:ln>
                  <a:noFill/>
                </a:ln>
                <a:solidFill>
                  <a:srgbClr val="FFFFFF"/>
                </a:solidFill>
                <a:effectLst/>
                <a:uLnTx/>
                <a:uFillTx/>
                <a:latin typeface="Aptos Display" panose="02110004020202020204"/>
                <a:ea typeface="+mj-ea"/>
                <a:cs typeface="+mj-cs"/>
              </a:rPr>
              <a:t>Agenda</a:t>
            </a:r>
            <a:endParaRPr lang="en-US" sz="3700"/>
          </a:p>
        </p:txBody>
      </p:sp>
      <p:sp>
        <p:nvSpPr>
          <p:cNvPr id="2" name="TextBox 1">
            <a:extLst>
              <a:ext uri="{FF2B5EF4-FFF2-40B4-BE49-F238E27FC236}">
                <a16:creationId xmlns:a16="http://schemas.microsoft.com/office/drawing/2014/main" id="{BDBEE89A-B45C-7D54-BFA0-559F4BC62BC7}"/>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accent6">
                    <a:lumMod val="90000"/>
                  </a:schemeClr>
                </a:solidFill>
                <a:latin typeface="+mn-lt"/>
                <a:ea typeface="+mn-ea"/>
                <a:cs typeface="+mn-cs"/>
              </a:rPr>
              <a:pPr marL="0" lvl="0" algn="l" defTabSz="914400" rtl="0" eaLnBrk="1" latinLnBrk="0" hangingPunct="1">
                <a:lnSpc>
                  <a:spcPct val="125000"/>
                </a:lnSpc>
              </a:pPr>
              <a:t>‹#›</a:t>
            </a:fld>
            <a:endParaRPr lang="en-US" sz="800" kern="1200">
              <a:solidFill>
                <a:schemeClr val="accent6">
                  <a:lumMod val="90000"/>
                </a:schemeClr>
              </a:solidFill>
              <a:latin typeface="+mn-lt"/>
              <a:ea typeface="+mn-ea"/>
              <a:cs typeface="+mn-cs"/>
            </a:endParaRPr>
          </a:p>
        </p:txBody>
      </p:sp>
      <p:sp>
        <p:nvSpPr>
          <p:cNvPr id="6" name="Footer Placeholder 2">
            <a:extLst>
              <a:ext uri="{FF2B5EF4-FFF2-40B4-BE49-F238E27FC236}">
                <a16:creationId xmlns:a16="http://schemas.microsoft.com/office/drawing/2014/main" id="{D50D6A8B-A66D-60C0-5A75-441CA5624F2D}"/>
              </a:ext>
            </a:extLst>
          </p:cNvPr>
          <p:cNvSpPr>
            <a:spLocks noGrp="1"/>
          </p:cNvSpPr>
          <p:nvPr>
            <p:ph type="ftr" sz="quarter" idx="3"/>
          </p:nvPr>
        </p:nvSpPr>
        <p:spPr>
          <a:xfrm>
            <a:off x="515938" y="6396925"/>
            <a:ext cx="6359648" cy="118174"/>
          </a:xfrm>
          <a:prstGeom prst="rect">
            <a:avLst/>
          </a:prstGeom>
        </p:spPr>
        <p:txBody>
          <a:bodyPr vert="horz" wrap="square" lIns="0" tIns="0" rIns="0" bIns="0" rtlCol="0" anchor="b">
            <a:noAutofit/>
          </a:bodyPr>
          <a:lstStyle>
            <a:lvl1pPr marL="0" algn="l" defTabSz="685800" rtl="0" eaLnBrk="1" latinLnBrk="0" hangingPunct="1">
              <a:lnSpc>
                <a:spcPct val="96000"/>
              </a:lnSpc>
              <a:spcBef>
                <a:spcPts val="0"/>
              </a:spcBef>
              <a:spcAft>
                <a:spcPts val="225"/>
              </a:spcAft>
              <a:buClr>
                <a:srgbClr val="3253DC"/>
              </a:buClr>
              <a:buFont typeface="Arial" panose="020B0604020202020204" pitchFamily="34" charset="0"/>
              <a:buNone/>
              <a:defRPr lang="en-US" sz="800" kern="1200" baseline="0" smtClean="0">
                <a:solidFill>
                  <a:schemeClr val="accent6">
                    <a:lumMod val="90000"/>
                  </a:schemeClr>
                </a:solidFill>
                <a:latin typeface="+mn-lt"/>
                <a:ea typeface="+mn-ea"/>
                <a:cs typeface="+mn-cs"/>
              </a:defRPr>
            </a:lvl1pPr>
          </a:lstStyle>
          <a:p>
            <a:endParaRPr lang="en-CA"/>
          </a:p>
        </p:txBody>
      </p:sp>
    </p:spTree>
    <p:extLst>
      <p:ext uri="{BB962C8B-B14F-4D97-AF65-F5344CB8AC3E}">
        <p14:creationId xmlns:p14="http://schemas.microsoft.com/office/powerpoint/2010/main" val="3488662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020" userDrawn="1">
          <p15:clr>
            <a:srgbClr val="FBAE40"/>
          </p15:clr>
        </p15:guide>
        <p15:guide id="2" orient="horz" pos="436" userDrawn="1">
          <p15:clr>
            <a:srgbClr val="FBAE40"/>
          </p15:clr>
        </p15:guide>
        <p15:guide id="5" orient="horz" pos="3158" userDrawn="1">
          <p15:clr>
            <a:srgbClr val="FBAE40"/>
          </p15:clr>
        </p15:guide>
        <p15:guide id="6" orient="horz" pos="1344" userDrawn="1">
          <p15:clr>
            <a:srgbClr val="FBAE40"/>
          </p15:clr>
        </p15:guide>
        <p15:guide id="7" orient="horz" pos="2251" userDrawn="1">
          <p15:clr>
            <a:srgbClr val="FBAE40"/>
          </p15:clr>
        </p15:guide>
        <p15:guide id="8" pos="3681" userDrawn="1">
          <p15:clr>
            <a:srgbClr val="FBAE40"/>
          </p15:clr>
        </p15:guide>
        <p15:guide id="9" pos="6970" userDrawn="1">
          <p15:clr>
            <a:srgbClr val="FBAE40"/>
          </p15:clr>
        </p15:guide>
        <p15:guide id="12" orient="horz" pos="1752" userDrawn="1">
          <p15:clr>
            <a:srgbClr val="FBAE40"/>
          </p15:clr>
        </p15:guide>
        <p15:guide id="13" orient="horz" pos="2591"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ivider_Dark Blue">
    <p:bg>
      <p:bgPr>
        <a:solidFill>
          <a:schemeClr val="accent2"/>
        </a:solidFill>
        <a:effectLst/>
      </p:bgPr>
    </p:bg>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56F4BB75-A65B-C928-4300-940A326B325A}"/>
              </a:ext>
            </a:extLst>
          </p:cNvPr>
          <p:cNvSpPr>
            <a:spLocks noGrp="1"/>
          </p:cNvSpPr>
          <p:nvPr>
            <p:ph type="title" hasCustomPrompt="1"/>
          </p:nvPr>
        </p:nvSpPr>
        <p:spPr bwMode="gray">
          <a:xfrm>
            <a:off x="515937" y="2673350"/>
            <a:ext cx="7056438" cy="1795556"/>
          </a:xfrm>
        </p:spPr>
        <p:txBody>
          <a:bodyPr wrap="square" anchor="ctr">
            <a:noAutofit/>
          </a:bodyPr>
          <a:lstStyle>
            <a:lvl1pPr marL="0" marR="0" indent="0" algn="l" defTabSz="914400" rtl="0" eaLnBrk="1" fontAlgn="auto" latinLnBrk="0" hangingPunct="1">
              <a:lnSpc>
                <a:spcPct val="80000"/>
              </a:lnSpc>
              <a:spcBef>
                <a:spcPct val="0"/>
              </a:spcBef>
              <a:spcAft>
                <a:spcPts val="0"/>
              </a:spcAft>
              <a:buClrTx/>
              <a:buSzTx/>
              <a:buFontTx/>
              <a:buNone/>
              <a:tabLst/>
              <a:defRPr lang="en-US" sz="4800" kern="1200" spc="0" dirty="0">
                <a:solidFill>
                  <a:schemeClr val="tx1"/>
                </a:solidFill>
                <a:latin typeface="Aptos" panose="020B0004020202020204" pitchFamily="34" charset="0"/>
                <a:ea typeface="Alfabet" pitchFamily="2" charset="0"/>
                <a:cs typeface="Microsoft Sans Serif" panose="020B0604020202020204" pitchFamily="34" charset="0"/>
              </a:defRPr>
            </a:lvl1pPr>
          </a:lstStyle>
          <a:p>
            <a:r>
              <a:rPr lang="en-US" sz="4800" spc="-110">
                <a:solidFill>
                  <a:srgbClr val="FFFFFE"/>
                </a:solidFill>
                <a:ea typeface="Alfabet" pitchFamily="2" charset="0"/>
                <a:cs typeface="Microsoft Sans Serif" panose="020B0604020202020204" pitchFamily="34" charset="0"/>
              </a:rPr>
              <a:t>Divider slide title</a:t>
            </a:r>
            <a:br>
              <a:rPr lang="en-US" sz="4800" spc="-110">
                <a:solidFill>
                  <a:srgbClr val="FFFFFE"/>
                </a:solidFill>
                <a:ea typeface="Alfabet" pitchFamily="2" charset="0"/>
                <a:cs typeface="Microsoft Sans Serif" panose="020B0604020202020204" pitchFamily="34" charset="0"/>
              </a:rPr>
            </a:br>
            <a:r>
              <a:rPr lang="en-US" sz="4800" spc="-110">
                <a:solidFill>
                  <a:srgbClr val="FFFFFE"/>
                </a:solidFill>
                <a:ea typeface="Alfabet" pitchFamily="2" charset="0"/>
                <a:cs typeface="Microsoft Sans Serif" panose="020B0604020202020204" pitchFamily="34" charset="0"/>
              </a:rPr>
              <a:t>3 lines maximum lorem ipsum dolor sit </a:t>
            </a:r>
            <a:r>
              <a:rPr lang="en-US" sz="4800" spc="-110" err="1">
                <a:solidFill>
                  <a:srgbClr val="FFFFFE"/>
                </a:solidFill>
                <a:ea typeface="Alfabet" pitchFamily="2" charset="0"/>
                <a:cs typeface="Microsoft Sans Serif" panose="020B0604020202020204" pitchFamily="34" charset="0"/>
              </a:rPr>
              <a:t>amet</a:t>
            </a:r>
            <a:endParaRPr lang="en-US" sz="4800" spc="-110">
              <a:solidFill>
                <a:srgbClr val="FFFFFE"/>
              </a:solidFill>
              <a:ea typeface="Alfabet" pitchFamily="2" charset="0"/>
              <a:cs typeface="Microsoft Sans Serif" panose="020B0604020202020204" pitchFamily="34" charset="0"/>
            </a:endParaRPr>
          </a:p>
        </p:txBody>
      </p:sp>
      <p:pic>
        <p:nvPicPr>
          <p:cNvPr id="3" name="Graphic 2">
            <a:extLst>
              <a:ext uri="{FF2B5EF4-FFF2-40B4-BE49-F238E27FC236}">
                <a16:creationId xmlns:a16="http://schemas.microsoft.com/office/drawing/2014/main" id="{5FCC5857-127B-92B1-127D-549E125A84B7}"/>
              </a:ext>
            </a:extLst>
          </p:cNvPr>
          <p:cNvPicPr>
            <a:picLocks noChangeAspect="1"/>
          </p:cNvPicPr>
          <p:nvPr userDrawn="1"/>
        </p:nvPicPr>
        <p:blipFill>
          <a:blip r:embed="rId2">
            <a:extLst>
              <a:ext uri="{96DAC541-7B7A-43D3-8B79-37D633B846F1}">
                <asvg:svgBlip xmlns:asvg="http://schemas.microsoft.com/office/drawing/2016/SVG/main" r:embed="rId3"/>
              </a:ext>
            </a:extLst>
          </a:blip>
          <a:srcRect t="7956"/>
          <a:stretch>
            <a:fillRect/>
          </a:stretch>
        </p:blipFill>
        <p:spPr>
          <a:xfrm rot="19262939" flipV="1">
            <a:off x="7414009" y="2577117"/>
            <a:ext cx="5592194" cy="5147262"/>
          </a:xfrm>
          <a:custGeom>
            <a:avLst/>
            <a:gdLst>
              <a:gd name="connsiteX0" fmla="*/ 2936118 w 5592194"/>
              <a:gd name="connsiteY0" fmla="*/ 5147261 h 5147262"/>
              <a:gd name="connsiteX1" fmla="*/ 5592194 w 5592194"/>
              <a:gd name="connsiteY1" fmla="*/ 3000171 h 5147262"/>
              <a:gd name="connsiteX2" fmla="*/ 5592194 w 5592194"/>
              <a:gd name="connsiteY2" fmla="*/ 2879976 h 5147262"/>
              <a:gd name="connsiteX3" fmla="*/ 3264109 w 5592194"/>
              <a:gd name="connsiteY3" fmla="*/ 0 h 5147262"/>
              <a:gd name="connsiteX4" fmla="*/ 0 w 5592194"/>
              <a:gd name="connsiteY4" fmla="*/ 2638607 h 5147262"/>
              <a:gd name="connsiteX5" fmla="*/ 0 w 5592194"/>
              <a:gd name="connsiteY5" fmla="*/ 3023965 h 5147262"/>
              <a:gd name="connsiteX6" fmla="*/ 1716408 w 5592194"/>
              <a:gd name="connsiteY6" fmla="*/ 5147262 h 514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194" h="5147262">
                <a:moveTo>
                  <a:pt x="2936118" y="5147261"/>
                </a:moveTo>
                <a:lnTo>
                  <a:pt x="5592194" y="3000171"/>
                </a:lnTo>
                <a:lnTo>
                  <a:pt x="5592194" y="2879976"/>
                </a:lnTo>
                <a:lnTo>
                  <a:pt x="3264109" y="0"/>
                </a:lnTo>
                <a:lnTo>
                  <a:pt x="0" y="2638607"/>
                </a:lnTo>
                <a:lnTo>
                  <a:pt x="0" y="3023965"/>
                </a:lnTo>
                <a:lnTo>
                  <a:pt x="1716408" y="5147262"/>
                </a:lnTo>
                <a:close/>
              </a:path>
            </a:pathLst>
          </a:custGeom>
        </p:spPr>
      </p:pic>
      <p:pic>
        <p:nvPicPr>
          <p:cNvPr id="6" name="Picture 2">
            <a:extLst>
              <a:ext uri="{FF2B5EF4-FFF2-40B4-BE49-F238E27FC236}">
                <a16:creationId xmlns:a16="http://schemas.microsoft.com/office/drawing/2014/main" id="{B4CD1440-8C09-3A2A-5025-11244190A58A}"/>
              </a:ext>
            </a:extLst>
          </p:cNvPr>
          <p:cNvPicPr>
            <a:picLocks noChangeAspect="1" noChangeArrowheads="1"/>
          </p:cNvPicPr>
          <p:nvPr userDrawn="1"/>
        </p:nvPicPr>
        <p:blipFill rotWithShape="1">
          <a:blip r:embed="rId4" cstate="screen">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rcRect r="83264"/>
          <a:stretch/>
        </p:blipFill>
        <p:spPr bwMode="auto">
          <a:xfrm>
            <a:off x="9920889" y="4823714"/>
            <a:ext cx="938292" cy="102928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3838B8B-F1EE-7291-078D-4B7E230B21DC}"/>
              </a:ext>
            </a:extLst>
          </p:cNvPr>
          <p:cNvSpPr txBox="1"/>
          <p:nvPr userDrawn="1"/>
        </p:nvSpPr>
        <p:spPr>
          <a:xfrm>
            <a:off x="515938" y="6396526"/>
            <a:ext cx="4765549" cy="11695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l"/>
            <a:r>
              <a:rPr lang="en-US">
                <a:solidFill>
                  <a:schemeClr val="accent6">
                    <a:lumMod val="90000"/>
                  </a:schemeClr>
                </a:solidFill>
              </a:rPr>
              <a:t>Confidential – Qualcomm Technologies, Inc. and/or its affiliated companies – May Contain Trade Secrets</a:t>
            </a:r>
          </a:p>
        </p:txBody>
      </p:sp>
    </p:spTree>
    <p:extLst>
      <p:ext uri="{BB962C8B-B14F-4D97-AF65-F5344CB8AC3E}">
        <p14:creationId xmlns:p14="http://schemas.microsoft.com/office/powerpoint/2010/main" val="892053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6" pos="477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Divider_Qualcomm Blue">
    <p:bg>
      <p:bgPr>
        <a:solidFill>
          <a:schemeClr val="accent1"/>
        </a:solidFill>
        <a:effectLst/>
      </p:bgPr>
    </p:bg>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3BA59318-1AE9-0D73-E563-6D4B033B5D6F}"/>
              </a:ext>
            </a:extLst>
          </p:cNvPr>
          <p:cNvSpPr>
            <a:spLocks noGrp="1"/>
          </p:cNvSpPr>
          <p:nvPr>
            <p:ph type="title" hasCustomPrompt="1"/>
          </p:nvPr>
        </p:nvSpPr>
        <p:spPr bwMode="gray">
          <a:xfrm>
            <a:off x="515937" y="2673350"/>
            <a:ext cx="7056438" cy="1795556"/>
          </a:xfrm>
        </p:spPr>
        <p:txBody>
          <a:bodyPr wrap="square" anchor="ctr">
            <a:noAutofit/>
          </a:bodyPr>
          <a:lstStyle>
            <a:lvl1pPr marL="0" marR="0" indent="0" algn="l" defTabSz="914400" rtl="0" eaLnBrk="1" fontAlgn="auto" latinLnBrk="0" hangingPunct="1">
              <a:lnSpc>
                <a:spcPct val="80000"/>
              </a:lnSpc>
              <a:spcBef>
                <a:spcPct val="0"/>
              </a:spcBef>
              <a:spcAft>
                <a:spcPts val="0"/>
              </a:spcAft>
              <a:buClrTx/>
              <a:buSzTx/>
              <a:buFontTx/>
              <a:buNone/>
              <a:tabLst/>
              <a:defRPr lang="en-US" sz="4800" kern="1200" spc="0" dirty="0">
                <a:solidFill>
                  <a:schemeClr val="tx1"/>
                </a:solidFill>
                <a:latin typeface="Aptos" panose="020B0004020202020204" pitchFamily="34" charset="0"/>
                <a:ea typeface="Alfabet" pitchFamily="2" charset="0"/>
                <a:cs typeface="Microsoft Sans Serif" panose="020B0604020202020204" pitchFamily="34" charset="0"/>
              </a:defRPr>
            </a:lvl1pPr>
          </a:lstStyle>
          <a:p>
            <a:r>
              <a:rPr lang="en-US" sz="4800" spc="-110">
                <a:solidFill>
                  <a:srgbClr val="FFFFFE"/>
                </a:solidFill>
                <a:ea typeface="Alfabet" pitchFamily="2" charset="0"/>
                <a:cs typeface="Microsoft Sans Serif" panose="020B0604020202020204" pitchFamily="34" charset="0"/>
              </a:rPr>
              <a:t>Divider slide title </a:t>
            </a:r>
            <a:br>
              <a:rPr lang="en-US" sz="4800" spc="-110">
                <a:solidFill>
                  <a:srgbClr val="FFFFFE"/>
                </a:solidFill>
                <a:ea typeface="Alfabet" pitchFamily="2" charset="0"/>
                <a:cs typeface="Microsoft Sans Serif" panose="020B0604020202020204" pitchFamily="34" charset="0"/>
              </a:rPr>
            </a:br>
            <a:r>
              <a:rPr lang="en-US" sz="4800" spc="-110">
                <a:solidFill>
                  <a:srgbClr val="FFFFFE"/>
                </a:solidFill>
                <a:ea typeface="Alfabet" pitchFamily="2" charset="0"/>
                <a:cs typeface="Microsoft Sans Serif" panose="020B0604020202020204" pitchFamily="34" charset="0"/>
              </a:rPr>
              <a:t>3 lines maximum lorem ipsum dolor sit </a:t>
            </a:r>
            <a:r>
              <a:rPr lang="en-US" sz="4800" spc="-110" err="1">
                <a:solidFill>
                  <a:srgbClr val="FFFFFE"/>
                </a:solidFill>
                <a:ea typeface="Alfabet" pitchFamily="2" charset="0"/>
                <a:cs typeface="Microsoft Sans Serif" panose="020B0604020202020204" pitchFamily="34" charset="0"/>
              </a:rPr>
              <a:t>amet</a:t>
            </a:r>
            <a:endParaRPr lang="en-US" sz="4800" spc="-110">
              <a:solidFill>
                <a:srgbClr val="FFFFFE"/>
              </a:solidFill>
              <a:ea typeface="Alfabet" pitchFamily="2" charset="0"/>
              <a:cs typeface="Microsoft Sans Serif" panose="020B0604020202020204" pitchFamily="34" charset="0"/>
            </a:endParaRPr>
          </a:p>
        </p:txBody>
      </p:sp>
      <p:pic>
        <p:nvPicPr>
          <p:cNvPr id="5" name="Graphic 4">
            <a:extLst>
              <a:ext uri="{FF2B5EF4-FFF2-40B4-BE49-F238E27FC236}">
                <a16:creationId xmlns:a16="http://schemas.microsoft.com/office/drawing/2014/main" id="{D0243FD1-3C4D-4017-97D3-97AAAB1E08EB}"/>
              </a:ext>
            </a:extLst>
          </p:cNvPr>
          <p:cNvPicPr>
            <a:picLocks noChangeAspect="1"/>
          </p:cNvPicPr>
          <p:nvPr userDrawn="1"/>
        </p:nvPicPr>
        <p:blipFill>
          <a:blip r:embed="rId2">
            <a:extLst>
              <a:ext uri="{96DAC541-7B7A-43D3-8B79-37D633B846F1}">
                <asvg:svgBlip xmlns:asvg="http://schemas.microsoft.com/office/drawing/2016/SVG/main" r:embed="rId3"/>
              </a:ext>
            </a:extLst>
          </a:blip>
          <a:srcRect t="7956"/>
          <a:stretch>
            <a:fillRect/>
          </a:stretch>
        </p:blipFill>
        <p:spPr>
          <a:xfrm rot="19262939" flipV="1">
            <a:off x="7414009" y="2577117"/>
            <a:ext cx="5592194" cy="5147262"/>
          </a:xfrm>
          <a:custGeom>
            <a:avLst/>
            <a:gdLst>
              <a:gd name="connsiteX0" fmla="*/ 2936118 w 5592194"/>
              <a:gd name="connsiteY0" fmla="*/ 5147261 h 5147262"/>
              <a:gd name="connsiteX1" fmla="*/ 5592194 w 5592194"/>
              <a:gd name="connsiteY1" fmla="*/ 3000171 h 5147262"/>
              <a:gd name="connsiteX2" fmla="*/ 5592194 w 5592194"/>
              <a:gd name="connsiteY2" fmla="*/ 2879976 h 5147262"/>
              <a:gd name="connsiteX3" fmla="*/ 3264109 w 5592194"/>
              <a:gd name="connsiteY3" fmla="*/ 0 h 5147262"/>
              <a:gd name="connsiteX4" fmla="*/ 0 w 5592194"/>
              <a:gd name="connsiteY4" fmla="*/ 2638607 h 5147262"/>
              <a:gd name="connsiteX5" fmla="*/ 0 w 5592194"/>
              <a:gd name="connsiteY5" fmla="*/ 3023965 h 5147262"/>
              <a:gd name="connsiteX6" fmla="*/ 1716408 w 5592194"/>
              <a:gd name="connsiteY6" fmla="*/ 5147262 h 514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194" h="5147262">
                <a:moveTo>
                  <a:pt x="2936118" y="5147261"/>
                </a:moveTo>
                <a:lnTo>
                  <a:pt x="5592194" y="3000171"/>
                </a:lnTo>
                <a:lnTo>
                  <a:pt x="5592194" y="2879976"/>
                </a:lnTo>
                <a:lnTo>
                  <a:pt x="3264109" y="0"/>
                </a:lnTo>
                <a:lnTo>
                  <a:pt x="0" y="2638607"/>
                </a:lnTo>
                <a:lnTo>
                  <a:pt x="0" y="3023965"/>
                </a:lnTo>
                <a:lnTo>
                  <a:pt x="1716408" y="5147262"/>
                </a:lnTo>
                <a:close/>
              </a:path>
            </a:pathLst>
          </a:custGeom>
        </p:spPr>
      </p:pic>
      <p:pic>
        <p:nvPicPr>
          <p:cNvPr id="6" name="Picture 2">
            <a:extLst>
              <a:ext uri="{FF2B5EF4-FFF2-40B4-BE49-F238E27FC236}">
                <a16:creationId xmlns:a16="http://schemas.microsoft.com/office/drawing/2014/main" id="{4349F65B-6B2B-D03F-2060-AF18427437B5}"/>
              </a:ext>
            </a:extLst>
          </p:cNvPr>
          <p:cNvPicPr>
            <a:picLocks noChangeAspect="1" noChangeArrowheads="1"/>
          </p:cNvPicPr>
          <p:nvPr userDrawn="1"/>
        </p:nvPicPr>
        <p:blipFill rotWithShape="1">
          <a:blip r:embed="rId4" cstate="screen">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rcRect r="83264"/>
          <a:stretch/>
        </p:blipFill>
        <p:spPr bwMode="auto">
          <a:xfrm>
            <a:off x="9920889" y="4823714"/>
            <a:ext cx="938292" cy="102928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892E9DB-0257-5502-D259-A20C1F6C91CC}"/>
              </a:ext>
            </a:extLst>
          </p:cNvPr>
          <p:cNvSpPr txBox="1"/>
          <p:nvPr userDrawn="1"/>
        </p:nvSpPr>
        <p:spPr>
          <a:xfrm>
            <a:off x="515938" y="6396526"/>
            <a:ext cx="4765549" cy="11695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l"/>
            <a:r>
              <a:rPr lang="en-US">
                <a:solidFill>
                  <a:schemeClr val="accent6">
                    <a:lumMod val="90000"/>
                  </a:schemeClr>
                </a:solidFill>
              </a:rPr>
              <a:t>Confidential – Qualcomm Technologies, Inc. and/or its affiliated companies – May Contain Trade Secrets</a:t>
            </a:r>
          </a:p>
        </p:txBody>
      </p:sp>
    </p:spTree>
    <p:extLst>
      <p:ext uri="{BB962C8B-B14F-4D97-AF65-F5344CB8AC3E}">
        <p14:creationId xmlns:p14="http://schemas.microsoft.com/office/powerpoint/2010/main" val="112418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6" pos="477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_Light Grey">
    <p:bg>
      <p:bgPr>
        <a:solidFill>
          <a:srgbClr val="EFF1F5"/>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1C2CB9B-0078-BC2B-5AAC-4C2115035721}"/>
              </a:ext>
            </a:extLst>
          </p:cNvPr>
          <p:cNvPicPr>
            <a:picLocks noChangeAspect="1" noChangeArrowheads="1"/>
          </p:cNvPicPr>
          <p:nvPr userDrawn="1"/>
        </p:nvPicPr>
        <p:blipFill rotWithShape="1">
          <a:blip r:embed="rId2">
            <a:extLst>
              <a:ext uri="{96DAC541-7B7A-43D3-8B79-37D633B846F1}">
                <asvg:svgBlip xmlns:asvg="http://schemas.microsoft.com/office/drawing/2016/SVG/main" r:embed="rId3"/>
              </a:ext>
            </a:extLst>
          </a:blip>
          <a:srcRect t="-1567" b="-1567"/>
          <a:stretch/>
        </p:blipFill>
        <p:spPr bwMode="auto">
          <a:xfrm>
            <a:off x="9924064" y="4805346"/>
            <a:ext cx="894630" cy="1062179"/>
          </a:xfrm>
          <a:prstGeom prst="rect">
            <a:avLst/>
          </a:prstGeom>
          <a:noFill/>
        </p:spPr>
      </p:pic>
      <p:sp>
        <p:nvSpPr>
          <p:cNvPr id="4" name="Title 2">
            <a:extLst>
              <a:ext uri="{FF2B5EF4-FFF2-40B4-BE49-F238E27FC236}">
                <a16:creationId xmlns:a16="http://schemas.microsoft.com/office/drawing/2014/main" id="{3BA59318-1AE9-0D73-E563-6D4B033B5D6F}"/>
              </a:ext>
            </a:extLst>
          </p:cNvPr>
          <p:cNvSpPr>
            <a:spLocks noGrp="1"/>
          </p:cNvSpPr>
          <p:nvPr>
            <p:ph type="title" hasCustomPrompt="1"/>
          </p:nvPr>
        </p:nvSpPr>
        <p:spPr bwMode="gray">
          <a:xfrm>
            <a:off x="515937" y="2673350"/>
            <a:ext cx="7056438" cy="1795556"/>
          </a:xfrm>
        </p:spPr>
        <p:txBody>
          <a:bodyPr wrap="square" anchor="ctr">
            <a:noAutofit/>
          </a:bodyPr>
          <a:lstStyle>
            <a:lvl1pPr marL="0" marR="0" indent="0" algn="l" defTabSz="914400" rtl="0" eaLnBrk="1" fontAlgn="auto" latinLnBrk="0" hangingPunct="1">
              <a:lnSpc>
                <a:spcPct val="80000"/>
              </a:lnSpc>
              <a:spcBef>
                <a:spcPct val="0"/>
              </a:spcBef>
              <a:spcAft>
                <a:spcPts val="0"/>
              </a:spcAft>
              <a:buClrTx/>
              <a:buSzTx/>
              <a:buFontTx/>
              <a:buNone/>
              <a:tabLst/>
              <a:defRPr lang="en-US" sz="4800" kern="1200" spc="0" dirty="0">
                <a:solidFill>
                  <a:schemeClr val="accent1"/>
                </a:solidFill>
                <a:latin typeface="Aptos" panose="020B0004020202020204" pitchFamily="34" charset="0"/>
                <a:ea typeface="Alfabet" pitchFamily="2" charset="0"/>
                <a:cs typeface="Microsoft Sans Serif" panose="020B0604020202020204" pitchFamily="34" charset="0"/>
              </a:defRPr>
            </a:lvl1pPr>
          </a:lstStyle>
          <a:p>
            <a:r>
              <a:rPr lang="en-US"/>
              <a:t>Divider slide title</a:t>
            </a:r>
            <a:br>
              <a:rPr lang="en-US"/>
            </a:br>
            <a:r>
              <a:rPr lang="en-US"/>
              <a:t>3 lines maximum lorem ipsum dolor sit </a:t>
            </a:r>
            <a:r>
              <a:rPr lang="en-US" err="1"/>
              <a:t>amet</a:t>
            </a:r>
            <a:endParaRPr lang="en-US" sz="4800" spc="-110">
              <a:solidFill>
                <a:srgbClr val="FFFFFE"/>
              </a:solidFill>
              <a:ea typeface="Alfabet" pitchFamily="2" charset="0"/>
              <a:cs typeface="Microsoft Sans Serif" panose="020B0604020202020204" pitchFamily="34" charset="0"/>
            </a:endParaRPr>
          </a:p>
        </p:txBody>
      </p:sp>
      <p:pic>
        <p:nvPicPr>
          <p:cNvPr id="5" name="Graphic 4">
            <a:extLst>
              <a:ext uri="{FF2B5EF4-FFF2-40B4-BE49-F238E27FC236}">
                <a16:creationId xmlns:a16="http://schemas.microsoft.com/office/drawing/2014/main" id="{D0243FD1-3C4D-4017-97D3-97AAAB1E08EB}"/>
              </a:ext>
            </a:extLst>
          </p:cNvPr>
          <p:cNvPicPr>
            <a:picLocks noChangeAspect="1"/>
          </p:cNvPicPr>
          <p:nvPr userDrawn="1"/>
        </p:nvPicPr>
        <p:blipFill>
          <a:blip r:embed="rId4">
            <a:extLst>
              <a:ext uri="{96DAC541-7B7A-43D3-8B79-37D633B846F1}">
                <asvg:svgBlip xmlns:asvg="http://schemas.microsoft.com/office/drawing/2016/SVG/main" r:embed="rId5"/>
              </a:ext>
            </a:extLst>
          </a:blip>
          <a:srcRect t="7956"/>
          <a:stretch>
            <a:fillRect/>
          </a:stretch>
        </p:blipFill>
        <p:spPr>
          <a:xfrm rot="19262939" flipV="1">
            <a:off x="7414009" y="2577117"/>
            <a:ext cx="5592194" cy="5147262"/>
          </a:xfrm>
          <a:custGeom>
            <a:avLst/>
            <a:gdLst>
              <a:gd name="connsiteX0" fmla="*/ 2936118 w 5592194"/>
              <a:gd name="connsiteY0" fmla="*/ 5147261 h 5147262"/>
              <a:gd name="connsiteX1" fmla="*/ 5592194 w 5592194"/>
              <a:gd name="connsiteY1" fmla="*/ 3000171 h 5147262"/>
              <a:gd name="connsiteX2" fmla="*/ 5592194 w 5592194"/>
              <a:gd name="connsiteY2" fmla="*/ 2879976 h 5147262"/>
              <a:gd name="connsiteX3" fmla="*/ 3264109 w 5592194"/>
              <a:gd name="connsiteY3" fmla="*/ 0 h 5147262"/>
              <a:gd name="connsiteX4" fmla="*/ 0 w 5592194"/>
              <a:gd name="connsiteY4" fmla="*/ 2638607 h 5147262"/>
              <a:gd name="connsiteX5" fmla="*/ 0 w 5592194"/>
              <a:gd name="connsiteY5" fmla="*/ 3023965 h 5147262"/>
              <a:gd name="connsiteX6" fmla="*/ 1716408 w 5592194"/>
              <a:gd name="connsiteY6" fmla="*/ 5147262 h 514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194" h="5147262">
                <a:moveTo>
                  <a:pt x="2936118" y="5147261"/>
                </a:moveTo>
                <a:lnTo>
                  <a:pt x="5592194" y="3000171"/>
                </a:lnTo>
                <a:lnTo>
                  <a:pt x="5592194" y="2879976"/>
                </a:lnTo>
                <a:lnTo>
                  <a:pt x="3264109" y="0"/>
                </a:lnTo>
                <a:lnTo>
                  <a:pt x="0" y="2638607"/>
                </a:lnTo>
                <a:lnTo>
                  <a:pt x="0" y="3023965"/>
                </a:lnTo>
                <a:lnTo>
                  <a:pt x="1716408" y="5147262"/>
                </a:lnTo>
                <a:close/>
              </a:path>
            </a:pathLst>
          </a:custGeom>
        </p:spPr>
      </p:pic>
      <p:sp>
        <p:nvSpPr>
          <p:cNvPr id="8" name="TextBox 7">
            <a:extLst>
              <a:ext uri="{FF2B5EF4-FFF2-40B4-BE49-F238E27FC236}">
                <a16:creationId xmlns:a16="http://schemas.microsoft.com/office/drawing/2014/main" id="{C95E88B4-3951-CD65-35CB-EAC17E30AEA5}"/>
              </a:ext>
            </a:extLst>
          </p:cNvPr>
          <p:cNvSpPr txBox="1"/>
          <p:nvPr userDrawn="1"/>
        </p:nvSpPr>
        <p:spPr>
          <a:xfrm>
            <a:off x="515938" y="6396526"/>
            <a:ext cx="4765549" cy="11695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l"/>
            <a:r>
              <a:rPr lang="en-US">
                <a:solidFill>
                  <a:schemeClr val="accent6">
                    <a:lumMod val="50000"/>
                  </a:schemeClr>
                </a:solidFill>
              </a:rPr>
              <a:t>Confidential – Qualcomm Technologies, Inc. and/or its affiliated companies – May Contain Trade Secrets</a:t>
            </a:r>
          </a:p>
        </p:txBody>
      </p:sp>
    </p:spTree>
    <p:extLst>
      <p:ext uri="{BB962C8B-B14F-4D97-AF65-F5344CB8AC3E}">
        <p14:creationId xmlns:p14="http://schemas.microsoft.com/office/powerpoint/2010/main" val="227336042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6" pos="477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ank you_Dark Blue">
    <p:bg>
      <p:bgPr>
        <a:solidFill>
          <a:schemeClr val="accent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A8D38E5-491C-399E-B737-E4CB35E93811}"/>
              </a:ext>
            </a:extLst>
          </p:cNvPr>
          <p:cNvSpPr txBox="1"/>
          <p:nvPr userDrawn="1"/>
        </p:nvSpPr>
        <p:spPr bwMode="gray">
          <a:xfrm>
            <a:off x="343609" y="2435884"/>
            <a:ext cx="8725779" cy="1301254"/>
          </a:xfrm>
          <a:prstGeom prst="rect">
            <a:avLst/>
          </a:prstGeom>
          <a:noFill/>
        </p:spPr>
        <p:txBody>
          <a:bodyPr wrap="square" lIns="0" tIns="0" rIns="0" bIns="0" rtlCol="0">
            <a:spAutoFit/>
          </a:bodyPr>
          <a:lstStyle/>
          <a:p>
            <a:pPr marL="0" marR="0" lvl="0" indent="0" algn="l" defTabSz="914400" rtl="0" eaLnBrk="1" fontAlgn="auto" latinLnBrk="0" hangingPunct="1">
              <a:lnSpc>
                <a:spcPct val="87000"/>
              </a:lnSpc>
              <a:spcBef>
                <a:spcPts val="0"/>
              </a:spcBef>
              <a:spcAft>
                <a:spcPts val="0"/>
              </a:spcAft>
              <a:buClrTx/>
              <a:buSzTx/>
              <a:buFontTx/>
              <a:buNone/>
              <a:tabLst/>
              <a:defRPr/>
            </a:pPr>
            <a:r>
              <a:rPr kumimoji="0" lang="en-US" sz="9600" u="none" strike="noStrike" kern="1200" cap="none" spc="-300" normalizeH="0" noProof="0">
                <a:ln>
                  <a:noFill/>
                </a:ln>
                <a:effectLst/>
                <a:uLnTx/>
                <a:uFillTx/>
                <a:latin typeface="Aptos" panose="020B0004020202020204" pitchFamily="34" charset="0"/>
                <a:ea typeface="Alfabet" pitchFamily="2" charset="0"/>
              </a:rPr>
              <a:t>T</a:t>
            </a:r>
            <a:r>
              <a:rPr kumimoji="0" lang="en-US" sz="9600" u="none" strike="noStrike" kern="1200" cap="none" spc="-300" normalizeH="0" baseline="0" noProof="0">
                <a:ln>
                  <a:noFill/>
                </a:ln>
                <a:effectLst/>
                <a:uLnTx/>
                <a:uFillTx/>
                <a:latin typeface="Aptos" panose="020B0004020202020204" pitchFamily="34" charset="0"/>
                <a:ea typeface="Alfabet" pitchFamily="2" charset="0"/>
              </a:rPr>
              <a:t>h</a:t>
            </a:r>
            <a:r>
              <a:rPr kumimoji="0" lang="en-US" sz="9600" u="none" strike="noStrike" kern="1200" cap="none" spc="-600" normalizeH="0" noProof="0">
                <a:ln>
                  <a:noFill/>
                </a:ln>
                <a:effectLst/>
                <a:uLnTx/>
                <a:uFillTx/>
                <a:latin typeface="Aptos" panose="020B0004020202020204" pitchFamily="34" charset="0"/>
                <a:ea typeface="Alfabet" pitchFamily="2" charset="0"/>
              </a:rPr>
              <a:t>a</a:t>
            </a:r>
            <a:r>
              <a:rPr kumimoji="0" lang="en-US" sz="9600" u="none" strike="noStrike" kern="1200" cap="none" spc="-450" normalizeH="0" noProof="0">
                <a:ln>
                  <a:noFill/>
                </a:ln>
                <a:effectLst/>
                <a:uLnTx/>
                <a:uFillTx/>
                <a:latin typeface="Aptos" panose="020B0004020202020204" pitchFamily="34" charset="0"/>
                <a:ea typeface="Alfabet" pitchFamily="2" charset="0"/>
              </a:rPr>
              <a:t>n</a:t>
            </a:r>
            <a:r>
              <a:rPr kumimoji="0" lang="en-US" sz="9600" u="none" strike="noStrike" kern="1200" cap="none" spc="-600" normalizeH="0" noProof="0">
                <a:ln>
                  <a:noFill/>
                </a:ln>
                <a:effectLst/>
                <a:uLnTx/>
                <a:uFillTx/>
                <a:latin typeface="Aptos" panose="020B0004020202020204" pitchFamily="34" charset="0"/>
                <a:ea typeface="Alfabet" pitchFamily="2" charset="0"/>
              </a:rPr>
              <a:t>k  </a:t>
            </a:r>
            <a:r>
              <a:rPr kumimoji="0" lang="en-US" sz="9600" u="none" strike="noStrike" kern="1200" cap="none" spc="-80" normalizeH="0" noProof="0">
                <a:ln>
                  <a:noFill/>
                </a:ln>
                <a:effectLst/>
                <a:uLnTx/>
                <a:uFillTx/>
                <a:latin typeface="Aptos" panose="020B0004020202020204" pitchFamily="34" charset="0"/>
                <a:ea typeface="Alfabet" pitchFamily="2" charset="0"/>
              </a:rPr>
              <a:t>y</a:t>
            </a:r>
            <a:r>
              <a:rPr lang="en-US" sz="9600" spc="-300">
                <a:latin typeface="Aptos" panose="020B0004020202020204" pitchFamily="34" charset="0"/>
                <a:ea typeface="Alfabet" pitchFamily="2" charset="0"/>
              </a:rPr>
              <a:t>o</a:t>
            </a:r>
            <a:r>
              <a:rPr kumimoji="0" lang="en-US" sz="9600" u="none" strike="noStrike" kern="1200" cap="none" spc="-300" normalizeH="0" noProof="0">
                <a:ln>
                  <a:noFill/>
                </a:ln>
                <a:effectLst/>
                <a:uLnTx/>
                <a:uFillTx/>
                <a:latin typeface="Aptos" panose="020B0004020202020204" pitchFamily="34" charset="0"/>
                <a:ea typeface="Alfabet" pitchFamily="2" charset="0"/>
              </a:rPr>
              <a:t>u</a:t>
            </a:r>
          </a:p>
        </p:txBody>
      </p:sp>
      <p:sp>
        <p:nvSpPr>
          <p:cNvPr id="4" name="TextBox 3">
            <a:extLst>
              <a:ext uri="{FF2B5EF4-FFF2-40B4-BE49-F238E27FC236}">
                <a16:creationId xmlns:a16="http://schemas.microsoft.com/office/drawing/2014/main" id="{58C904C5-CF09-901C-0409-22AE7AA4BACE}"/>
              </a:ext>
            </a:extLst>
          </p:cNvPr>
          <p:cNvSpPr txBox="1"/>
          <p:nvPr userDrawn="1"/>
        </p:nvSpPr>
        <p:spPr bwMode="gray">
          <a:xfrm>
            <a:off x="480927" y="3934635"/>
            <a:ext cx="3789063" cy="654025"/>
          </a:xfrm>
          <a:prstGeom prst="rect">
            <a:avLst/>
          </a:prstGeom>
          <a:noFill/>
        </p:spPr>
        <p:txBody>
          <a:bodyPr wrap="square" lIns="0" tIns="0" rIns="0" bIns="0" numCol="1" spcCol="118872" rtlCol="0">
            <a:spAutoFit/>
          </a:bodyPr>
          <a:lstStyle/>
          <a:p>
            <a:pPr marL="0" marR="0" lvl="0" indent="0" algn="l" defTabSz="914400" rtl="0" eaLnBrk="1" fontAlgn="auto" latinLnBrk="0" hangingPunct="1">
              <a:lnSpc>
                <a:spcPct val="100000"/>
              </a:lnSpc>
              <a:spcBef>
                <a:spcPts val="400"/>
              </a:spcBef>
              <a:spcAft>
                <a:spcPts val="0"/>
              </a:spcAft>
              <a:buClrTx/>
              <a:buSzTx/>
              <a:buFontTx/>
              <a:buNone/>
              <a:tabLst/>
              <a:defRPr/>
            </a:pPr>
            <a:r>
              <a:rPr kumimoji="0" lang="en-US"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t>Nothing in these materials is an offer to sell any of the components or devices referenced herein.</a:t>
            </a:r>
          </a:p>
          <a:p>
            <a:pPr marL="0" marR="0" lvl="0" indent="0" algn="l" defTabSz="914400" rtl="0" eaLnBrk="1" fontAlgn="auto" latinLnBrk="0" hangingPunct="1">
              <a:lnSpc>
                <a:spcPct val="100000"/>
              </a:lnSpc>
              <a:spcBef>
                <a:spcPts val="400"/>
              </a:spcBef>
              <a:spcAft>
                <a:spcPts val="0"/>
              </a:spcAft>
              <a:buClrTx/>
              <a:buSzTx/>
              <a:buFontTx/>
              <a:buNone/>
              <a:tabLst/>
              <a:defRPr/>
            </a:pPr>
            <a:r>
              <a:rPr kumimoji="0" lang="en-US"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t>© Qualcomm Technologies, Inc. and/or its affiliated companies. All Rights Reserved.</a:t>
            </a:r>
          </a:p>
          <a:p>
            <a:pPr marL="0" marR="0" lvl="0" indent="0" algn="l" defTabSz="914400" rtl="0" eaLnBrk="1" fontAlgn="auto" latinLnBrk="0" hangingPunct="1">
              <a:lnSpc>
                <a:spcPct val="100000"/>
              </a:lnSpc>
              <a:spcBef>
                <a:spcPts val="400"/>
              </a:spcBef>
              <a:spcAft>
                <a:spcPts val="0"/>
              </a:spcAft>
              <a:buClrTx/>
              <a:buSzTx/>
              <a:buFontTx/>
              <a:buNone/>
              <a:tabLst/>
              <a:defRPr/>
            </a:pPr>
            <a:r>
              <a:rPr kumimoji="0" lang="en-US"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t>Qualcomm</a:t>
            </a:r>
            <a:r>
              <a:rPr kumimoji="0" lang="zh-TW" altLang="en-US"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t> </a:t>
            </a:r>
            <a:r>
              <a:rPr kumimoji="0" lang="en-US" altLang="zh-TW"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t>and</a:t>
            </a:r>
            <a:r>
              <a:rPr kumimoji="0" lang="zh-TW" altLang="en-US"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t> </a:t>
            </a:r>
            <a:r>
              <a:rPr kumimoji="0" lang="en-US" altLang="zh-TW"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t>Snapdragon</a:t>
            </a:r>
            <a:r>
              <a:rPr kumimoji="0" lang="zh-TW" altLang="en-US"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t> </a:t>
            </a:r>
            <a:r>
              <a:rPr kumimoji="0" lang="en-US" altLang="zh-TW"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t>are</a:t>
            </a:r>
            <a:r>
              <a:rPr kumimoji="0" lang="en-US"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t> trademark</a:t>
            </a:r>
            <a:r>
              <a:rPr kumimoji="0" lang="en-US" altLang="zh-TW"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t>s</a:t>
            </a:r>
            <a:r>
              <a:rPr kumimoji="0" lang="en-US"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t> or registered trademark</a:t>
            </a:r>
            <a:r>
              <a:rPr kumimoji="0" lang="en-US" altLang="zh-TW"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t>s</a:t>
            </a:r>
            <a:r>
              <a:rPr kumimoji="0" lang="en-US"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t> of Qualcomm Incorporated. </a:t>
            </a:r>
            <a:br>
              <a:rPr kumimoji="0" lang="en-US"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br>
            <a:r>
              <a:rPr kumimoji="0" lang="en-US"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t>Other products and brand names may be trademarks or registered trademarks of their respective owners.</a:t>
            </a:r>
          </a:p>
          <a:p>
            <a:pPr marL="0" marR="0" lvl="0" indent="0" algn="l" defTabSz="914400" rtl="0" eaLnBrk="1" fontAlgn="auto" latinLnBrk="0" hangingPunct="1">
              <a:lnSpc>
                <a:spcPct val="100000"/>
              </a:lnSpc>
              <a:spcBef>
                <a:spcPts val="400"/>
              </a:spcBef>
              <a:spcAft>
                <a:spcPts val="0"/>
              </a:spcAft>
              <a:buClrTx/>
              <a:buSzTx/>
              <a:buFontTx/>
              <a:buNone/>
              <a:tabLst/>
              <a:defRPr/>
            </a:pPr>
            <a:endParaRPr kumimoji="0" lang="en-US"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endParaRPr>
          </a:p>
        </p:txBody>
      </p:sp>
      <p:sp>
        <p:nvSpPr>
          <p:cNvPr id="5" name="TextBox 4">
            <a:extLst>
              <a:ext uri="{FF2B5EF4-FFF2-40B4-BE49-F238E27FC236}">
                <a16:creationId xmlns:a16="http://schemas.microsoft.com/office/drawing/2014/main" id="{9AD3167D-B67D-2259-C2CB-D5F07DD61617}"/>
              </a:ext>
            </a:extLst>
          </p:cNvPr>
          <p:cNvSpPr txBox="1"/>
          <p:nvPr userDrawn="1"/>
        </p:nvSpPr>
        <p:spPr bwMode="gray">
          <a:xfrm>
            <a:off x="480927" y="4751064"/>
            <a:ext cx="4172353" cy="1002839"/>
          </a:xfrm>
          <a:prstGeom prst="rect">
            <a:avLst/>
          </a:prstGeom>
          <a:noFill/>
        </p:spPr>
        <p:txBody>
          <a:bodyPr wrap="square" lIns="0" tIns="0" rIns="0" bIns="0" numCol="1" spcCol="118872" rtlCol="0">
            <a:spAutoFit/>
          </a:bodyPr>
          <a:lstStyle/>
          <a:p>
            <a:pPr marL="0" marR="0" lvl="0" indent="0" algn="l" defTabSz="914400" rtl="0" eaLnBrk="1" fontAlgn="auto" latinLnBrk="0" hangingPunct="1">
              <a:lnSpc>
                <a:spcPct val="100000"/>
              </a:lnSpc>
              <a:spcBef>
                <a:spcPts val="400"/>
              </a:spcBef>
              <a:spcAft>
                <a:spcPts val="0"/>
              </a:spcAft>
              <a:buClrTx/>
              <a:buSzTx/>
              <a:buFontTx/>
              <a:buNone/>
              <a:tabLst/>
              <a:defRPr/>
            </a:pPr>
            <a:r>
              <a:rPr kumimoji="0" lang="en-US" sz="650" u="none" strike="noStrike" kern="1200" cap="none" spc="0" normalizeH="0" baseline="0" noProof="0">
                <a:ln>
                  <a:noFill/>
                </a:ln>
                <a:effectLst/>
                <a:uLnTx/>
                <a:uFillTx/>
                <a:latin typeface="Aptos" panose="020B0004020202020204" pitchFamily="34" charset="0"/>
                <a:ea typeface="Alfabet" pitchFamily="2" charset="0"/>
                <a:cs typeface="+mn-cs"/>
              </a:rPr>
              <a:t>References in this presentation to “Qualcomm” may mean Qualcomm Incorporated,</a:t>
            </a:r>
            <a:br>
              <a:rPr kumimoji="0" lang="en-US" sz="650" u="none" strike="noStrike" kern="1200" cap="none" spc="0" normalizeH="0" baseline="0" noProof="0">
                <a:ln>
                  <a:noFill/>
                </a:ln>
                <a:effectLst/>
                <a:uLnTx/>
                <a:uFillTx/>
                <a:latin typeface="Aptos" panose="020B0004020202020204" pitchFamily="34" charset="0"/>
                <a:ea typeface="Alfabet" pitchFamily="2" charset="0"/>
                <a:cs typeface="+mn-cs"/>
              </a:rPr>
            </a:br>
            <a:r>
              <a:rPr kumimoji="0" lang="en-US" sz="650" u="none" strike="noStrike" kern="1200" cap="none" spc="0" normalizeH="0" baseline="0" noProof="0">
                <a:ln>
                  <a:noFill/>
                </a:ln>
                <a:effectLst/>
                <a:uLnTx/>
                <a:uFillTx/>
                <a:latin typeface="Aptos" panose="020B0004020202020204" pitchFamily="34" charset="0"/>
                <a:ea typeface="Alfabet" pitchFamily="2" charset="0"/>
                <a:cs typeface="+mn-cs"/>
              </a:rPr>
              <a:t>Qualcomm Technologies, Inc., and/or other subsidiaries or business units within</a:t>
            </a:r>
            <a:br>
              <a:rPr kumimoji="0" lang="en-US" sz="650" u="none" strike="noStrike" kern="1200" cap="none" spc="0" normalizeH="0" baseline="0" noProof="0">
                <a:ln>
                  <a:noFill/>
                </a:ln>
                <a:effectLst/>
                <a:uLnTx/>
                <a:uFillTx/>
                <a:latin typeface="Aptos" panose="020B0004020202020204" pitchFamily="34" charset="0"/>
                <a:ea typeface="Alfabet" pitchFamily="2" charset="0"/>
                <a:cs typeface="+mn-cs"/>
              </a:rPr>
            </a:br>
            <a:r>
              <a:rPr kumimoji="0" lang="en-US" sz="650" u="none" strike="noStrike" kern="1200" cap="none" spc="0" normalizeH="0" baseline="0" noProof="0">
                <a:ln>
                  <a:noFill/>
                </a:ln>
                <a:effectLst/>
                <a:uLnTx/>
                <a:uFillTx/>
                <a:latin typeface="Aptos" panose="020B0004020202020204" pitchFamily="34" charset="0"/>
                <a:ea typeface="Alfabet" pitchFamily="2" charset="0"/>
                <a:cs typeface="+mn-cs"/>
              </a:rPr>
              <a:t>the Qualcomm corporate structure, as applicable. Qualcomm Incorporated includes our licensing business, QTL, and the vast majority of our patent portfolio. Qualcomm Technologies, Inc., a subsidiary of Qualcomm Incorporated, operates, along with its subsidiaries, substantially all of our engineering, research and development functions, and substantially all of our products and services businesses, including our QCT semiconductor business. </a:t>
            </a:r>
          </a:p>
          <a:p>
            <a:pPr marL="0" marR="0" lvl="0" indent="0" algn="l" defTabSz="914400" rtl="0" eaLnBrk="1" fontAlgn="auto" latinLnBrk="0" hangingPunct="1">
              <a:lnSpc>
                <a:spcPct val="100000"/>
              </a:lnSpc>
              <a:spcBef>
                <a:spcPts val="400"/>
              </a:spcBef>
              <a:spcAft>
                <a:spcPts val="0"/>
              </a:spcAft>
              <a:buClrTx/>
              <a:buSzTx/>
              <a:buFontTx/>
              <a:buNone/>
              <a:tabLst/>
              <a:defRPr/>
            </a:pPr>
            <a:r>
              <a:rPr kumimoji="0" lang="en-US" sz="650" u="none" strike="noStrike" kern="1200" cap="none" spc="0" normalizeH="0" baseline="0" noProof="0">
                <a:ln>
                  <a:noFill/>
                </a:ln>
                <a:effectLst/>
                <a:uLnTx/>
                <a:uFillTx/>
                <a:latin typeface="Aptos" panose="020B0004020202020204" pitchFamily="34" charset="0"/>
                <a:ea typeface="Alfabet" pitchFamily="2" charset="0"/>
                <a:cs typeface="+mn-cs"/>
              </a:rPr>
              <a:t>Snapdragon and Qualcomm branded products are products of Qualcomm Technologies, Inc. and/or its subsidiaries. Qualcomm patented technologies are licensed by Qualcomm Incorporated. </a:t>
            </a:r>
          </a:p>
          <a:p>
            <a:pPr marL="0" marR="0" lvl="0" indent="0" algn="l" defTabSz="914400" rtl="0" eaLnBrk="1" fontAlgn="auto" latinLnBrk="0" hangingPunct="1">
              <a:lnSpc>
                <a:spcPct val="100000"/>
              </a:lnSpc>
              <a:spcBef>
                <a:spcPts val="400"/>
              </a:spcBef>
              <a:spcAft>
                <a:spcPts val="0"/>
              </a:spcAft>
              <a:buClrTx/>
              <a:buSzTx/>
              <a:buFontTx/>
              <a:buNone/>
              <a:tabLst/>
              <a:defRPr/>
            </a:pPr>
            <a:endParaRPr kumimoji="0" lang="en-US" sz="650" u="none" strike="noStrike" kern="1200" cap="none" spc="0" normalizeH="0" baseline="0" noProof="0">
              <a:ln>
                <a:noFill/>
              </a:ln>
              <a:effectLst/>
              <a:uLnTx/>
              <a:uFillTx/>
              <a:latin typeface="Aptos" panose="020B0004020202020204" pitchFamily="34" charset="0"/>
              <a:ea typeface="Alfabet" pitchFamily="2" charset="0"/>
              <a:cs typeface="+mn-cs"/>
            </a:endParaRPr>
          </a:p>
        </p:txBody>
      </p:sp>
      <p:sp>
        <p:nvSpPr>
          <p:cNvPr id="6" name="TextBox 5">
            <a:extLst>
              <a:ext uri="{FF2B5EF4-FFF2-40B4-BE49-F238E27FC236}">
                <a16:creationId xmlns:a16="http://schemas.microsoft.com/office/drawing/2014/main" id="{D6733015-9BF4-02D9-2D5A-6B82CB5A8E11}"/>
              </a:ext>
            </a:extLst>
          </p:cNvPr>
          <p:cNvSpPr txBox="1"/>
          <p:nvPr userDrawn="1"/>
        </p:nvSpPr>
        <p:spPr bwMode="gray">
          <a:xfrm>
            <a:off x="481013" y="6100661"/>
            <a:ext cx="3127218" cy="150362"/>
          </a:xfrm>
          <a:prstGeom prst="rect">
            <a:avLst/>
          </a:prstGeom>
          <a:noFill/>
        </p:spPr>
        <p:txBody>
          <a:bodyPr wrap="square" lIns="0" tIns="0" rIns="0" bIns="0" rtlCol="0">
            <a:spAutoFit/>
          </a:bodyPr>
          <a:lstStyle/>
          <a:p>
            <a:pPr marL="0" marR="0" lvl="0" indent="0" algn="l" defTabSz="914400" rtl="0" eaLnBrk="1" fontAlgn="auto" latinLnBrk="0" hangingPunct="1">
              <a:lnSpc>
                <a:spcPct val="114000"/>
              </a:lnSpc>
              <a:spcBef>
                <a:spcPts val="0"/>
              </a:spcBef>
              <a:spcAft>
                <a:spcPts val="300"/>
              </a:spcAft>
              <a:buClrTx/>
              <a:buSzTx/>
              <a:buFontTx/>
              <a:buNone/>
              <a:tabLst/>
              <a:defRPr/>
            </a:pPr>
            <a:r>
              <a:rPr kumimoji="0" lang="en-US" sz="900" u="none" strike="noStrike" kern="1200" cap="none" spc="0" normalizeH="0" baseline="0" noProof="0">
                <a:ln>
                  <a:noFill/>
                </a:ln>
                <a:effectLst/>
                <a:uLnTx/>
                <a:uFillTx/>
                <a:latin typeface="Aptos" panose="020B0004020202020204" pitchFamily="34" charset="0"/>
                <a:ea typeface="Alfabet" pitchFamily="2" charset="0"/>
                <a:cs typeface="+mn-cs"/>
              </a:rPr>
              <a:t>Follow us on:</a:t>
            </a:r>
          </a:p>
        </p:txBody>
      </p:sp>
      <p:sp>
        <p:nvSpPr>
          <p:cNvPr id="7" name="TextBox 6">
            <a:extLst>
              <a:ext uri="{FF2B5EF4-FFF2-40B4-BE49-F238E27FC236}">
                <a16:creationId xmlns:a16="http://schemas.microsoft.com/office/drawing/2014/main" id="{CAFD8E40-2929-3D88-B76D-DD16806A308C}"/>
              </a:ext>
            </a:extLst>
          </p:cNvPr>
          <p:cNvSpPr txBox="1"/>
          <p:nvPr userDrawn="1"/>
        </p:nvSpPr>
        <p:spPr>
          <a:xfrm>
            <a:off x="389712" y="6209771"/>
            <a:ext cx="4184203" cy="242374"/>
          </a:xfrm>
          <a:prstGeom prst="rect">
            <a:avLst/>
          </a:prstGeom>
          <a:noFill/>
        </p:spPr>
        <p:txBody>
          <a:bodyPr wrap="square">
            <a:spAutoFit/>
          </a:bodyPr>
          <a:lstStyle/>
          <a:p>
            <a:pPr marL="0" marR="0" lvl="0" indent="0" algn="l" defTabSz="914400" rtl="0" eaLnBrk="1" fontAlgn="auto" latinLnBrk="0" hangingPunct="1">
              <a:lnSpc>
                <a:spcPct val="114000"/>
              </a:lnSpc>
              <a:spcBef>
                <a:spcPts val="0"/>
              </a:spcBef>
              <a:spcAft>
                <a:spcPts val="300"/>
              </a:spcAft>
              <a:buClrTx/>
              <a:buSzTx/>
              <a:buFontTx/>
              <a:buNone/>
              <a:tabLst/>
              <a:defRPr/>
            </a:pPr>
            <a:r>
              <a:rPr kumimoji="0" lang="en-US" sz="900" u="none" strike="noStrike" kern="1200" cap="none" spc="0" normalizeH="0" baseline="0" noProof="0">
                <a:ln>
                  <a:noFill/>
                </a:ln>
                <a:effectLst/>
                <a:uLnTx/>
                <a:uFillTx/>
                <a:latin typeface="Aptos" panose="020B0004020202020204" pitchFamily="34" charset="0"/>
                <a:ea typeface="Alfabet" pitchFamily="2" charset="0"/>
                <a:cs typeface="+mn-cs"/>
              </a:rPr>
              <a:t>For more information, visit us at </a:t>
            </a:r>
            <a:r>
              <a:rPr kumimoji="0" lang="en-US" sz="900" u="none" strike="noStrike" kern="1200" cap="none" spc="0" normalizeH="0" baseline="0" noProof="0" err="1">
                <a:ln>
                  <a:noFill/>
                </a:ln>
                <a:effectLst/>
                <a:uLnTx/>
                <a:uFillTx/>
                <a:latin typeface="Aptos" panose="020B0004020202020204" pitchFamily="34" charset="0"/>
                <a:ea typeface="Alfabet" pitchFamily="2" charset="0"/>
                <a:cs typeface="+mn-cs"/>
              </a:rPr>
              <a:t>qualcomm.com</a:t>
            </a:r>
            <a:r>
              <a:rPr kumimoji="0" lang="en-US" sz="900" u="none" strike="noStrike" kern="1200" cap="none" spc="0" normalizeH="0" baseline="0" noProof="0">
                <a:ln>
                  <a:noFill/>
                </a:ln>
                <a:effectLst/>
                <a:uLnTx/>
                <a:uFillTx/>
                <a:latin typeface="Aptos" panose="020B0004020202020204" pitchFamily="34" charset="0"/>
                <a:ea typeface="Alfabet" pitchFamily="2" charset="0"/>
                <a:cs typeface="+mn-cs"/>
              </a:rPr>
              <a:t> &amp; </a:t>
            </a:r>
            <a:r>
              <a:rPr kumimoji="0" lang="en-US" sz="900" u="none" strike="noStrike" kern="1200" cap="none" spc="0" normalizeH="0" baseline="0" noProof="0" err="1">
                <a:ln>
                  <a:noFill/>
                </a:ln>
                <a:effectLst/>
                <a:uLnTx/>
                <a:uFillTx/>
                <a:latin typeface="Aptos" panose="020B0004020202020204" pitchFamily="34" charset="0"/>
                <a:ea typeface="Alfabet" pitchFamily="2" charset="0"/>
                <a:cs typeface="+mn-cs"/>
              </a:rPr>
              <a:t>qualcomm.com</a:t>
            </a:r>
            <a:r>
              <a:rPr kumimoji="0" lang="en-US" sz="900" u="none" strike="noStrike" kern="1200" cap="none" spc="0" normalizeH="0" baseline="0" noProof="0">
                <a:ln>
                  <a:noFill/>
                </a:ln>
                <a:effectLst/>
                <a:uLnTx/>
                <a:uFillTx/>
                <a:latin typeface="Aptos" panose="020B0004020202020204" pitchFamily="34" charset="0"/>
                <a:ea typeface="Alfabet" pitchFamily="2" charset="0"/>
                <a:cs typeface="+mn-cs"/>
              </a:rPr>
              <a:t>/blog</a:t>
            </a:r>
          </a:p>
        </p:txBody>
      </p:sp>
      <p:grpSp>
        <p:nvGrpSpPr>
          <p:cNvPr id="8" name="Group 7">
            <a:extLst>
              <a:ext uri="{FF2B5EF4-FFF2-40B4-BE49-F238E27FC236}">
                <a16:creationId xmlns:a16="http://schemas.microsoft.com/office/drawing/2014/main" id="{DC2BA5B9-32D0-B4D3-31C5-940933363930}"/>
              </a:ext>
            </a:extLst>
          </p:cNvPr>
          <p:cNvGrpSpPr/>
          <p:nvPr userDrawn="1"/>
        </p:nvGrpSpPr>
        <p:grpSpPr>
          <a:xfrm>
            <a:off x="1205032" y="6126885"/>
            <a:ext cx="817893" cy="93682"/>
            <a:chOff x="1300130" y="6126885"/>
            <a:chExt cx="817893" cy="93682"/>
          </a:xfrm>
        </p:grpSpPr>
        <p:grpSp>
          <p:nvGrpSpPr>
            <p:cNvPr id="9" name="Group 5">
              <a:extLst>
                <a:ext uri="{FF2B5EF4-FFF2-40B4-BE49-F238E27FC236}">
                  <a16:creationId xmlns:a16="http://schemas.microsoft.com/office/drawing/2014/main" id="{3BF5268F-6D68-1917-4372-D995E148B3D8}"/>
                </a:ext>
              </a:extLst>
            </p:cNvPr>
            <p:cNvGrpSpPr>
              <a:grpSpLocks noChangeAspect="1"/>
            </p:cNvGrpSpPr>
            <p:nvPr/>
          </p:nvGrpSpPr>
          <p:grpSpPr bwMode="gray">
            <a:xfrm>
              <a:off x="1300130" y="6126885"/>
              <a:ext cx="94798" cy="93682"/>
              <a:chOff x="3331" y="1656"/>
              <a:chExt cx="1020" cy="1008"/>
            </a:xfrm>
            <a:solidFill>
              <a:schemeClr val="tx1"/>
            </a:solidFill>
          </p:grpSpPr>
          <p:sp>
            <p:nvSpPr>
              <p:cNvPr id="17" name="Freeform 6">
                <a:extLst>
                  <a:ext uri="{FF2B5EF4-FFF2-40B4-BE49-F238E27FC236}">
                    <a16:creationId xmlns:a16="http://schemas.microsoft.com/office/drawing/2014/main" id="{3B4391A0-4D50-9169-D3E1-D5541F0F6095}"/>
                  </a:ext>
                </a:extLst>
              </p:cNvPr>
              <p:cNvSpPr>
                <a:spLocks noEditPoints="1"/>
              </p:cNvSpPr>
              <p:nvPr/>
            </p:nvSpPr>
            <p:spPr bwMode="gray">
              <a:xfrm>
                <a:off x="3331" y="1656"/>
                <a:ext cx="232" cy="1008"/>
              </a:xfrm>
              <a:custGeom>
                <a:avLst/>
                <a:gdLst>
                  <a:gd name="T0" fmla="*/ 98 w 98"/>
                  <a:gd name="T1" fmla="*/ 46 h 427"/>
                  <a:gd name="T2" fmla="*/ 48 w 98"/>
                  <a:gd name="T3" fmla="*/ 92 h 427"/>
                  <a:gd name="T4" fmla="*/ 0 w 98"/>
                  <a:gd name="T5" fmla="*/ 46 h 427"/>
                  <a:gd name="T6" fmla="*/ 49 w 98"/>
                  <a:gd name="T7" fmla="*/ 0 h 427"/>
                  <a:gd name="T8" fmla="*/ 98 w 98"/>
                  <a:gd name="T9" fmla="*/ 46 h 427"/>
                  <a:gd name="T10" fmla="*/ 2 w 98"/>
                  <a:gd name="T11" fmla="*/ 427 h 427"/>
                  <a:gd name="T12" fmla="*/ 2 w 98"/>
                  <a:gd name="T13" fmla="*/ 129 h 427"/>
                  <a:gd name="T14" fmla="*/ 95 w 98"/>
                  <a:gd name="T15" fmla="*/ 129 h 427"/>
                  <a:gd name="T16" fmla="*/ 95 w 98"/>
                  <a:gd name="T17" fmla="*/ 427 h 427"/>
                  <a:gd name="T18" fmla="*/ 2 w 98"/>
                  <a:gd name="T1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427">
                    <a:moveTo>
                      <a:pt x="98" y="46"/>
                    </a:moveTo>
                    <a:cubicBezTo>
                      <a:pt x="98" y="72"/>
                      <a:pt x="79" y="92"/>
                      <a:pt x="48" y="92"/>
                    </a:cubicBezTo>
                    <a:cubicBezTo>
                      <a:pt x="18" y="92"/>
                      <a:pt x="0" y="72"/>
                      <a:pt x="0" y="46"/>
                    </a:cubicBezTo>
                    <a:cubicBezTo>
                      <a:pt x="0" y="20"/>
                      <a:pt x="19" y="0"/>
                      <a:pt x="49" y="0"/>
                    </a:cubicBezTo>
                    <a:cubicBezTo>
                      <a:pt x="79" y="0"/>
                      <a:pt x="97" y="20"/>
                      <a:pt x="98" y="46"/>
                    </a:cubicBezTo>
                    <a:close/>
                    <a:moveTo>
                      <a:pt x="2" y="427"/>
                    </a:moveTo>
                    <a:cubicBezTo>
                      <a:pt x="2" y="129"/>
                      <a:pt x="2" y="129"/>
                      <a:pt x="2" y="129"/>
                    </a:cubicBezTo>
                    <a:cubicBezTo>
                      <a:pt x="95" y="129"/>
                      <a:pt x="95" y="129"/>
                      <a:pt x="95" y="129"/>
                    </a:cubicBezTo>
                    <a:cubicBezTo>
                      <a:pt x="95" y="427"/>
                      <a:pt x="95" y="427"/>
                      <a:pt x="95" y="427"/>
                    </a:cubicBezTo>
                    <a:lnTo>
                      <a:pt x="2" y="4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0" cap="none" spc="0" normalizeH="0" baseline="0" noProof="0">
                  <a:ln>
                    <a:noFill/>
                  </a:ln>
                  <a:effectLst/>
                  <a:uLnTx/>
                  <a:uFillTx/>
                  <a:latin typeface="Aptos" panose="020B0004020202020204" pitchFamily="34" charset="0"/>
                  <a:ea typeface="Alfabet" pitchFamily="2" charset="0"/>
                  <a:cs typeface="+mn-cs"/>
                </a:endParaRPr>
              </a:p>
            </p:txBody>
          </p:sp>
          <p:sp>
            <p:nvSpPr>
              <p:cNvPr id="18" name="Freeform 7">
                <a:extLst>
                  <a:ext uri="{FF2B5EF4-FFF2-40B4-BE49-F238E27FC236}">
                    <a16:creationId xmlns:a16="http://schemas.microsoft.com/office/drawing/2014/main" id="{40BEAF68-D3D4-D207-309D-6001397EE346}"/>
                  </a:ext>
                </a:extLst>
              </p:cNvPr>
              <p:cNvSpPr>
                <a:spLocks/>
              </p:cNvSpPr>
              <p:nvPr/>
            </p:nvSpPr>
            <p:spPr bwMode="gray">
              <a:xfrm>
                <a:off x="3681" y="1944"/>
                <a:ext cx="670" cy="720"/>
              </a:xfrm>
              <a:custGeom>
                <a:avLst/>
                <a:gdLst>
                  <a:gd name="T0" fmla="*/ 2 w 284"/>
                  <a:gd name="T1" fmla="*/ 102 h 305"/>
                  <a:gd name="T2" fmla="*/ 0 w 284"/>
                  <a:gd name="T3" fmla="*/ 7 h 305"/>
                  <a:gd name="T4" fmla="*/ 80 w 284"/>
                  <a:gd name="T5" fmla="*/ 7 h 305"/>
                  <a:gd name="T6" fmla="*/ 84 w 284"/>
                  <a:gd name="T7" fmla="*/ 48 h 305"/>
                  <a:gd name="T8" fmla="*/ 86 w 284"/>
                  <a:gd name="T9" fmla="*/ 48 h 305"/>
                  <a:gd name="T10" fmla="*/ 178 w 284"/>
                  <a:gd name="T11" fmla="*/ 0 h 305"/>
                  <a:gd name="T12" fmla="*/ 284 w 284"/>
                  <a:gd name="T13" fmla="*/ 129 h 305"/>
                  <a:gd name="T14" fmla="*/ 284 w 284"/>
                  <a:gd name="T15" fmla="*/ 305 h 305"/>
                  <a:gd name="T16" fmla="*/ 192 w 284"/>
                  <a:gd name="T17" fmla="*/ 305 h 305"/>
                  <a:gd name="T18" fmla="*/ 192 w 284"/>
                  <a:gd name="T19" fmla="*/ 140 h 305"/>
                  <a:gd name="T20" fmla="*/ 145 w 284"/>
                  <a:gd name="T21" fmla="*/ 75 h 305"/>
                  <a:gd name="T22" fmla="*/ 98 w 284"/>
                  <a:gd name="T23" fmla="*/ 110 h 305"/>
                  <a:gd name="T24" fmla="*/ 94 w 284"/>
                  <a:gd name="T25" fmla="*/ 133 h 305"/>
                  <a:gd name="T26" fmla="*/ 94 w 284"/>
                  <a:gd name="T27" fmla="*/ 305 h 305"/>
                  <a:gd name="T28" fmla="*/ 2 w 284"/>
                  <a:gd name="T29" fmla="*/ 305 h 305"/>
                  <a:gd name="T30" fmla="*/ 2 w 284"/>
                  <a:gd name="T31" fmla="*/ 102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4" h="305">
                    <a:moveTo>
                      <a:pt x="2" y="102"/>
                    </a:moveTo>
                    <a:cubicBezTo>
                      <a:pt x="2" y="65"/>
                      <a:pt x="1" y="34"/>
                      <a:pt x="0" y="7"/>
                    </a:cubicBezTo>
                    <a:cubicBezTo>
                      <a:pt x="80" y="7"/>
                      <a:pt x="80" y="7"/>
                      <a:pt x="80" y="7"/>
                    </a:cubicBezTo>
                    <a:cubicBezTo>
                      <a:pt x="84" y="48"/>
                      <a:pt x="84" y="48"/>
                      <a:pt x="84" y="48"/>
                    </a:cubicBezTo>
                    <a:cubicBezTo>
                      <a:pt x="86" y="48"/>
                      <a:pt x="86" y="48"/>
                      <a:pt x="86" y="48"/>
                    </a:cubicBezTo>
                    <a:cubicBezTo>
                      <a:pt x="98" y="29"/>
                      <a:pt x="128" y="0"/>
                      <a:pt x="178" y="0"/>
                    </a:cubicBezTo>
                    <a:cubicBezTo>
                      <a:pt x="239" y="0"/>
                      <a:pt x="284" y="41"/>
                      <a:pt x="284" y="129"/>
                    </a:cubicBezTo>
                    <a:cubicBezTo>
                      <a:pt x="284" y="305"/>
                      <a:pt x="284" y="305"/>
                      <a:pt x="284" y="305"/>
                    </a:cubicBezTo>
                    <a:cubicBezTo>
                      <a:pt x="192" y="305"/>
                      <a:pt x="192" y="305"/>
                      <a:pt x="192" y="305"/>
                    </a:cubicBezTo>
                    <a:cubicBezTo>
                      <a:pt x="192" y="140"/>
                      <a:pt x="192" y="140"/>
                      <a:pt x="192" y="140"/>
                    </a:cubicBezTo>
                    <a:cubicBezTo>
                      <a:pt x="192" y="101"/>
                      <a:pt x="178" y="75"/>
                      <a:pt x="145" y="75"/>
                    </a:cubicBezTo>
                    <a:cubicBezTo>
                      <a:pt x="119" y="75"/>
                      <a:pt x="104" y="93"/>
                      <a:pt x="98" y="110"/>
                    </a:cubicBezTo>
                    <a:cubicBezTo>
                      <a:pt x="95" y="116"/>
                      <a:pt x="94" y="124"/>
                      <a:pt x="94" y="133"/>
                    </a:cubicBezTo>
                    <a:cubicBezTo>
                      <a:pt x="94" y="305"/>
                      <a:pt x="94" y="305"/>
                      <a:pt x="94" y="305"/>
                    </a:cubicBezTo>
                    <a:cubicBezTo>
                      <a:pt x="2" y="305"/>
                      <a:pt x="2" y="305"/>
                      <a:pt x="2" y="305"/>
                    </a:cubicBezTo>
                    <a:lnTo>
                      <a:pt x="2"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0" cap="none" spc="0" normalizeH="0" baseline="0" noProof="0">
                  <a:ln>
                    <a:noFill/>
                  </a:ln>
                  <a:effectLst/>
                  <a:uLnTx/>
                  <a:uFillTx/>
                  <a:latin typeface="Aptos" panose="020B0004020202020204" pitchFamily="34" charset="0"/>
                  <a:ea typeface="Alfabet" pitchFamily="2" charset="0"/>
                  <a:cs typeface="+mn-cs"/>
                </a:endParaRPr>
              </a:p>
            </p:txBody>
          </p:sp>
        </p:grpSp>
        <p:grpSp>
          <p:nvGrpSpPr>
            <p:cNvPr id="10" name="Group 4">
              <a:extLst>
                <a:ext uri="{FF2B5EF4-FFF2-40B4-BE49-F238E27FC236}">
                  <a16:creationId xmlns:a16="http://schemas.microsoft.com/office/drawing/2014/main" id="{274B1A01-2610-8398-DC38-5F6C0A50AF64}"/>
                </a:ext>
              </a:extLst>
            </p:cNvPr>
            <p:cNvGrpSpPr>
              <a:grpSpLocks noChangeAspect="1"/>
            </p:cNvGrpSpPr>
            <p:nvPr/>
          </p:nvGrpSpPr>
          <p:grpSpPr bwMode="auto">
            <a:xfrm>
              <a:off x="1640695" y="6127230"/>
              <a:ext cx="92914" cy="92992"/>
              <a:chOff x="2653" y="972"/>
              <a:chExt cx="2372" cy="2374"/>
            </a:xfrm>
            <a:solidFill>
              <a:schemeClr val="tx1"/>
            </a:solidFill>
          </p:grpSpPr>
          <p:sp>
            <p:nvSpPr>
              <p:cNvPr id="14" name="Freeform 5">
                <a:extLst>
                  <a:ext uri="{FF2B5EF4-FFF2-40B4-BE49-F238E27FC236}">
                    <a16:creationId xmlns:a16="http://schemas.microsoft.com/office/drawing/2014/main" id="{68802D42-C0F1-DAF9-8B74-77C13FA40FE6}"/>
                  </a:ext>
                </a:extLst>
              </p:cNvPr>
              <p:cNvSpPr>
                <a:spLocks noEditPoints="1"/>
              </p:cNvSpPr>
              <p:nvPr userDrawn="1"/>
            </p:nvSpPr>
            <p:spPr bwMode="auto">
              <a:xfrm>
                <a:off x="2653" y="972"/>
                <a:ext cx="2372" cy="2374"/>
              </a:xfrm>
              <a:custGeom>
                <a:avLst/>
                <a:gdLst>
                  <a:gd name="T0" fmla="*/ 1008 w 2016"/>
                  <a:gd name="T1" fmla="*/ 182 h 2016"/>
                  <a:gd name="T2" fmla="*/ 1415 w 2016"/>
                  <a:gd name="T3" fmla="*/ 188 h 2016"/>
                  <a:gd name="T4" fmla="*/ 1602 w 2016"/>
                  <a:gd name="T5" fmla="*/ 222 h 2016"/>
                  <a:gd name="T6" fmla="*/ 1718 w 2016"/>
                  <a:gd name="T7" fmla="*/ 298 h 2016"/>
                  <a:gd name="T8" fmla="*/ 1794 w 2016"/>
                  <a:gd name="T9" fmla="*/ 414 h 2016"/>
                  <a:gd name="T10" fmla="*/ 1828 w 2016"/>
                  <a:gd name="T11" fmla="*/ 601 h 2016"/>
                  <a:gd name="T12" fmla="*/ 1834 w 2016"/>
                  <a:gd name="T13" fmla="*/ 1008 h 2016"/>
                  <a:gd name="T14" fmla="*/ 1828 w 2016"/>
                  <a:gd name="T15" fmla="*/ 1415 h 2016"/>
                  <a:gd name="T16" fmla="*/ 1794 w 2016"/>
                  <a:gd name="T17" fmla="*/ 1602 h 2016"/>
                  <a:gd name="T18" fmla="*/ 1718 w 2016"/>
                  <a:gd name="T19" fmla="*/ 1718 h 2016"/>
                  <a:gd name="T20" fmla="*/ 1602 w 2016"/>
                  <a:gd name="T21" fmla="*/ 1794 h 2016"/>
                  <a:gd name="T22" fmla="*/ 1415 w 2016"/>
                  <a:gd name="T23" fmla="*/ 1828 h 2016"/>
                  <a:gd name="T24" fmla="*/ 1008 w 2016"/>
                  <a:gd name="T25" fmla="*/ 1834 h 2016"/>
                  <a:gd name="T26" fmla="*/ 601 w 2016"/>
                  <a:gd name="T27" fmla="*/ 1828 h 2016"/>
                  <a:gd name="T28" fmla="*/ 414 w 2016"/>
                  <a:gd name="T29" fmla="*/ 1794 h 2016"/>
                  <a:gd name="T30" fmla="*/ 298 w 2016"/>
                  <a:gd name="T31" fmla="*/ 1718 h 2016"/>
                  <a:gd name="T32" fmla="*/ 222 w 2016"/>
                  <a:gd name="T33" fmla="*/ 1602 h 2016"/>
                  <a:gd name="T34" fmla="*/ 188 w 2016"/>
                  <a:gd name="T35" fmla="*/ 1415 h 2016"/>
                  <a:gd name="T36" fmla="*/ 182 w 2016"/>
                  <a:gd name="T37" fmla="*/ 1008 h 2016"/>
                  <a:gd name="T38" fmla="*/ 188 w 2016"/>
                  <a:gd name="T39" fmla="*/ 601 h 2016"/>
                  <a:gd name="T40" fmla="*/ 222 w 2016"/>
                  <a:gd name="T41" fmla="*/ 414 h 2016"/>
                  <a:gd name="T42" fmla="*/ 298 w 2016"/>
                  <a:gd name="T43" fmla="*/ 298 h 2016"/>
                  <a:gd name="T44" fmla="*/ 414 w 2016"/>
                  <a:gd name="T45" fmla="*/ 222 h 2016"/>
                  <a:gd name="T46" fmla="*/ 601 w 2016"/>
                  <a:gd name="T47" fmla="*/ 188 h 2016"/>
                  <a:gd name="T48" fmla="*/ 1008 w 2016"/>
                  <a:gd name="T49" fmla="*/ 182 h 2016"/>
                  <a:gd name="T50" fmla="*/ 1008 w 2016"/>
                  <a:gd name="T51" fmla="*/ 0 h 2016"/>
                  <a:gd name="T52" fmla="*/ 593 w 2016"/>
                  <a:gd name="T53" fmla="*/ 6 h 2016"/>
                  <a:gd name="T54" fmla="*/ 348 w 2016"/>
                  <a:gd name="T55" fmla="*/ 53 h 2016"/>
                  <a:gd name="T56" fmla="*/ 169 w 2016"/>
                  <a:gd name="T57" fmla="*/ 169 h 2016"/>
                  <a:gd name="T58" fmla="*/ 53 w 2016"/>
                  <a:gd name="T59" fmla="*/ 348 h 2016"/>
                  <a:gd name="T60" fmla="*/ 6 w 2016"/>
                  <a:gd name="T61" fmla="*/ 593 h 2016"/>
                  <a:gd name="T62" fmla="*/ 0 w 2016"/>
                  <a:gd name="T63" fmla="*/ 1008 h 2016"/>
                  <a:gd name="T64" fmla="*/ 6 w 2016"/>
                  <a:gd name="T65" fmla="*/ 1423 h 2016"/>
                  <a:gd name="T66" fmla="*/ 53 w 2016"/>
                  <a:gd name="T67" fmla="*/ 1668 h 2016"/>
                  <a:gd name="T68" fmla="*/ 169 w 2016"/>
                  <a:gd name="T69" fmla="*/ 1847 h 2016"/>
                  <a:gd name="T70" fmla="*/ 348 w 2016"/>
                  <a:gd name="T71" fmla="*/ 1963 h 2016"/>
                  <a:gd name="T72" fmla="*/ 593 w 2016"/>
                  <a:gd name="T73" fmla="*/ 2010 h 2016"/>
                  <a:gd name="T74" fmla="*/ 1008 w 2016"/>
                  <a:gd name="T75" fmla="*/ 2016 h 2016"/>
                  <a:gd name="T76" fmla="*/ 1423 w 2016"/>
                  <a:gd name="T77" fmla="*/ 2010 h 2016"/>
                  <a:gd name="T78" fmla="*/ 1668 w 2016"/>
                  <a:gd name="T79" fmla="*/ 1963 h 2016"/>
                  <a:gd name="T80" fmla="*/ 1847 w 2016"/>
                  <a:gd name="T81" fmla="*/ 1847 h 2016"/>
                  <a:gd name="T82" fmla="*/ 1963 w 2016"/>
                  <a:gd name="T83" fmla="*/ 1668 h 2016"/>
                  <a:gd name="T84" fmla="*/ 2010 w 2016"/>
                  <a:gd name="T85" fmla="*/ 1423 h 2016"/>
                  <a:gd name="T86" fmla="*/ 2016 w 2016"/>
                  <a:gd name="T87" fmla="*/ 1008 h 2016"/>
                  <a:gd name="T88" fmla="*/ 2010 w 2016"/>
                  <a:gd name="T89" fmla="*/ 593 h 2016"/>
                  <a:gd name="T90" fmla="*/ 1963 w 2016"/>
                  <a:gd name="T91" fmla="*/ 348 h 2016"/>
                  <a:gd name="T92" fmla="*/ 1847 w 2016"/>
                  <a:gd name="T93" fmla="*/ 169 h 2016"/>
                  <a:gd name="T94" fmla="*/ 1668 w 2016"/>
                  <a:gd name="T95" fmla="*/ 53 h 2016"/>
                  <a:gd name="T96" fmla="*/ 1423 w 2016"/>
                  <a:gd name="T97" fmla="*/ 6 h 2016"/>
                  <a:gd name="T98" fmla="*/ 1008 w 2016"/>
                  <a:gd name="T99"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16" h="2016">
                    <a:moveTo>
                      <a:pt x="1008" y="182"/>
                    </a:moveTo>
                    <a:cubicBezTo>
                      <a:pt x="1277" y="182"/>
                      <a:pt x="1309" y="183"/>
                      <a:pt x="1415" y="188"/>
                    </a:cubicBezTo>
                    <a:cubicBezTo>
                      <a:pt x="1513" y="192"/>
                      <a:pt x="1567" y="209"/>
                      <a:pt x="1602" y="222"/>
                    </a:cubicBezTo>
                    <a:cubicBezTo>
                      <a:pt x="1649" y="241"/>
                      <a:pt x="1683" y="263"/>
                      <a:pt x="1718" y="298"/>
                    </a:cubicBezTo>
                    <a:cubicBezTo>
                      <a:pt x="1753" y="333"/>
                      <a:pt x="1775" y="367"/>
                      <a:pt x="1794" y="414"/>
                    </a:cubicBezTo>
                    <a:cubicBezTo>
                      <a:pt x="1807" y="449"/>
                      <a:pt x="1824" y="503"/>
                      <a:pt x="1828" y="601"/>
                    </a:cubicBezTo>
                    <a:cubicBezTo>
                      <a:pt x="1833" y="707"/>
                      <a:pt x="1834" y="739"/>
                      <a:pt x="1834" y="1008"/>
                    </a:cubicBezTo>
                    <a:cubicBezTo>
                      <a:pt x="1834" y="1277"/>
                      <a:pt x="1833" y="1309"/>
                      <a:pt x="1828" y="1415"/>
                    </a:cubicBezTo>
                    <a:cubicBezTo>
                      <a:pt x="1824" y="1513"/>
                      <a:pt x="1807" y="1567"/>
                      <a:pt x="1794" y="1602"/>
                    </a:cubicBezTo>
                    <a:cubicBezTo>
                      <a:pt x="1775" y="1649"/>
                      <a:pt x="1753" y="1683"/>
                      <a:pt x="1718" y="1718"/>
                    </a:cubicBezTo>
                    <a:cubicBezTo>
                      <a:pt x="1683" y="1753"/>
                      <a:pt x="1649" y="1775"/>
                      <a:pt x="1602" y="1794"/>
                    </a:cubicBezTo>
                    <a:cubicBezTo>
                      <a:pt x="1567" y="1807"/>
                      <a:pt x="1513" y="1824"/>
                      <a:pt x="1415" y="1828"/>
                    </a:cubicBezTo>
                    <a:cubicBezTo>
                      <a:pt x="1309" y="1833"/>
                      <a:pt x="1277" y="1834"/>
                      <a:pt x="1008" y="1834"/>
                    </a:cubicBezTo>
                    <a:cubicBezTo>
                      <a:pt x="739" y="1834"/>
                      <a:pt x="707" y="1833"/>
                      <a:pt x="601" y="1828"/>
                    </a:cubicBezTo>
                    <a:cubicBezTo>
                      <a:pt x="503" y="1824"/>
                      <a:pt x="449" y="1807"/>
                      <a:pt x="414" y="1794"/>
                    </a:cubicBezTo>
                    <a:cubicBezTo>
                      <a:pt x="367" y="1775"/>
                      <a:pt x="333" y="1753"/>
                      <a:pt x="298" y="1718"/>
                    </a:cubicBezTo>
                    <a:cubicBezTo>
                      <a:pt x="263" y="1683"/>
                      <a:pt x="241" y="1649"/>
                      <a:pt x="222" y="1602"/>
                    </a:cubicBezTo>
                    <a:cubicBezTo>
                      <a:pt x="209" y="1567"/>
                      <a:pt x="192" y="1513"/>
                      <a:pt x="188" y="1415"/>
                    </a:cubicBezTo>
                    <a:cubicBezTo>
                      <a:pt x="183" y="1309"/>
                      <a:pt x="182" y="1277"/>
                      <a:pt x="182" y="1008"/>
                    </a:cubicBezTo>
                    <a:cubicBezTo>
                      <a:pt x="182" y="739"/>
                      <a:pt x="183" y="707"/>
                      <a:pt x="188" y="601"/>
                    </a:cubicBezTo>
                    <a:cubicBezTo>
                      <a:pt x="192" y="503"/>
                      <a:pt x="209" y="449"/>
                      <a:pt x="222" y="414"/>
                    </a:cubicBezTo>
                    <a:cubicBezTo>
                      <a:pt x="241" y="367"/>
                      <a:pt x="263" y="333"/>
                      <a:pt x="298" y="298"/>
                    </a:cubicBezTo>
                    <a:cubicBezTo>
                      <a:pt x="333" y="263"/>
                      <a:pt x="367" y="241"/>
                      <a:pt x="414" y="222"/>
                    </a:cubicBezTo>
                    <a:cubicBezTo>
                      <a:pt x="449" y="209"/>
                      <a:pt x="503" y="192"/>
                      <a:pt x="601" y="188"/>
                    </a:cubicBezTo>
                    <a:cubicBezTo>
                      <a:pt x="707" y="183"/>
                      <a:pt x="739" y="182"/>
                      <a:pt x="1008" y="182"/>
                    </a:cubicBezTo>
                    <a:moveTo>
                      <a:pt x="1008" y="0"/>
                    </a:moveTo>
                    <a:cubicBezTo>
                      <a:pt x="734" y="0"/>
                      <a:pt x="700" y="1"/>
                      <a:pt x="593" y="6"/>
                    </a:cubicBezTo>
                    <a:cubicBezTo>
                      <a:pt x="485" y="11"/>
                      <a:pt x="412" y="28"/>
                      <a:pt x="348" y="53"/>
                    </a:cubicBezTo>
                    <a:cubicBezTo>
                      <a:pt x="282" y="79"/>
                      <a:pt x="225" y="113"/>
                      <a:pt x="169" y="169"/>
                    </a:cubicBezTo>
                    <a:cubicBezTo>
                      <a:pt x="113" y="225"/>
                      <a:pt x="79" y="282"/>
                      <a:pt x="53" y="348"/>
                    </a:cubicBezTo>
                    <a:cubicBezTo>
                      <a:pt x="28" y="412"/>
                      <a:pt x="11" y="485"/>
                      <a:pt x="6" y="593"/>
                    </a:cubicBezTo>
                    <a:cubicBezTo>
                      <a:pt x="1" y="700"/>
                      <a:pt x="0" y="734"/>
                      <a:pt x="0" y="1008"/>
                    </a:cubicBezTo>
                    <a:cubicBezTo>
                      <a:pt x="0" y="1282"/>
                      <a:pt x="1" y="1316"/>
                      <a:pt x="6" y="1423"/>
                    </a:cubicBezTo>
                    <a:cubicBezTo>
                      <a:pt x="11" y="1531"/>
                      <a:pt x="28" y="1604"/>
                      <a:pt x="53" y="1668"/>
                    </a:cubicBezTo>
                    <a:cubicBezTo>
                      <a:pt x="79" y="1734"/>
                      <a:pt x="113" y="1791"/>
                      <a:pt x="169" y="1847"/>
                    </a:cubicBezTo>
                    <a:cubicBezTo>
                      <a:pt x="225" y="1903"/>
                      <a:pt x="282" y="1937"/>
                      <a:pt x="348" y="1963"/>
                    </a:cubicBezTo>
                    <a:cubicBezTo>
                      <a:pt x="412" y="1988"/>
                      <a:pt x="485" y="2005"/>
                      <a:pt x="593" y="2010"/>
                    </a:cubicBezTo>
                    <a:cubicBezTo>
                      <a:pt x="700" y="2015"/>
                      <a:pt x="734" y="2016"/>
                      <a:pt x="1008" y="2016"/>
                    </a:cubicBezTo>
                    <a:cubicBezTo>
                      <a:pt x="1282" y="2016"/>
                      <a:pt x="1316" y="2015"/>
                      <a:pt x="1423" y="2010"/>
                    </a:cubicBezTo>
                    <a:cubicBezTo>
                      <a:pt x="1531" y="2005"/>
                      <a:pt x="1604" y="1988"/>
                      <a:pt x="1668" y="1963"/>
                    </a:cubicBezTo>
                    <a:cubicBezTo>
                      <a:pt x="1734" y="1937"/>
                      <a:pt x="1791" y="1903"/>
                      <a:pt x="1847" y="1847"/>
                    </a:cubicBezTo>
                    <a:cubicBezTo>
                      <a:pt x="1903" y="1791"/>
                      <a:pt x="1937" y="1734"/>
                      <a:pt x="1963" y="1668"/>
                    </a:cubicBezTo>
                    <a:cubicBezTo>
                      <a:pt x="1988" y="1604"/>
                      <a:pt x="2005" y="1531"/>
                      <a:pt x="2010" y="1423"/>
                    </a:cubicBezTo>
                    <a:cubicBezTo>
                      <a:pt x="2015" y="1316"/>
                      <a:pt x="2016" y="1282"/>
                      <a:pt x="2016" y="1008"/>
                    </a:cubicBezTo>
                    <a:cubicBezTo>
                      <a:pt x="2016" y="734"/>
                      <a:pt x="2015" y="700"/>
                      <a:pt x="2010" y="593"/>
                    </a:cubicBezTo>
                    <a:cubicBezTo>
                      <a:pt x="2005" y="485"/>
                      <a:pt x="1988" y="412"/>
                      <a:pt x="1963" y="348"/>
                    </a:cubicBezTo>
                    <a:cubicBezTo>
                      <a:pt x="1937" y="282"/>
                      <a:pt x="1903" y="225"/>
                      <a:pt x="1847" y="169"/>
                    </a:cubicBezTo>
                    <a:cubicBezTo>
                      <a:pt x="1791" y="113"/>
                      <a:pt x="1734" y="79"/>
                      <a:pt x="1668" y="53"/>
                    </a:cubicBezTo>
                    <a:cubicBezTo>
                      <a:pt x="1604" y="28"/>
                      <a:pt x="1531" y="11"/>
                      <a:pt x="1423" y="6"/>
                    </a:cubicBezTo>
                    <a:cubicBezTo>
                      <a:pt x="1316" y="1"/>
                      <a:pt x="1282" y="0"/>
                      <a:pt x="100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latin typeface="Aptos" panose="020B0004020202020204" pitchFamily="34" charset="0"/>
                  <a:ea typeface="Alfabet" pitchFamily="2" charset="0"/>
                </a:endParaRPr>
              </a:p>
            </p:txBody>
          </p:sp>
          <p:sp>
            <p:nvSpPr>
              <p:cNvPr id="15" name="Freeform 6">
                <a:extLst>
                  <a:ext uri="{FF2B5EF4-FFF2-40B4-BE49-F238E27FC236}">
                    <a16:creationId xmlns:a16="http://schemas.microsoft.com/office/drawing/2014/main" id="{511AB5E8-AF45-535E-DBEE-21EA3AA4AC1B}"/>
                  </a:ext>
                </a:extLst>
              </p:cNvPr>
              <p:cNvSpPr>
                <a:spLocks noEditPoints="1"/>
              </p:cNvSpPr>
              <p:nvPr userDrawn="1"/>
            </p:nvSpPr>
            <p:spPr bwMode="auto">
              <a:xfrm>
                <a:off x="3231" y="1550"/>
                <a:ext cx="1216" cy="1218"/>
              </a:xfrm>
              <a:custGeom>
                <a:avLst/>
                <a:gdLst>
                  <a:gd name="T0" fmla="*/ 517 w 1034"/>
                  <a:gd name="T1" fmla="*/ 0 h 1034"/>
                  <a:gd name="T2" fmla="*/ 0 w 1034"/>
                  <a:gd name="T3" fmla="*/ 517 h 1034"/>
                  <a:gd name="T4" fmla="*/ 517 w 1034"/>
                  <a:gd name="T5" fmla="*/ 1034 h 1034"/>
                  <a:gd name="T6" fmla="*/ 1034 w 1034"/>
                  <a:gd name="T7" fmla="*/ 517 h 1034"/>
                  <a:gd name="T8" fmla="*/ 517 w 1034"/>
                  <a:gd name="T9" fmla="*/ 0 h 1034"/>
                  <a:gd name="T10" fmla="*/ 517 w 1034"/>
                  <a:gd name="T11" fmla="*/ 853 h 1034"/>
                  <a:gd name="T12" fmla="*/ 181 w 1034"/>
                  <a:gd name="T13" fmla="*/ 517 h 1034"/>
                  <a:gd name="T14" fmla="*/ 517 w 1034"/>
                  <a:gd name="T15" fmla="*/ 181 h 1034"/>
                  <a:gd name="T16" fmla="*/ 853 w 1034"/>
                  <a:gd name="T17" fmla="*/ 517 h 1034"/>
                  <a:gd name="T18" fmla="*/ 517 w 1034"/>
                  <a:gd name="T19" fmla="*/ 853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1034">
                    <a:moveTo>
                      <a:pt x="517" y="0"/>
                    </a:moveTo>
                    <a:cubicBezTo>
                      <a:pt x="231" y="0"/>
                      <a:pt x="0" y="231"/>
                      <a:pt x="0" y="517"/>
                    </a:cubicBezTo>
                    <a:cubicBezTo>
                      <a:pt x="0" y="803"/>
                      <a:pt x="231" y="1034"/>
                      <a:pt x="517" y="1034"/>
                    </a:cubicBezTo>
                    <a:cubicBezTo>
                      <a:pt x="803" y="1034"/>
                      <a:pt x="1034" y="803"/>
                      <a:pt x="1034" y="517"/>
                    </a:cubicBezTo>
                    <a:cubicBezTo>
                      <a:pt x="1034" y="231"/>
                      <a:pt x="803" y="0"/>
                      <a:pt x="517" y="0"/>
                    </a:cubicBezTo>
                    <a:close/>
                    <a:moveTo>
                      <a:pt x="517" y="853"/>
                    </a:moveTo>
                    <a:cubicBezTo>
                      <a:pt x="331" y="853"/>
                      <a:pt x="181" y="703"/>
                      <a:pt x="181" y="517"/>
                    </a:cubicBezTo>
                    <a:cubicBezTo>
                      <a:pt x="181" y="331"/>
                      <a:pt x="331" y="181"/>
                      <a:pt x="517" y="181"/>
                    </a:cubicBezTo>
                    <a:cubicBezTo>
                      <a:pt x="703" y="181"/>
                      <a:pt x="853" y="331"/>
                      <a:pt x="853" y="517"/>
                    </a:cubicBezTo>
                    <a:cubicBezTo>
                      <a:pt x="853" y="703"/>
                      <a:pt x="703" y="853"/>
                      <a:pt x="517" y="8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latin typeface="Aptos" panose="020B0004020202020204" pitchFamily="34" charset="0"/>
                  <a:ea typeface="Alfabet" pitchFamily="2" charset="0"/>
                </a:endParaRPr>
              </a:p>
            </p:txBody>
          </p:sp>
          <p:sp>
            <p:nvSpPr>
              <p:cNvPr id="16" name="Oval 7">
                <a:extLst>
                  <a:ext uri="{FF2B5EF4-FFF2-40B4-BE49-F238E27FC236}">
                    <a16:creationId xmlns:a16="http://schemas.microsoft.com/office/drawing/2014/main" id="{5A2B3252-69E6-21D8-7B9C-8CACF53B9BA3}"/>
                  </a:ext>
                </a:extLst>
              </p:cNvPr>
              <p:cNvSpPr>
                <a:spLocks noChangeArrowheads="1"/>
              </p:cNvSpPr>
              <p:nvPr userDrawn="1"/>
            </p:nvSpPr>
            <p:spPr bwMode="auto">
              <a:xfrm>
                <a:off x="4329" y="1383"/>
                <a:ext cx="285" cy="28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latin typeface="Aptos" panose="020B0004020202020204" pitchFamily="34" charset="0"/>
                  <a:ea typeface="Alfabet" pitchFamily="2" charset="0"/>
                </a:endParaRPr>
              </a:p>
            </p:txBody>
          </p:sp>
        </p:grpSp>
        <p:pic>
          <p:nvPicPr>
            <p:cNvPr id="11" name="Graphic 10">
              <a:extLst>
                <a:ext uri="{FF2B5EF4-FFF2-40B4-BE49-F238E27FC236}">
                  <a16:creationId xmlns:a16="http://schemas.microsoft.com/office/drawing/2014/main" id="{EDEA13E0-DF26-3A35-755F-EB1D2F7140EE}"/>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0838" y="6131300"/>
              <a:ext cx="122931" cy="84852"/>
            </a:xfrm>
            <a:prstGeom prst="rect">
              <a:avLst/>
            </a:prstGeom>
          </p:spPr>
        </p:pic>
        <p:pic>
          <p:nvPicPr>
            <p:cNvPr id="12" name="Graphic 11">
              <a:extLst>
                <a:ext uri="{FF2B5EF4-FFF2-40B4-BE49-F238E27FC236}">
                  <a16:creationId xmlns:a16="http://schemas.microsoft.com/office/drawing/2014/main" id="{B54DF270-EBC5-95DA-8346-7100B18EC911}"/>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023789" y="6126885"/>
              <a:ext cx="94234" cy="93682"/>
            </a:xfrm>
            <a:prstGeom prst="rect">
              <a:avLst/>
            </a:prstGeom>
          </p:spPr>
        </p:pic>
        <p:pic>
          <p:nvPicPr>
            <p:cNvPr id="13" name="Graphic 12">
              <a:extLst>
                <a:ext uri="{FF2B5EF4-FFF2-40B4-BE49-F238E27FC236}">
                  <a16:creationId xmlns:a16="http://schemas.microsoft.com/office/drawing/2014/main" id="{1D7C89CA-3D39-A79E-E143-FE65F0C89E27}"/>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476872" y="6131572"/>
              <a:ext cx="84309" cy="84309"/>
            </a:xfrm>
            <a:prstGeom prst="rect">
              <a:avLst/>
            </a:prstGeom>
          </p:spPr>
        </p:pic>
      </p:grpSp>
      <p:pic>
        <p:nvPicPr>
          <p:cNvPr id="24" name="Graphic 23">
            <a:extLst>
              <a:ext uri="{FF2B5EF4-FFF2-40B4-BE49-F238E27FC236}">
                <a16:creationId xmlns:a16="http://schemas.microsoft.com/office/drawing/2014/main" id="{1EBB4BF9-FEEC-4175-585A-2715E84D1EB5}"/>
              </a:ext>
            </a:extLst>
          </p:cNvPr>
          <p:cNvPicPr>
            <a:picLocks noChangeAspect="1"/>
          </p:cNvPicPr>
          <p:nvPr/>
        </p:nvPicPr>
        <p:blipFill>
          <a:blip r:embed="rId8">
            <a:extLst>
              <a:ext uri="{96DAC541-7B7A-43D3-8B79-37D633B846F1}">
                <asvg:svgBlip xmlns:asvg="http://schemas.microsoft.com/office/drawing/2016/SVG/main" r:embed="rId9"/>
              </a:ext>
            </a:extLst>
          </a:blip>
          <a:srcRect t="31605" r="39224"/>
          <a:stretch>
            <a:fillRect/>
          </a:stretch>
        </p:blipFill>
        <p:spPr>
          <a:xfrm>
            <a:off x="6684852" y="0"/>
            <a:ext cx="5507148" cy="6197600"/>
          </a:xfrm>
          <a:custGeom>
            <a:avLst/>
            <a:gdLst>
              <a:gd name="connsiteX0" fmla="*/ 0 w 5507148"/>
              <a:gd name="connsiteY0" fmla="*/ 0 h 6197600"/>
              <a:gd name="connsiteX1" fmla="*/ 147022 w 5507148"/>
              <a:gd name="connsiteY1" fmla="*/ 0 h 6197600"/>
              <a:gd name="connsiteX2" fmla="*/ 5507148 w 5507148"/>
              <a:gd name="connsiteY2" fmla="*/ 0 h 6197600"/>
              <a:gd name="connsiteX3" fmla="*/ 5507148 w 5507148"/>
              <a:gd name="connsiteY3" fmla="*/ 6197600 h 6197600"/>
              <a:gd name="connsiteX4" fmla="*/ 0 w 5507148"/>
              <a:gd name="connsiteY4" fmla="*/ 6197600 h 6197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7148" h="6197600">
                <a:moveTo>
                  <a:pt x="0" y="0"/>
                </a:moveTo>
                <a:lnTo>
                  <a:pt x="147022" y="0"/>
                </a:lnTo>
                <a:lnTo>
                  <a:pt x="5507148" y="0"/>
                </a:lnTo>
                <a:lnTo>
                  <a:pt x="5507148" y="6197600"/>
                </a:lnTo>
                <a:lnTo>
                  <a:pt x="0" y="6197600"/>
                </a:lnTo>
                <a:close/>
              </a:path>
            </a:pathLst>
          </a:custGeom>
        </p:spPr>
      </p:pic>
      <p:pic>
        <p:nvPicPr>
          <p:cNvPr id="21" name="Picture 2">
            <a:extLst>
              <a:ext uri="{FF2B5EF4-FFF2-40B4-BE49-F238E27FC236}">
                <a16:creationId xmlns:a16="http://schemas.microsoft.com/office/drawing/2014/main" id="{7FDF1ADE-EF76-ABDC-A94C-B4B22DDF49A4}"/>
              </a:ext>
            </a:extLst>
          </p:cNvPr>
          <p:cNvPicPr>
            <a:picLocks noChangeAspect="1" noChangeArrowheads="1"/>
          </p:cNvPicPr>
          <p:nvPr/>
        </p:nvPicPr>
        <p:blipFill rotWithShape="1">
          <a:blip r:embed="rId10" cstate="email">
            <a:extLst>
              <a:ext uri="{BEBA8EAE-BF5A-486C-A8C5-ECC9F3942E4B}">
                <a14:imgProps xmlns:a14="http://schemas.microsoft.com/office/drawing/2010/main">
                  <a14:imgLayer r:embed="rId11">
                    <a14:imgEffect>
                      <a14:brightnessContrast bright="100000"/>
                    </a14:imgEffect>
                  </a14:imgLayer>
                </a14:imgProps>
              </a:ext>
              <a:ext uri="{28A0092B-C50C-407E-A947-70E740481C1C}">
                <a14:useLocalDpi xmlns:a14="http://schemas.microsoft.com/office/drawing/2010/main"/>
              </a:ext>
            </a:extLst>
          </a:blip>
          <a:srcRect/>
          <a:stretch/>
        </p:blipFill>
        <p:spPr bwMode="auto">
          <a:xfrm>
            <a:off x="10895722" y="1322746"/>
            <a:ext cx="693024" cy="760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9244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ank you_Qualcomm Blue">
    <p:bg>
      <p:bgPr>
        <a:solidFill>
          <a:schemeClr val="accent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A8D38E5-491C-399E-B737-E4CB35E93811}"/>
              </a:ext>
            </a:extLst>
          </p:cNvPr>
          <p:cNvSpPr txBox="1"/>
          <p:nvPr userDrawn="1"/>
        </p:nvSpPr>
        <p:spPr bwMode="gray">
          <a:xfrm>
            <a:off x="343609" y="2435884"/>
            <a:ext cx="8725779" cy="1301254"/>
          </a:xfrm>
          <a:prstGeom prst="rect">
            <a:avLst/>
          </a:prstGeom>
          <a:noFill/>
        </p:spPr>
        <p:txBody>
          <a:bodyPr wrap="square" lIns="0" tIns="0" rIns="0" bIns="0" rtlCol="0">
            <a:spAutoFit/>
          </a:bodyPr>
          <a:lstStyle/>
          <a:p>
            <a:pPr marL="0" marR="0" lvl="0" indent="0" algn="l" defTabSz="914400" rtl="0" eaLnBrk="1" fontAlgn="auto" latinLnBrk="0" hangingPunct="1">
              <a:lnSpc>
                <a:spcPct val="87000"/>
              </a:lnSpc>
              <a:spcBef>
                <a:spcPts val="0"/>
              </a:spcBef>
              <a:spcAft>
                <a:spcPts val="0"/>
              </a:spcAft>
              <a:buClrTx/>
              <a:buSzTx/>
              <a:buFontTx/>
              <a:buNone/>
              <a:tabLst/>
              <a:defRPr/>
            </a:pPr>
            <a:r>
              <a:rPr kumimoji="0" lang="en-US" sz="9600" u="none" strike="noStrike" kern="1200" cap="none" spc="-300" normalizeH="0" noProof="0">
                <a:ln>
                  <a:noFill/>
                </a:ln>
                <a:effectLst/>
                <a:uLnTx/>
                <a:uFillTx/>
                <a:latin typeface="Aptos" panose="020B0004020202020204" pitchFamily="34" charset="0"/>
                <a:ea typeface="Alfabet" pitchFamily="2" charset="0"/>
              </a:rPr>
              <a:t>T</a:t>
            </a:r>
            <a:r>
              <a:rPr kumimoji="0" lang="en-US" sz="9600" u="none" strike="noStrike" kern="1200" cap="none" spc="-300" normalizeH="0" baseline="0" noProof="0">
                <a:ln>
                  <a:noFill/>
                </a:ln>
                <a:effectLst/>
                <a:uLnTx/>
                <a:uFillTx/>
                <a:latin typeface="Aptos" panose="020B0004020202020204" pitchFamily="34" charset="0"/>
                <a:ea typeface="Alfabet" pitchFamily="2" charset="0"/>
              </a:rPr>
              <a:t>h</a:t>
            </a:r>
            <a:r>
              <a:rPr kumimoji="0" lang="en-US" sz="9600" u="none" strike="noStrike" kern="1200" cap="none" spc="-600" normalizeH="0" noProof="0">
                <a:ln>
                  <a:noFill/>
                </a:ln>
                <a:effectLst/>
                <a:uLnTx/>
                <a:uFillTx/>
                <a:latin typeface="Aptos" panose="020B0004020202020204" pitchFamily="34" charset="0"/>
                <a:ea typeface="Alfabet" pitchFamily="2" charset="0"/>
              </a:rPr>
              <a:t>a</a:t>
            </a:r>
            <a:r>
              <a:rPr kumimoji="0" lang="en-US" sz="9600" u="none" strike="noStrike" kern="1200" cap="none" spc="-450" normalizeH="0" noProof="0">
                <a:ln>
                  <a:noFill/>
                </a:ln>
                <a:effectLst/>
                <a:uLnTx/>
                <a:uFillTx/>
                <a:latin typeface="Aptos" panose="020B0004020202020204" pitchFamily="34" charset="0"/>
                <a:ea typeface="Alfabet" pitchFamily="2" charset="0"/>
              </a:rPr>
              <a:t>n</a:t>
            </a:r>
            <a:r>
              <a:rPr kumimoji="0" lang="en-US" sz="9600" u="none" strike="noStrike" kern="1200" cap="none" spc="-600" normalizeH="0" noProof="0">
                <a:ln>
                  <a:noFill/>
                </a:ln>
                <a:effectLst/>
                <a:uLnTx/>
                <a:uFillTx/>
                <a:latin typeface="Aptos" panose="020B0004020202020204" pitchFamily="34" charset="0"/>
                <a:ea typeface="Alfabet" pitchFamily="2" charset="0"/>
              </a:rPr>
              <a:t>k  </a:t>
            </a:r>
            <a:r>
              <a:rPr kumimoji="0" lang="en-US" sz="9600" u="none" strike="noStrike" kern="1200" cap="none" spc="-80" normalizeH="0" noProof="0">
                <a:ln>
                  <a:noFill/>
                </a:ln>
                <a:effectLst/>
                <a:uLnTx/>
                <a:uFillTx/>
                <a:latin typeface="Aptos" panose="020B0004020202020204" pitchFamily="34" charset="0"/>
                <a:ea typeface="Alfabet" pitchFamily="2" charset="0"/>
              </a:rPr>
              <a:t>y</a:t>
            </a:r>
            <a:r>
              <a:rPr lang="en-US" sz="9600" spc="-300">
                <a:latin typeface="Aptos" panose="020B0004020202020204" pitchFamily="34" charset="0"/>
                <a:ea typeface="Alfabet" pitchFamily="2" charset="0"/>
              </a:rPr>
              <a:t>o</a:t>
            </a:r>
            <a:r>
              <a:rPr kumimoji="0" lang="en-US" sz="9600" u="none" strike="noStrike" kern="1200" cap="none" spc="-300" normalizeH="0" noProof="0">
                <a:ln>
                  <a:noFill/>
                </a:ln>
                <a:effectLst/>
                <a:uLnTx/>
                <a:uFillTx/>
                <a:latin typeface="Aptos" panose="020B0004020202020204" pitchFamily="34" charset="0"/>
                <a:ea typeface="Alfabet" pitchFamily="2" charset="0"/>
              </a:rPr>
              <a:t>u</a:t>
            </a:r>
          </a:p>
        </p:txBody>
      </p:sp>
      <p:sp>
        <p:nvSpPr>
          <p:cNvPr id="4" name="TextBox 3">
            <a:extLst>
              <a:ext uri="{FF2B5EF4-FFF2-40B4-BE49-F238E27FC236}">
                <a16:creationId xmlns:a16="http://schemas.microsoft.com/office/drawing/2014/main" id="{58C904C5-CF09-901C-0409-22AE7AA4BACE}"/>
              </a:ext>
            </a:extLst>
          </p:cNvPr>
          <p:cNvSpPr txBox="1"/>
          <p:nvPr userDrawn="1"/>
        </p:nvSpPr>
        <p:spPr bwMode="gray">
          <a:xfrm>
            <a:off x="480927" y="3934635"/>
            <a:ext cx="3789063" cy="654025"/>
          </a:xfrm>
          <a:prstGeom prst="rect">
            <a:avLst/>
          </a:prstGeom>
          <a:noFill/>
        </p:spPr>
        <p:txBody>
          <a:bodyPr wrap="square" lIns="0" tIns="0" rIns="0" bIns="0" numCol="1" spcCol="118872" rtlCol="0">
            <a:spAutoFit/>
          </a:bodyPr>
          <a:lstStyle/>
          <a:p>
            <a:pPr marL="0" marR="0" lvl="0" indent="0" algn="l" defTabSz="914400" rtl="0" eaLnBrk="1" fontAlgn="auto" latinLnBrk="0" hangingPunct="1">
              <a:lnSpc>
                <a:spcPct val="100000"/>
              </a:lnSpc>
              <a:spcBef>
                <a:spcPts val="400"/>
              </a:spcBef>
              <a:spcAft>
                <a:spcPts val="0"/>
              </a:spcAft>
              <a:buClrTx/>
              <a:buSzTx/>
              <a:buFontTx/>
              <a:buNone/>
              <a:tabLst/>
              <a:defRPr/>
            </a:pPr>
            <a:r>
              <a:rPr kumimoji="0" lang="en-US"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t>Nothing in these materials is an offer to sell any of the components or devices referenced herein.</a:t>
            </a:r>
          </a:p>
          <a:p>
            <a:pPr marL="0" marR="0" lvl="0" indent="0" algn="l" defTabSz="914400" rtl="0" eaLnBrk="1" fontAlgn="auto" latinLnBrk="0" hangingPunct="1">
              <a:lnSpc>
                <a:spcPct val="100000"/>
              </a:lnSpc>
              <a:spcBef>
                <a:spcPts val="400"/>
              </a:spcBef>
              <a:spcAft>
                <a:spcPts val="0"/>
              </a:spcAft>
              <a:buClrTx/>
              <a:buSzTx/>
              <a:buFontTx/>
              <a:buNone/>
              <a:tabLst/>
              <a:defRPr/>
            </a:pPr>
            <a:r>
              <a:rPr kumimoji="0" lang="en-US"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t>© Qualcomm Technologies, Inc. and/or its affiliated companies. All Rights Reserved.</a:t>
            </a:r>
          </a:p>
          <a:p>
            <a:pPr marL="0" marR="0" lvl="0" indent="0" algn="l" defTabSz="914400" rtl="0" eaLnBrk="1" fontAlgn="auto" latinLnBrk="0" hangingPunct="1">
              <a:lnSpc>
                <a:spcPct val="100000"/>
              </a:lnSpc>
              <a:spcBef>
                <a:spcPts val="400"/>
              </a:spcBef>
              <a:spcAft>
                <a:spcPts val="0"/>
              </a:spcAft>
              <a:buClrTx/>
              <a:buSzTx/>
              <a:buFontTx/>
              <a:buNone/>
              <a:tabLst/>
              <a:defRPr/>
            </a:pPr>
            <a:r>
              <a:rPr kumimoji="0" lang="en-US"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t>Qualcomm</a:t>
            </a:r>
            <a:r>
              <a:rPr kumimoji="0" lang="zh-TW" altLang="en-US"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t> </a:t>
            </a:r>
            <a:r>
              <a:rPr kumimoji="0" lang="en-US" altLang="zh-TW"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t>and</a:t>
            </a:r>
            <a:r>
              <a:rPr kumimoji="0" lang="zh-TW" altLang="en-US"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t> </a:t>
            </a:r>
            <a:r>
              <a:rPr kumimoji="0" lang="en-US" altLang="zh-TW"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t>Snapdragon</a:t>
            </a:r>
            <a:r>
              <a:rPr kumimoji="0" lang="zh-TW" altLang="en-US"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t> </a:t>
            </a:r>
            <a:r>
              <a:rPr kumimoji="0" lang="en-US" altLang="zh-TW"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t>are</a:t>
            </a:r>
            <a:r>
              <a:rPr kumimoji="0" lang="en-US"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t> trademark</a:t>
            </a:r>
            <a:r>
              <a:rPr kumimoji="0" lang="en-US" altLang="zh-TW"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t>s</a:t>
            </a:r>
            <a:r>
              <a:rPr kumimoji="0" lang="en-US"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t> or registered trademark</a:t>
            </a:r>
            <a:r>
              <a:rPr kumimoji="0" lang="en-US" altLang="zh-TW"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t>s</a:t>
            </a:r>
            <a:r>
              <a:rPr kumimoji="0" lang="en-US"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t> of Qualcomm Incorporated. </a:t>
            </a:r>
            <a:br>
              <a:rPr kumimoji="0" lang="en-US"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br>
            <a:r>
              <a:rPr kumimoji="0" lang="en-US"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rPr>
              <a:t>Other products and brand names may be trademarks or registered trademarks of their respective owners.</a:t>
            </a:r>
          </a:p>
          <a:p>
            <a:pPr marL="0" marR="0" lvl="0" indent="0" algn="l" defTabSz="914400" rtl="0" eaLnBrk="1" fontAlgn="auto" latinLnBrk="0" hangingPunct="1">
              <a:lnSpc>
                <a:spcPct val="100000"/>
              </a:lnSpc>
              <a:spcBef>
                <a:spcPts val="400"/>
              </a:spcBef>
              <a:spcAft>
                <a:spcPts val="0"/>
              </a:spcAft>
              <a:buClrTx/>
              <a:buSzTx/>
              <a:buFontTx/>
              <a:buNone/>
              <a:tabLst/>
              <a:defRPr/>
            </a:pPr>
            <a:endParaRPr kumimoji="0" lang="en-US" sz="650" u="none" strike="noStrike" kern="1200" cap="none" spc="0" normalizeH="0" baseline="0" noProof="0">
              <a:ln>
                <a:noFill/>
              </a:ln>
              <a:solidFill>
                <a:schemeClr val="tx1"/>
              </a:solidFill>
              <a:effectLst/>
              <a:uLnTx/>
              <a:uFillTx/>
              <a:latin typeface="Aptos" panose="020B0004020202020204" pitchFamily="34" charset="0"/>
              <a:ea typeface="Alfabet" pitchFamily="2" charset="0"/>
              <a:cs typeface="+mn-cs"/>
            </a:endParaRPr>
          </a:p>
        </p:txBody>
      </p:sp>
      <p:sp>
        <p:nvSpPr>
          <p:cNvPr id="5" name="TextBox 4">
            <a:extLst>
              <a:ext uri="{FF2B5EF4-FFF2-40B4-BE49-F238E27FC236}">
                <a16:creationId xmlns:a16="http://schemas.microsoft.com/office/drawing/2014/main" id="{9AD3167D-B67D-2259-C2CB-D5F07DD61617}"/>
              </a:ext>
            </a:extLst>
          </p:cNvPr>
          <p:cNvSpPr txBox="1"/>
          <p:nvPr userDrawn="1"/>
        </p:nvSpPr>
        <p:spPr bwMode="gray">
          <a:xfrm>
            <a:off x="480927" y="4751064"/>
            <a:ext cx="4172353" cy="1002839"/>
          </a:xfrm>
          <a:prstGeom prst="rect">
            <a:avLst/>
          </a:prstGeom>
          <a:noFill/>
        </p:spPr>
        <p:txBody>
          <a:bodyPr wrap="square" lIns="0" tIns="0" rIns="0" bIns="0" numCol="1" spcCol="118872" rtlCol="0">
            <a:spAutoFit/>
          </a:bodyPr>
          <a:lstStyle/>
          <a:p>
            <a:pPr marL="0" marR="0" lvl="0" indent="0" algn="l" defTabSz="914400" rtl="0" eaLnBrk="1" fontAlgn="auto" latinLnBrk="0" hangingPunct="1">
              <a:lnSpc>
                <a:spcPct val="100000"/>
              </a:lnSpc>
              <a:spcBef>
                <a:spcPts val="400"/>
              </a:spcBef>
              <a:spcAft>
                <a:spcPts val="0"/>
              </a:spcAft>
              <a:buClrTx/>
              <a:buSzTx/>
              <a:buFontTx/>
              <a:buNone/>
              <a:tabLst/>
              <a:defRPr/>
            </a:pPr>
            <a:r>
              <a:rPr kumimoji="0" lang="en-US" sz="650" u="none" strike="noStrike" kern="1200" cap="none" spc="0" normalizeH="0" baseline="0" noProof="0">
                <a:ln>
                  <a:noFill/>
                </a:ln>
                <a:effectLst/>
                <a:uLnTx/>
                <a:uFillTx/>
                <a:latin typeface="Aptos" panose="020B0004020202020204" pitchFamily="34" charset="0"/>
                <a:ea typeface="Alfabet" pitchFamily="2" charset="0"/>
                <a:cs typeface="+mn-cs"/>
              </a:rPr>
              <a:t>References in this presentation to “Qualcomm” may mean Qualcomm Incorporated,</a:t>
            </a:r>
            <a:br>
              <a:rPr kumimoji="0" lang="en-US" sz="650" u="none" strike="noStrike" kern="1200" cap="none" spc="0" normalizeH="0" baseline="0" noProof="0">
                <a:ln>
                  <a:noFill/>
                </a:ln>
                <a:effectLst/>
                <a:uLnTx/>
                <a:uFillTx/>
                <a:latin typeface="Aptos" panose="020B0004020202020204" pitchFamily="34" charset="0"/>
                <a:ea typeface="Alfabet" pitchFamily="2" charset="0"/>
                <a:cs typeface="+mn-cs"/>
              </a:rPr>
            </a:br>
            <a:r>
              <a:rPr kumimoji="0" lang="en-US" sz="650" u="none" strike="noStrike" kern="1200" cap="none" spc="0" normalizeH="0" baseline="0" noProof="0">
                <a:ln>
                  <a:noFill/>
                </a:ln>
                <a:effectLst/>
                <a:uLnTx/>
                <a:uFillTx/>
                <a:latin typeface="Aptos" panose="020B0004020202020204" pitchFamily="34" charset="0"/>
                <a:ea typeface="Alfabet" pitchFamily="2" charset="0"/>
                <a:cs typeface="+mn-cs"/>
              </a:rPr>
              <a:t>Qualcomm Technologies, Inc., and/or other subsidiaries or business units within</a:t>
            </a:r>
            <a:br>
              <a:rPr kumimoji="0" lang="en-US" sz="650" u="none" strike="noStrike" kern="1200" cap="none" spc="0" normalizeH="0" baseline="0" noProof="0">
                <a:ln>
                  <a:noFill/>
                </a:ln>
                <a:effectLst/>
                <a:uLnTx/>
                <a:uFillTx/>
                <a:latin typeface="Aptos" panose="020B0004020202020204" pitchFamily="34" charset="0"/>
                <a:ea typeface="Alfabet" pitchFamily="2" charset="0"/>
                <a:cs typeface="+mn-cs"/>
              </a:rPr>
            </a:br>
            <a:r>
              <a:rPr kumimoji="0" lang="en-US" sz="650" u="none" strike="noStrike" kern="1200" cap="none" spc="0" normalizeH="0" baseline="0" noProof="0">
                <a:ln>
                  <a:noFill/>
                </a:ln>
                <a:effectLst/>
                <a:uLnTx/>
                <a:uFillTx/>
                <a:latin typeface="Aptos" panose="020B0004020202020204" pitchFamily="34" charset="0"/>
                <a:ea typeface="Alfabet" pitchFamily="2" charset="0"/>
                <a:cs typeface="+mn-cs"/>
              </a:rPr>
              <a:t>the Qualcomm corporate structure, as applicable. Qualcomm Incorporated includes our licensing business, QTL, and the vast majority of our patent portfolio. Qualcomm Technologies, Inc., a subsidiary of Qualcomm Incorporated, operates, along with its subsidiaries, substantially all of our engineering, research and development functions, and substantially all of our products and services businesses, including our QCT semiconductor business. </a:t>
            </a:r>
          </a:p>
          <a:p>
            <a:pPr marL="0" marR="0" lvl="0" indent="0" algn="l" defTabSz="914400" rtl="0" eaLnBrk="1" fontAlgn="auto" latinLnBrk="0" hangingPunct="1">
              <a:lnSpc>
                <a:spcPct val="100000"/>
              </a:lnSpc>
              <a:spcBef>
                <a:spcPts val="400"/>
              </a:spcBef>
              <a:spcAft>
                <a:spcPts val="0"/>
              </a:spcAft>
              <a:buClrTx/>
              <a:buSzTx/>
              <a:buFontTx/>
              <a:buNone/>
              <a:tabLst/>
              <a:defRPr/>
            </a:pPr>
            <a:r>
              <a:rPr kumimoji="0" lang="en-US" sz="650" u="none" strike="noStrike" kern="1200" cap="none" spc="0" normalizeH="0" baseline="0" noProof="0">
                <a:ln>
                  <a:noFill/>
                </a:ln>
                <a:effectLst/>
                <a:uLnTx/>
                <a:uFillTx/>
                <a:latin typeface="Aptos" panose="020B0004020202020204" pitchFamily="34" charset="0"/>
                <a:ea typeface="Alfabet" pitchFamily="2" charset="0"/>
                <a:cs typeface="+mn-cs"/>
              </a:rPr>
              <a:t>Snapdragon and Qualcomm branded products are products of Qualcomm Technologies, Inc. and/or its subsidiaries. Qualcomm patented technologies are licensed by Qualcomm Incorporated. </a:t>
            </a:r>
          </a:p>
          <a:p>
            <a:pPr marL="0" marR="0" lvl="0" indent="0" algn="l" defTabSz="914400" rtl="0" eaLnBrk="1" fontAlgn="auto" latinLnBrk="0" hangingPunct="1">
              <a:lnSpc>
                <a:spcPct val="100000"/>
              </a:lnSpc>
              <a:spcBef>
                <a:spcPts val="400"/>
              </a:spcBef>
              <a:spcAft>
                <a:spcPts val="0"/>
              </a:spcAft>
              <a:buClrTx/>
              <a:buSzTx/>
              <a:buFontTx/>
              <a:buNone/>
              <a:tabLst/>
              <a:defRPr/>
            </a:pPr>
            <a:endParaRPr kumimoji="0" lang="en-US" sz="650" u="none" strike="noStrike" kern="1200" cap="none" spc="0" normalizeH="0" baseline="0" noProof="0">
              <a:ln>
                <a:noFill/>
              </a:ln>
              <a:effectLst/>
              <a:uLnTx/>
              <a:uFillTx/>
              <a:latin typeface="Aptos" panose="020B0004020202020204" pitchFamily="34" charset="0"/>
              <a:ea typeface="Alfabet" pitchFamily="2" charset="0"/>
              <a:cs typeface="+mn-cs"/>
            </a:endParaRPr>
          </a:p>
        </p:txBody>
      </p:sp>
      <p:sp>
        <p:nvSpPr>
          <p:cNvPr id="6" name="TextBox 5">
            <a:extLst>
              <a:ext uri="{FF2B5EF4-FFF2-40B4-BE49-F238E27FC236}">
                <a16:creationId xmlns:a16="http://schemas.microsoft.com/office/drawing/2014/main" id="{D6733015-9BF4-02D9-2D5A-6B82CB5A8E11}"/>
              </a:ext>
            </a:extLst>
          </p:cNvPr>
          <p:cNvSpPr txBox="1"/>
          <p:nvPr userDrawn="1"/>
        </p:nvSpPr>
        <p:spPr bwMode="gray">
          <a:xfrm>
            <a:off x="481013" y="6100661"/>
            <a:ext cx="3127218" cy="150362"/>
          </a:xfrm>
          <a:prstGeom prst="rect">
            <a:avLst/>
          </a:prstGeom>
          <a:noFill/>
        </p:spPr>
        <p:txBody>
          <a:bodyPr wrap="square" lIns="0" tIns="0" rIns="0" bIns="0" rtlCol="0">
            <a:spAutoFit/>
          </a:bodyPr>
          <a:lstStyle/>
          <a:p>
            <a:pPr marL="0" marR="0" lvl="0" indent="0" algn="l" defTabSz="914400" rtl="0" eaLnBrk="1" fontAlgn="auto" latinLnBrk="0" hangingPunct="1">
              <a:lnSpc>
                <a:spcPct val="114000"/>
              </a:lnSpc>
              <a:spcBef>
                <a:spcPts val="0"/>
              </a:spcBef>
              <a:spcAft>
                <a:spcPts val="300"/>
              </a:spcAft>
              <a:buClrTx/>
              <a:buSzTx/>
              <a:buFontTx/>
              <a:buNone/>
              <a:tabLst/>
              <a:defRPr/>
            </a:pPr>
            <a:r>
              <a:rPr kumimoji="0" lang="en-US" sz="900" u="none" strike="noStrike" kern="1200" cap="none" spc="0" normalizeH="0" baseline="0" noProof="0">
                <a:ln>
                  <a:noFill/>
                </a:ln>
                <a:effectLst/>
                <a:uLnTx/>
                <a:uFillTx/>
                <a:latin typeface="Aptos" panose="020B0004020202020204" pitchFamily="34" charset="0"/>
                <a:ea typeface="Alfabet" pitchFamily="2" charset="0"/>
                <a:cs typeface="+mn-cs"/>
              </a:rPr>
              <a:t>Follow us on:</a:t>
            </a:r>
          </a:p>
        </p:txBody>
      </p:sp>
      <p:sp>
        <p:nvSpPr>
          <p:cNvPr id="7" name="TextBox 6">
            <a:extLst>
              <a:ext uri="{FF2B5EF4-FFF2-40B4-BE49-F238E27FC236}">
                <a16:creationId xmlns:a16="http://schemas.microsoft.com/office/drawing/2014/main" id="{CAFD8E40-2929-3D88-B76D-DD16806A308C}"/>
              </a:ext>
            </a:extLst>
          </p:cNvPr>
          <p:cNvSpPr txBox="1"/>
          <p:nvPr userDrawn="1"/>
        </p:nvSpPr>
        <p:spPr>
          <a:xfrm>
            <a:off x="389712" y="6209771"/>
            <a:ext cx="4184203" cy="242374"/>
          </a:xfrm>
          <a:prstGeom prst="rect">
            <a:avLst/>
          </a:prstGeom>
          <a:noFill/>
        </p:spPr>
        <p:txBody>
          <a:bodyPr wrap="square">
            <a:spAutoFit/>
          </a:bodyPr>
          <a:lstStyle/>
          <a:p>
            <a:pPr marL="0" marR="0" lvl="0" indent="0" algn="l" defTabSz="914400" rtl="0" eaLnBrk="1" fontAlgn="auto" latinLnBrk="0" hangingPunct="1">
              <a:lnSpc>
                <a:spcPct val="114000"/>
              </a:lnSpc>
              <a:spcBef>
                <a:spcPts val="0"/>
              </a:spcBef>
              <a:spcAft>
                <a:spcPts val="300"/>
              </a:spcAft>
              <a:buClrTx/>
              <a:buSzTx/>
              <a:buFontTx/>
              <a:buNone/>
              <a:tabLst/>
              <a:defRPr/>
            </a:pPr>
            <a:r>
              <a:rPr kumimoji="0" lang="en-US" sz="900" u="none" strike="noStrike" kern="1200" cap="none" spc="0" normalizeH="0" baseline="0" noProof="0">
                <a:ln>
                  <a:noFill/>
                </a:ln>
                <a:effectLst/>
                <a:uLnTx/>
                <a:uFillTx/>
                <a:latin typeface="Aptos" panose="020B0004020202020204" pitchFamily="34" charset="0"/>
                <a:ea typeface="Alfabet" pitchFamily="2" charset="0"/>
                <a:cs typeface="+mn-cs"/>
              </a:rPr>
              <a:t>For more information, visit us at </a:t>
            </a:r>
            <a:r>
              <a:rPr kumimoji="0" lang="en-US" sz="900" u="none" strike="noStrike" kern="1200" cap="none" spc="0" normalizeH="0" baseline="0" noProof="0" err="1">
                <a:ln>
                  <a:noFill/>
                </a:ln>
                <a:effectLst/>
                <a:uLnTx/>
                <a:uFillTx/>
                <a:latin typeface="Aptos" panose="020B0004020202020204" pitchFamily="34" charset="0"/>
                <a:ea typeface="Alfabet" pitchFamily="2" charset="0"/>
                <a:cs typeface="+mn-cs"/>
              </a:rPr>
              <a:t>qualcomm.com</a:t>
            </a:r>
            <a:r>
              <a:rPr kumimoji="0" lang="en-US" sz="900" u="none" strike="noStrike" kern="1200" cap="none" spc="0" normalizeH="0" baseline="0" noProof="0">
                <a:ln>
                  <a:noFill/>
                </a:ln>
                <a:effectLst/>
                <a:uLnTx/>
                <a:uFillTx/>
                <a:latin typeface="Aptos" panose="020B0004020202020204" pitchFamily="34" charset="0"/>
                <a:ea typeface="Alfabet" pitchFamily="2" charset="0"/>
                <a:cs typeface="+mn-cs"/>
              </a:rPr>
              <a:t> &amp; </a:t>
            </a:r>
            <a:r>
              <a:rPr kumimoji="0" lang="en-US" sz="900" u="none" strike="noStrike" kern="1200" cap="none" spc="0" normalizeH="0" baseline="0" noProof="0" err="1">
                <a:ln>
                  <a:noFill/>
                </a:ln>
                <a:effectLst/>
                <a:uLnTx/>
                <a:uFillTx/>
                <a:latin typeface="Aptos" panose="020B0004020202020204" pitchFamily="34" charset="0"/>
                <a:ea typeface="Alfabet" pitchFamily="2" charset="0"/>
                <a:cs typeface="+mn-cs"/>
              </a:rPr>
              <a:t>qualcomm.com</a:t>
            </a:r>
            <a:r>
              <a:rPr kumimoji="0" lang="en-US" sz="900" u="none" strike="noStrike" kern="1200" cap="none" spc="0" normalizeH="0" baseline="0" noProof="0">
                <a:ln>
                  <a:noFill/>
                </a:ln>
                <a:effectLst/>
                <a:uLnTx/>
                <a:uFillTx/>
                <a:latin typeface="Aptos" panose="020B0004020202020204" pitchFamily="34" charset="0"/>
                <a:ea typeface="Alfabet" pitchFamily="2" charset="0"/>
                <a:cs typeface="+mn-cs"/>
              </a:rPr>
              <a:t>/blog</a:t>
            </a:r>
          </a:p>
        </p:txBody>
      </p:sp>
      <p:grpSp>
        <p:nvGrpSpPr>
          <p:cNvPr id="8" name="Group 7">
            <a:extLst>
              <a:ext uri="{FF2B5EF4-FFF2-40B4-BE49-F238E27FC236}">
                <a16:creationId xmlns:a16="http://schemas.microsoft.com/office/drawing/2014/main" id="{DC2BA5B9-32D0-B4D3-31C5-940933363930}"/>
              </a:ext>
            </a:extLst>
          </p:cNvPr>
          <p:cNvGrpSpPr/>
          <p:nvPr userDrawn="1"/>
        </p:nvGrpSpPr>
        <p:grpSpPr>
          <a:xfrm>
            <a:off x="1205032" y="6126885"/>
            <a:ext cx="817893" cy="93682"/>
            <a:chOff x="1300130" y="6126885"/>
            <a:chExt cx="817893" cy="93682"/>
          </a:xfrm>
        </p:grpSpPr>
        <p:grpSp>
          <p:nvGrpSpPr>
            <p:cNvPr id="9" name="Group 5">
              <a:extLst>
                <a:ext uri="{FF2B5EF4-FFF2-40B4-BE49-F238E27FC236}">
                  <a16:creationId xmlns:a16="http://schemas.microsoft.com/office/drawing/2014/main" id="{3BF5268F-6D68-1917-4372-D995E148B3D8}"/>
                </a:ext>
              </a:extLst>
            </p:cNvPr>
            <p:cNvGrpSpPr>
              <a:grpSpLocks noChangeAspect="1"/>
            </p:cNvGrpSpPr>
            <p:nvPr/>
          </p:nvGrpSpPr>
          <p:grpSpPr bwMode="gray">
            <a:xfrm>
              <a:off x="1300130" y="6126885"/>
              <a:ext cx="94798" cy="93682"/>
              <a:chOff x="3331" y="1656"/>
              <a:chExt cx="1020" cy="1008"/>
            </a:xfrm>
            <a:solidFill>
              <a:schemeClr val="tx1"/>
            </a:solidFill>
          </p:grpSpPr>
          <p:sp>
            <p:nvSpPr>
              <p:cNvPr id="17" name="Freeform 6">
                <a:extLst>
                  <a:ext uri="{FF2B5EF4-FFF2-40B4-BE49-F238E27FC236}">
                    <a16:creationId xmlns:a16="http://schemas.microsoft.com/office/drawing/2014/main" id="{3B4391A0-4D50-9169-D3E1-D5541F0F6095}"/>
                  </a:ext>
                </a:extLst>
              </p:cNvPr>
              <p:cNvSpPr>
                <a:spLocks noEditPoints="1"/>
              </p:cNvSpPr>
              <p:nvPr/>
            </p:nvSpPr>
            <p:spPr bwMode="gray">
              <a:xfrm>
                <a:off x="3331" y="1656"/>
                <a:ext cx="232" cy="1008"/>
              </a:xfrm>
              <a:custGeom>
                <a:avLst/>
                <a:gdLst>
                  <a:gd name="T0" fmla="*/ 98 w 98"/>
                  <a:gd name="T1" fmla="*/ 46 h 427"/>
                  <a:gd name="T2" fmla="*/ 48 w 98"/>
                  <a:gd name="T3" fmla="*/ 92 h 427"/>
                  <a:gd name="T4" fmla="*/ 0 w 98"/>
                  <a:gd name="T5" fmla="*/ 46 h 427"/>
                  <a:gd name="T6" fmla="*/ 49 w 98"/>
                  <a:gd name="T7" fmla="*/ 0 h 427"/>
                  <a:gd name="T8" fmla="*/ 98 w 98"/>
                  <a:gd name="T9" fmla="*/ 46 h 427"/>
                  <a:gd name="T10" fmla="*/ 2 w 98"/>
                  <a:gd name="T11" fmla="*/ 427 h 427"/>
                  <a:gd name="T12" fmla="*/ 2 w 98"/>
                  <a:gd name="T13" fmla="*/ 129 h 427"/>
                  <a:gd name="T14" fmla="*/ 95 w 98"/>
                  <a:gd name="T15" fmla="*/ 129 h 427"/>
                  <a:gd name="T16" fmla="*/ 95 w 98"/>
                  <a:gd name="T17" fmla="*/ 427 h 427"/>
                  <a:gd name="T18" fmla="*/ 2 w 98"/>
                  <a:gd name="T1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427">
                    <a:moveTo>
                      <a:pt x="98" y="46"/>
                    </a:moveTo>
                    <a:cubicBezTo>
                      <a:pt x="98" y="72"/>
                      <a:pt x="79" y="92"/>
                      <a:pt x="48" y="92"/>
                    </a:cubicBezTo>
                    <a:cubicBezTo>
                      <a:pt x="18" y="92"/>
                      <a:pt x="0" y="72"/>
                      <a:pt x="0" y="46"/>
                    </a:cubicBezTo>
                    <a:cubicBezTo>
                      <a:pt x="0" y="20"/>
                      <a:pt x="19" y="0"/>
                      <a:pt x="49" y="0"/>
                    </a:cubicBezTo>
                    <a:cubicBezTo>
                      <a:pt x="79" y="0"/>
                      <a:pt x="97" y="20"/>
                      <a:pt x="98" y="46"/>
                    </a:cubicBezTo>
                    <a:close/>
                    <a:moveTo>
                      <a:pt x="2" y="427"/>
                    </a:moveTo>
                    <a:cubicBezTo>
                      <a:pt x="2" y="129"/>
                      <a:pt x="2" y="129"/>
                      <a:pt x="2" y="129"/>
                    </a:cubicBezTo>
                    <a:cubicBezTo>
                      <a:pt x="95" y="129"/>
                      <a:pt x="95" y="129"/>
                      <a:pt x="95" y="129"/>
                    </a:cubicBezTo>
                    <a:cubicBezTo>
                      <a:pt x="95" y="427"/>
                      <a:pt x="95" y="427"/>
                      <a:pt x="95" y="427"/>
                    </a:cubicBezTo>
                    <a:lnTo>
                      <a:pt x="2" y="4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0" cap="none" spc="0" normalizeH="0" baseline="0" noProof="0">
                  <a:ln>
                    <a:noFill/>
                  </a:ln>
                  <a:effectLst/>
                  <a:uLnTx/>
                  <a:uFillTx/>
                  <a:latin typeface="Aptos" panose="020B0004020202020204" pitchFamily="34" charset="0"/>
                  <a:ea typeface="Alfabet" pitchFamily="2" charset="0"/>
                  <a:cs typeface="+mn-cs"/>
                </a:endParaRPr>
              </a:p>
            </p:txBody>
          </p:sp>
          <p:sp>
            <p:nvSpPr>
              <p:cNvPr id="18" name="Freeform 7">
                <a:extLst>
                  <a:ext uri="{FF2B5EF4-FFF2-40B4-BE49-F238E27FC236}">
                    <a16:creationId xmlns:a16="http://schemas.microsoft.com/office/drawing/2014/main" id="{40BEAF68-D3D4-D207-309D-6001397EE346}"/>
                  </a:ext>
                </a:extLst>
              </p:cNvPr>
              <p:cNvSpPr>
                <a:spLocks/>
              </p:cNvSpPr>
              <p:nvPr/>
            </p:nvSpPr>
            <p:spPr bwMode="gray">
              <a:xfrm>
                <a:off x="3681" y="1944"/>
                <a:ext cx="670" cy="720"/>
              </a:xfrm>
              <a:custGeom>
                <a:avLst/>
                <a:gdLst>
                  <a:gd name="T0" fmla="*/ 2 w 284"/>
                  <a:gd name="T1" fmla="*/ 102 h 305"/>
                  <a:gd name="T2" fmla="*/ 0 w 284"/>
                  <a:gd name="T3" fmla="*/ 7 h 305"/>
                  <a:gd name="T4" fmla="*/ 80 w 284"/>
                  <a:gd name="T5" fmla="*/ 7 h 305"/>
                  <a:gd name="T6" fmla="*/ 84 w 284"/>
                  <a:gd name="T7" fmla="*/ 48 h 305"/>
                  <a:gd name="T8" fmla="*/ 86 w 284"/>
                  <a:gd name="T9" fmla="*/ 48 h 305"/>
                  <a:gd name="T10" fmla="*/ 178 w 284"/>
                  <a:gd name="T11" fmla="*/ 0 h 305"/>
                  <a:gd name="T12" fmla="*/ 284 w 284"/>
                  <a:gd name="T13" fmla="*/ 129 h 305"/>
                  <a:gd name="T14" fmla="*/ 284 w 284"/>
                  <a:gd name="T15" fmla="*/ 305 h 305"/>
                  <a:gd name="T16" fmla="*/ 192 w 284"/>
                  <a:gd name="T17" fmla="*/ 305 h 305"/>
                  <a:gd name="T18" fmla="*/ 192 w 284"/>
                  <a:gd name="T19" fmla="*/ 140 h 305"/>
                  <a:gd name="T20" fmla="*/ 145 w 284"/>
                  <a:gd name="T21" fmla="*/ 75 h 305"/>
                  <a:gd name="T22" fmla="*/ 98 w 284"/>
                  <a:gd name="T23" fmla="*/ 110 h 305"/>
                  <a:gd name="T24" fmla="*/ 94 w 284"/>
                  <a:gd name="T25" fmla="*/ 133 h 305"/>
                  <a:gd name="T26" fmla="*/ 94 w 284"/>
                  <a:gd name="T27" fmla="*/ 305 h 305"/>
                  <a:gd name="T28" fmla="*/ 2 w 284"/>
                  <a:gd name="T29" fmla="*/ 305 h 305"/>
                  <a:gd name="T30" fmla="*/ 2 w 284"/>
                  <a:gd name="T31" fmla="*/ 102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4" h="305">
                    <a:moveTo>
                      <a:pt x="2" y="102"/>
                    </a:moveTo>
                    <a:cubicBezTo>
                      <a:pt x="2" y="65"/>
                      <a:pt x="1" y="34"/>
                      <a:pt x="0" y="7"/>
                    </a:cubicBezTo>
                    <a:cubicBezTo>
                      <a:pt x="80" y="7"/>
                      <a:pt x="80" y="7"/>
                      <a:pt x="80" y="7"/>
                    </a:cubicBezTo>
                    <a:cubicBezTo>
                      <a:pt x="84" y="48"/>
                      <a:pt x="84" y="48"/>
                      <a:pt x="84" y="48"/>
                    </a:cubicBezTo>
                    <a:cubicBezTo>
                      <a:pt x="86" y="48"/>
                      <a:pt x="86" y="48"/>
                      <a:pt x="86" y="48"/>
                    </a:cubicBezTo>
                    <a:cubicBezTo>
                      <a:pt x="98" y="29"/>
                      <a:pt x="128" y="0"/>
                      <a:pt x="178" y="0"/>
                    </a:cubicBezTo>
                    <a:cubicBezTo>
                      <a:pt x="239" y="0"/>
                      <a:pt x="284" y="41"/>
                      <a:pt x="284" y="129"/>
                    </a:cubicBezTo>
                    <a:cubicBezTo>
                      <a:pt x="284" y="305"/>
                      <a:pt x="284" y="305"/>
                      <a:pt x="284" y="305"/>
                    </a:cubicBezTo>
                    <a:cubicBezTo>
                      <a:pt x="192" y="305"/>
                      <a:pt x="192" y="305"/>
                      <a:pt x="192" y="305"/>
                    </a:cubicBezTo>
                    <a:cubicBezTo>
                      <a:pt x="192" y="140"/>
                      <a:pt x="192" y="140"/>
                      <a:pt x="192" y="140"/>
                    </a:cubicBezTo>
                    <a:cubicBezTo>
                      <a:pt x="192" y="101"/>
                      <a:pt x="178" y="75"/>
                      <a:pt x="145" y="75"/>
                    </a:cubicBezTo>
                    <a:cubicBezTo>
                      <a:pt x="119" y="75"/>
                      <a:pt x="104" y="93"/>
                      <a:pt x="98" y="110"/>
                    </a:cubicBezTo>
                    <a:cubicBezTo>
                      <a:pt x="95" y="116"/>
                      <a:pt x="94" y="124"/>
                      <a:pt x="94" y="133"/>
                    </a:cubicBezTo>
                    <a:cubicBezTo>
                      <a:pt x="94" y="305"/>
                      <a:pt x="94" y="305"/>
                      <a:pt x="94" y="305"/>
                    </a:cubicBezTo>
                    <a:cubicBezTo>
                      <a:pt x="2" y="305"/>
                      <a:pt x="2" y="305"/>
                      <a:pt x="2" y="305"/>
                    </a:cubicBezTo>
                    <a:lnTo>
                      <a:pt x="2"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u="none" strike="noStrike" kern="0" cap="none" spc="0" normalizeH="0" baseline="0" noProof="0">
                  <a:ln>
                    <a:noFill/>
                  </a:ln>
                  <a:effectLst/>
                  <a:uLnTx/>
                  <a:uFillTx/>
                  <a:latin typeface="Aptos" panose="020B0004020202020204" pitchFamily="34" charset="0"/>
                  <a:ea typeface="Alfabet" pitchFamily="2" charset="0"/>
                  <a:cs typeface="+mn-cs"/>
                </a:endParaRPr>
              </a:p>
            </p:txBody>
          </p:sp>
        </p:grpSp>
        <p:grpSp>
          <p:nvGrpSpPr>
            <p:cNvPr id="10" name="Group 4">
              <a:extLst>
                <a:ext uri="{FF2B5EF4-FFF2-40B4-BE49-F238E27FC236}">
                  <a16:creationId xmlns:a16="http://schemas.microsoft.com/office/drawing/2014/main" id="{274B1A01-2610-8398-DC38-5F6C0A50AF64}"/>
                </a:ext>
              </a:extLst>
            </p:cNvPr>
            <p:cNvGrpSpPr>
              <a:grpSpLocks noChangeAspect="1"/>
            </p:cNvGrpSpPr>
            <p:nvPr/>
          </p:nvGrpSpPr>
          <p:grpSpPr bwMode="auto">
            <a:xfrm>
              <a:off x="1640695" y="6127230"/>
              <a:ext cx="92914" cy="92992"/>
              <a:chOff x="2653" y="972"/>
              <a:chExt cx="2372" cy="2374"/>
            </a:xfrm>
            <a:solidFill>
              <a:schemeClr val="tx1"/>
            </a:solidFill>
          </p:grpSpPr>
          <p:sp>
            <p:nvSpPr>
              <p:cNvPr id="14" name="Freeform 5">
                <a:extLst>
                  <a:ext uri="{FF2B5EF4-FFF2-40B4-BE49-F238E27FC236}">
                    <a16:creationId xmlns:a16="http://schemas.microsoft.com/office/drawing/2014/main" id="{68802D42-C0F1-DAF9-8B74-77C13FA40FE6}"/>
                  </a:ext>
                </a:extLst>
              </p:cNvPr>
              <p:cNvSpPr>
                <a:spLocks noEditPoints="1"/>
              </p:cNvSpPr>
              <p:nvPr userDrawn="1"/>
            </p:nvSpPr>
            <p:spPr bwMode="auto">
              <a:xfrm>
                <a:off x="2653" y="972"/>
                <a:ext cx="2372" cy="2374"/>
              </a:xfrm>
              <a:custGeom>
                <a:avLst/>
                <a:gdLst>
                  <a:gd name="T0" fmla="*/ 1008 w 2016"/>
                  <a:gd name="T1" fmla="*/ 182 h 2016"/>
                  <a:gd name="T2" fmla="*/ 1415 w 2016"/>
                  <a:gd name="T3" fmla="*/ 188 h 2016"/>
                  <a:gd name="T4" fmla="*/ 1602 w 2016"/>
                  <a:gd name="T5" fmla="*/ 222 h 2016"/>
                  <a:gd name="T6" fmla="*/ 1718 w 2016"/>
                  <a:gd name="T7" fmla="*/ 298 h 2016"/>
                  <a:gd name="T8" fmla="*/ 1794 w 2016"/>
                  <a:gd name="T9" fmla="*/ 414 h 2016"/>
                  <a:gd name="T10" fmla="*/ 1828 w 2016"/>
                  <a:gd name="T11" fmla="*/ 601 h 2016"/>
                  <a:gd name="T12" fmla="*/ 1834 w 2016"/>
                  <a:gd name="T13" fmla="*/ 1008 h 2016"/>
                  <a:gd name="T14" fmla="*/ 1828 w 2016"/>
                  <a:gd name="T15" fmla="*/ 1415 h 2016"/>
                  <a:gd name="T16" fmla="*/ 1794 w 2016"/>
                  <a:gd name="T17" fmla="*/ 1602 h 2016"/>
                  <a:gd name="T18" fmla="*/ 1718 w 2016"/>
                  <a:gd name="T19" fmla="*/ 1718 h 2016"/>
                  <a:gd name="T20" fmla="*/ 1602 w 2016"/>
                  <a:gd name="T21" fmla="*/ 1794 h 2016"/>
                  <a:gd name="T22" fmla="*/ 1415 w 2016"/>
                  <a:gd name="T23" fmla="*/ 1828 h 2016"/>
                  <a:gd name="T24" fmla="*/ 1008 w 2016"/>
                  <a:gd name="T25" fmla="*/ 1834 h 2016"/>
                  <a:gd name="T26" fmla="*/ 601 w 2016"/>
                  <a:gd name="T27" fmla="*/ 1828 h 2016"/>
                  <a:gd name="T28" fmla="*/ 414 w 2016"/>
                  <a:gd name="T29" fmla="*/ 1794 h 2016"/>
                  <a:gd name="T30" fmla="*/ 298 w 2016"/>
                  <a:gd name="T31" fmla="*/ 1718 h 2016"/>
                  <a:gd name="T32" fmla="*/ 222 w 2016"/>
                  <a:gd name="T33" fmla="*/ 1602 h 2016"/>
                  <a:gd name="T34" fmla="*/ 188 w 2016"/>
                  <a:gd name="T35" fmla="*/ 1415 h 2016"/>
                  <a:gd name="T36" fmla="*/ 182 w 2016"/>
                  <a:gd name="T37" fmla="*/ 1008 h 2016"/>
                  <a:gd name="T38" fmla="*/ 188 w 2016"/>
                  <a:gd name="T39" fmla="*/ 601 h 2016"/>
                  <a:gd name="T40" fmla="*/ 222 w 2016"/>
                  <a:gd name="T41" fmla="*/ 414 h 2016"/>
                  <a:gd name="T42" fmla="*/ 298 w 2016"/>
                  <a:gd name="T43" fmla="*/ 298 h 2016"/>
                  <a:gd name="T44" fmla="*/ 414 w 2016"/>
                  <a:gd name="T45" fmla="*/ 222 h 2016"/>
                  <a:gd name="T46" fmla="*/ 601 w 2016"/>
                  <a:gd name="T47" fmla="*/ 188 h 2016"/>
                  <a:gd name="T48" fmla="*/ 1008 w 2016"/>
                  <a:gd name="T49" fmla="*/ 182 h 2016"/>
                  <a:gd name="T50" fmla="*/ 1008 w 2016"/>
                  <a:gd name="T51" fmla="*/ 0 h 2016"/>
                  <a:gd name="T52" fmla="*/ 593 w 2016"/>
                  <a:gd name="T53" fmla="*/ 6 h 2016"/>
                  <a:gd name="T54" fmla="*/ 348 w 2016"/>
                  <a:gd name="T55" fmla="*/ 53 h 2016"/>
                  <a:gd name="T56" fmla="*/ 169 w 2016"/>
                  <a:gd name="T57" fmla="*/ 169 h 2016"/>
                  <a:gd name="T58" fmla="*/ 53 w 2016"/>
                  <a:gd name="T59" fmla="*/ 348 h 2016"/>
                  <a:gd name="T60" fmla="*/ 6 w 2016"/>
                  <a:gd name="T61" fmla="*/ 593 h 2016"/>
                  <a:gd name="T62" fmla="*/ 0 w 2016"/>
                  <a:gd name="T63" fmla="*/ 1008 h 2016"/>
                  <a:gd name="T64" fmla="*/ 6 w 2016"/>
                  <a:gd name="T65" fmla="*/ 1423 h 2016"/>
                  <a:gd name="T66" fmla="*/ 53 w 2016"/>
                  <a:gd name="T67" fmla="*/ 1668 h 2016"/>
                  <a:gd name="T68" fmla="*/ 169 w 2016"/>
                  <a:gd name="T69" fmla="*/ 1847 h 2016"/>
                  <a:gd name="T70" fmla="*/ 348 w 2016"/>
                  <a:gd name="T71" fmla="*/ 1963 h 2016"/>
                  <a:gd name="T72" fmla="*/ 593 w 2016"/>
                  <a:gd name="T73" fmla="*/ 2010 h 2016"/>
                  <a:gd name="T74" fmla="*/ 1008 w 2016"/>
                  <a:gd name="T75" fmla="*/ 2016 h 2016"/>
                  <a:gd name="T76" fmla="*/ 1423 w 2016"/>
                  <a:gd name="T77" fmla="*/ 2010 h 2016"/>
                  <a:gd name="T78" fmla="*/ 1668 w 2016"/>
                  <a:gd name="T79" fmla="*/ 1963 h 2016"/>
                  <a:gd name="T80" fmla="*/ 1847 w 2016"/>
                  <a:gd name="T81" fmla="*/ 1847 h 2016"/>
                  <a:gd name="T82" fmla="*/ 1963 w 2016"/>
                  <a:gd name="T83" fmla="*/ 1668 h 2016"/>
                  <a:gd name="T84" fmla="*/ 2010 w 2016"/>
                  <a:gd name="T85" fmla="*/ 1423 h 2016"/>
                  <a:gd name="T86" fmla="*/ 2016 w 2016"/>
                  <a:gd name="T87" fmla="*/ 1008 h 2016"/>
                  <a:gd name="T88" fmla="*/ 2010 w 2016"/>
                  <a:gd name="T89" fmla="*/ 593 h 2016"/>
                  <a:gd name="T90" fmla="*/ 1963 w 2016"/>
                  <a:gd name="T91" fmla="*/ 348 h 2016"/>
                  <a:gd name="T92" fmla="*/ 1847 w 2016"/>
                  <a:gd name="T93" fmla="*/ 169 h 2016"/>
                  <a:gd name="T94" fmla="*/ 1668 w 2016"/>
                  <a:gd name="T95" fmla="*/ 53 h 2016"/>
                  <a:gd name="T96" fmla="*/ 1423 w 2016"/>
                  <a:gd name="T97" fmla="*/ 6 h 2016"/>
                  <a:gd name="T98" fmla="*/ 1008 w 2016"/>
                  <a:gd name="T99"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16" h="2016">
                    <a:moveTo>
                      <a:pt x="1008" y="182"/>
                    </a:moveTo>
                    <a:cubicBezTo>
                      <a:pt x="1277" y="182"/>
                      <a:pt x="1309" y="183"/>
                      <a:pt x="1415" y="188"/>
                    </a:cubicBezTo>
                    <a:cubicBezTo>
                      <a:pt x="1513" y="192"/>
                      <a:pt x="1567" y="209"/>
                      <a:pt x="1602" y="222"/>
                    </a:cubicBezTo>
                    <a:cubicBezTo>
                      <a:pt x="1649" y="241"/>
                      <a:pt x="1683" y="263"/>
                      <a:pt x="1718" y="298"/>
                    </a:cubicBezTo>
                    <a:cubicBezTo>
                      <a:pt x="1753" y="333"/>
                      <a:pt x="1775" y="367"/>
                      <a:pt x="1794" y="414"/>
                    </a:cubicBezTo>
                    <a:cubicBezTo>
                      <a:pt x="1807" y="449"/>
                      <a:pt x="1824" y="503"/>
                      <a:pt x="1828" y="601"/>
                    </a:cubicBezTo>
                    <a:cubicBezTo>
                      <a:pt x="1833" y="707"/>
                      <a:pt x="1834" y="739"/>
                      <a:pt x="1834" y="1008"/>
                    </a:cubicBezTo>
                    <a:cubicBezTo>
                      <a:pt x="1834" y="1277"/>
                      <a:pt x="1833" y="1309"/>
                      <a:pt x="1828" y="1415"/>
                    </a:cubicBezTo>
                    <a:cubicBezTo>
                      <a:pt x="1824" y="1513"/>
                      <a:pt x="1807" y="1567"/>
                      <a:pt x="1794" y="1602"/>
                    </a:cubicBezTo>
                    <a:cubicBezTo>
                      <a:pt x="1775" y="1649"/>
                      <a:pt x="1753" y="1683"/>
                      <a:pt x="1718" y="1718"/>
                    </a:cubicBezTo>
                    <a:cubicBezTo>
                      <a:pt x="1683" y="1753"/>
                      <a:pt x="1649" y="1775"/>
                      <a:pt x="1602" y="1794"/>
                    </a:cubicBezTo>
                    <a:cubicBezTo>
                      <a:pt x="1567" y="1807"/>
                      <a:pt x="1513" y="1824"/>
                      <a:pt x="1415" y="1828"/>
                    </a:cubicBezTo>
                    <a:cubicBezTo>
                      <a:pt x="1309" y="1833"/>
                      <a:pt x="1277" y="1834"/>
                      <a:pt x="1008" y="1834"/>
                    </a:cubicBezTo>
                    <a:cubicBezTo>
                      <a:pt x="739" y="1834"/>
                      <a:pt x="707" y="1833"/>
                      <a:pt x="601" y="1828"/>
                    </a:cubicBezTo>
                    <a:cubicBezTo>
                      <a:pt x="503" y="1824"/>
                      <a:pt x="449" y="1807"/>
                      <a:pt x="414" y="1794"/>
                    </a:cubicBezTo>
                    <a:cubicBezTo>
                      <a:pt x="367" y="1775"/>
                      <a:pt x="333" y="1753"/>
                      <a:pt x="298" y="1718"/>
                    </a:cubicBezTo>
                    <a:cubicBezTo>
                      <a:pt x="263" y="1683"/>
                      <a:pt x="241" y="1649"/>
                      <a:pt x="222" y="1602"/>
                    </a:cubicBezTo>
                    <a:cubicBezTo>
                      <a:pt x="209" y="1567"/>
                      <a:pt x="192" y="1513"/>
                      <a:pt x="188" y="1415"/>
                    </a:cubicBezTo>
                    <a:cubicBezTo>
                      <a:pt x="183" y="1309"/>
                      <a:pt x="182" y="1277"/>
                      <a:pt x="182" y="1008"/>
                    </a:cubicBezTo>
                    <a:cubicBezTo>
                      <a:pt x="182" y="739"/>
                      <a:pt x="183" y="707"/>
                      <a:pt x="188" y="601"/>
                    </a:cubicBezTo>
                    <a:cubicBezTo>
                      <a:pt x="192" y="503"/>
                      <a:pt x="209" y="449"/>
                      <a:pt x="222" y="414"/>
                    </a:cubicBezTo>
                    <a:cubicBezTo>
                      <a:pt x="241" y="367"/>
                      <a:pt x="263" y="333"/>
                      <a:pt x="298" y="298"/>
                    </a:cubicBezTo>
                    <a:cubicBezTo>
                      <a:pt x="333" y="263"/>
                      <a:pt x="367" y="241"/>
                      <a:pt x="414" y="222"/>
                    </a:cubicBezTo>
                    <a:cubicBezTo>
                      <a:pt x="449" y="209"/>
                      <a:pt x="503" y="192"/>
                      <a:pt x="601" y="188"/>
                    </a:cubicBezTo>
                    <a:cubicBezTo>
                      <a:pt x="707" y="183"/>
                      <a:pt x="739" y="182"/>
                      <a:pt x="1008" y="182"/>
                    </a:cubicBezTo>
                    <a:moveTo>
                      <a:pt x="1008" y="0"/>
                    </a:moveTo>
                    <a:cubicBezTo>
                      <a:pt x="734" y="0"/>
                      <a:pt x="700" y="1"/>
                      <a:pt x="593" y="6"/>
                    </a:cubicBezTo>
                    <a:cubicBezTo>
                      <a:pt x="485" y="11"/>
                      <a:pt x="412" y="28"/>
                      <a:pt x="348" y="53"/>
                    </a:cubicBezTo>
                    <a:cubicBezTo>
                      <a:pt x="282" y="79"/>
                      <a:pt x="225" y="113"/>
                      <a:pt x="169" y="169"/>
                    </a:cubicBezTo>
                    <a:cubicBezTo>
                      <a:pt x="113" y="225"/>
                      <a:pt x="79" y="282"/>
                      <a:pt x="53" y="348"/>
                    </a:cubicBezTo>
                    <a:cubicBezTo>
                      <a:pt x="28" y="412"/>
                      <a:pt x="11" y="485"/>
                      <a:pt x="6" y="593"/>
                    </a:cubicBezTo>
                    <a:cubicBezTo>
                      <a:pt x="1" y="700"/>
                      <a:pt x="0" y="734"/>
                      <a:pt x="0" y="1008"/>
                    </a:cubicBezTo>
                    <a:cubicBezTo>
                      <a:pt x="0" y="1282"/>
                      <a:pt x="1" y="1316"/>
                      <a:pt x="6" y="1423"/>
                    </a:cubicBezTo>
                    <a:cubicBezTo>
                      <a:pt x="11" y="1531"/>
                      <a:pt x="28" y="1604"/>
                      <a:pt x="53" y="1668"/>
                    </a:cubicBezTo>
                    <a:cubicBezTo>
                      <a:pt x="79" y="1734"/>
                      <a:pt x="113" y="1791"/>
                      <a:pt x="169" y="1847"/>
                    </a:cubicBezTo>
                    <a:cubicBezTo>
                      <a:pt x="225" y="1903"/>
                      <a:pt x="282" y="1937"/>
                      <a:pt x="348" y="1963"/>
                    </a:cubicBezTo>
                    <a:cubicBezTo>
                      <a:pt x="412" y="1988"/>
                      <a:pt x="485" y="2005"/>
                      <a:pt x="593" y="2010"/>
                    </a:cubicBezTo>
                    <a:cubicBezTo>
                      <a:pt x="700" y="2015"/>
                      <a:pt x="734" y="2016"/>
                      <a:pt x="1008" y="2016"/>
                    </a:cubicBezTo>
                    <a:cubicBezTo>
                      <a:pt x="1282" y="2016"/>
                      <a:pt x="1316" y="2015"/>
                      <a:pt x="1423" y="2010"/>
                    </a:cubicBezTo>
                    <a:cubicBezTo>
                      <a:pt x="1531" y="2005"/>
                      <a:pt x="1604" y="1988"/>
                      <a:pt x="1668" y="1963"/>
                    </a:cubicBezTo>
                    <a:cubicBezTo>
                      <a:pt x="1734" y="1937"/>
                      <a:pt x="1791" y="1903"/>
                      <a:pt x="1847" y="1847"/>
                    </a:cubicBezTo>
                    <a:cubicBezTo>
                      <a:pt x="1903" y="1791"/>
                      <a:pt x="1937" y="1734"/>
                      <a:pt x="1963" y="1668"/>
                    </a:cubicBezTo>
                    <a:cubicBezTo>
                      <a:pt x="1988" y="1604"/>
                      <a:pt x="2005" y="1531"/>
                      <a:pt x="2010" y="1423"/>
                    </a:cubicBezTo>
                    <a:cubicBezTo>
                      <a:pt x="2015" y="1316"/>
                      <a:pt x="2016" y="1282"/>
                      <a:pt x="2016" y="1008"/>
                    </a:cubicBezTo>
                    <a:cubicBezTo>
                      <a:pt x="2016" y="734"/>
                      <a:pt x="2015" y="700"/>
                      <a:pt x="2010" y="593"/>
                    </a:cubicBezTo>
                    <a:cubicBezTo>
                      <a:pt x="2005" y="485"/>
                      <a:pt x="1988" y="412"/>
                      <a:pt x="1963" y="348"/>
                    </a:cubicBezTo>
                    <a:cubicBezTo>
                      <a:pt x="1937" y="282"/>
                      <a:pt x="1903" y="225"/>
                      <a:pt x="1847" y="169"/>
                    </a:cubicBezTo>
                    <a:cubicBezTo>
                      <a:pt x="1791" y="113"/>
                      <a:pt x="1734" y="79"/>
                      <a:pt x="1668" y="53"/>
                    </a:cubicBezTo>
                    <a:cubicBezTo>
                      <a:pt x="1604" y="28"/>
                      <a:pt x="1531" y="11"/>
                      <a:pt x="1423" y="6"/>
                    </a:cubicBezTo>
                    <a:cubicBezTo>
                      <a:pt x="1316" y="1"/>
                      <a:pt x="1282" y="0"/>
                      <a:pt x="100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latin typeface="Aptos" panose="020B0004020202020204" pitchFamily="34" charset="0"/>
                  <a:ea typeface="Alfabet" pitchFamily="2" charset="0"/>
                </a:endParaRPr>
              </a:p>
            </p:txBody>
          </p:sp>
          <p:sp>
            <p:nvSpPr>
              <p:cNvPr id="15" name="Freeform 6">
                <a:extLst>
                  <a:ext uri="{FF2B5EF4-FFF2-40B4-BE49-F238E27FC236}">
                    <a16:creationId xmlns:a16="http://schemas.microsoft.com/office/drawing/2014/main" id="{511AB5E8-AF45-535E-DBEE-21EA3AA4AC1B}"/>
                  </a:ext>
                </a:extLst>
              </p:cNvPr>
              <p:cNvSpPr>
                <a:spLocks noEditPoints="1"/>
              </p:cNvSpPr>
              <p:nvPr userDrawn="1"/>
            </p:nvSpPr>
            <p:spPr bwMode="auto">
              <a:xfrm>
                <a:off x="3231" y="1550"/>
                <a:ext cx="1216" cy="1218"/>
              </a:xfrm>
              <a:custGeom>
                <a:avLst/>
                <a:gdLst>
                  <a:gd name="T0" fmla="*/ 517 w 1034"/>
                  <a:gd name="T1" fmla="*/ 0 h 1034"/>
                  <a:gd name="T2" fmla="*/ 0 w 1034"/>
                  <a:gd name="T3" fmla="*/ 517 h 1034"/>
                  <a:gd name="T4" fmla="*/ 517 w 1034"/>
                  <a:gd name="T5" fmla="*/ 1034 h 1034"/>
                  <a:gd name="T6" fmla="*/ 1034 w 1034"/>
                  <a:gd name="T7" fmla="*/ 517 h 1034"/>
                  <a:gd name="T8" fmla="*/ 517 w 1034"/>
                  <a:gd name="T9" fmla="*/ 0 h 1034"/>
                  <a:gd name="T10" fmla="*/ 517 w 1034"/>
                  <a:gd name="T11" fmla="*/ 853 h 1034"/>
                  <a:gd name="T12" fmla="*/ 181 w 1034"/>
                  <a:gd name="T13" fmla="*/ 517 h 1034"/>
                  <a:gd name="T14" fmla="*/ 517 w 1034"/>
                  <a:gd name="T15" fmla="*/ 181 h 1034"/>
                  <a:gd name="T16" fmla="*/ 853 w 1034"/>
                  <a:gd name="T17" fmla="*/ 517 h 1034"/>
                  <a:gd name="T18" fmla="*/ 517 w 1034"/>
                  <a:gd name="T19" fmla="*/ 853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1034">
                    <a:moveTo>
                      <a:pt x="517" y="0"/>
                    </a:moveTo>
                    <a:cubicBezTo>
                      <a:pt x="231" y="0"/>
                      <a:pt x="0" y="231"/>
                      <a:pt x="0" y="517"/>
                    </a:cubicBezTo>
                    <a:cubicBezTo>
                      <a:pt x="0" y="803"/>
                      <a:pt x="231" y="1034"/>
                      <a:pt x="517" y="1034"/>
                    </a:cubicBezTo>
                    <a:cubicBezTo>
                      <a:pt x="803" y="1034"/>
                      <a:pt x="1034" y="803"/>
                      <a:pt x="1034" y="517"/>
                    </a:cubicBezTo>
                    <a:cubicBezTo>
                      <a:pt x="1034" y="231"/>
                      <a:pt x="803" y="0"/>
                      <a:pt x="517" y="0"/>
                    </a:cubicBezTo>
                    <a:close/>
                    <a:moveTo>
                      <a:pt x="517" y="853"/>
                    </a:moveTo>
                    <a:cubicBezTo>
                      <a:pt x="331" y="853"/>
                      <a:pt x="181" y="703"/>
                      <a:pt x="181" y="517"/>
                    </a:cubicBezTo>
                    <a:cubicBezTo>
                      <a:pt x="181" y="331"/>
                      <a:pt x="331" y="181"/>
                      <a:pt x="517" y="181"/>
                    </a:cubicBezTo>
                    <a:cubicBezTo>
                      <a:pt x="703" y="181"/>
                      <a:pt x="853" y="331"/>
                      <a:pt x="853" y="517"/>
                    </a:cubicBezTo>
                    <a:cubicBezTo>
                      <a:pt x="853" y="703"/>
                      <a:pt x="703" y="853"/>
                      <a:pt x="517" y="8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latin typeface="Aptos" panose="020B0004020202020204" pitchFamily="34" charset="0"/>
                  <a:ea typeface="Alfabet" pitchFamily="2" charset="0"/>
                </a:endParaRPr>
              </a:p>
            </p:txBody>
          </p:sp>
          <p:sp>
            <p:nvSpPr>
              <p:cNvPr id="16" name="Oval 7">
                <a:extLst>
                  <a:ext uri="{FF2B5EF4-FFF2-40B4-BE49-F238E27FC236}">
                    <a16:creationId xmlns:a16="http://schemas.microsoft.com/office/drawing/2014/main" id="{5A2B3252-69E6-21D8-7B9C-8CACF53B9BA3}"/>
                  </a:ext>
                </a:extLst>
              </p:cNvPr>
              <p:cNvSpPr>
                <a:spLocks noChangeArrowheads="1"/>
              </p:cNvSpPr>
              <p:nvPr userDrawn="1"/>
            </p:nvSpPr>
            <p:spPr bwMode="auto">
              <a:xfrm>
                <a:off x="4329" y="1383"/>
                <a:ext cx="285" cy="28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400">
                  <a:latin typeface="Aptos" panose="020B0004020202020204" pitchFamily="34" charset="0"/>
                  <a:ea typeface="Alfabet" pitchFamily="2" charset="0"/>
                </a:endParaRPr>
              </a:p>
            </p:txBody>
          </p:sp>
        </p:grpSp>
        <p:pic>
          <p:nvPicPr>
            <p:cNvPr id="11" name="Graphic 10">
              <a:extLst>
                <a:ext uri="{FF2B5EF4-FFF2-40B4-BE49-F238E27FC236}">
                  <a16:creationId xmlns:a16="http://schemas.microsoft.com/office/drawing/2014/main" id="{EDEA13E0-DF26-3A35-755F-EB1D2F7140EE}"/>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10838" y="6131300"/>
              <a:ext cx="122931" cy="84852"/>
            </a:xfrm>
            <a:prstGeom prst="rect">
              <a:avLst/>
            </a:prstGeom>
          </p:spPr>
        </p:pic>
        <p:pic>
          <p:nvPicPr>
            <p:cNvPr id="12" name="Graphic 11">
              <a:extLst>
                <a:ext uri="{FF2B5EF4-FFF2-40B4-BE49-F238E27FC236}">
                  <a16:creationId xmlns:a16="http://schemas.microsoft.com/office/drawing/2014/main" id="{B54DF270-EBC5-95DA-8346-7100B18EC911}"/>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023789" y="6126885"/>
              <a:ext cx="94234" cy="93682"/>
            </a:xfrm>
            <a:prstGeom prst="rect">
              <a:avLst/>
            </a:prstGeom>
          </p:spPr>
        </p:pic>
        <p:pic>
          <p:nvPicPr>
            <p:cNvPr id="13" name="Graphic 12">
              <a:extLst>
                <a:ext uri="{FF2B5EF4-FFF2-40B4-BE49-F238E27FC236}">
                  <a16:creationId xmlns:a16="http://schemas.microsoft.com/office/drawing/2014/main" id="{1D7C89CA-3D39-A79E-E143-FE65F0C89E27}"/>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476872" y="6131572"/>
              <a:ext cx="84309" cy="84309"/>
            </a:xfrm>
            <a:prstGeom prst="rect">
              <a:avLst/>
            </a:prstGeom>
          </p:spPr>
        </p:pic>
      </p:grpSp>
      <p:pic>
        <p:nvPicPr>
          <p:cNvPr id="24" name="Graphic 23">
            <a:extLst>
              <a:ext uri="{FF2B5EF4-FFF2-40B4-BE49-F238E27FC236}">
                <a16:creationId xmlns:a16="http://schemas.microsoft.com/office/drawing/2014/main" id="{1EBB4BF9-FEEC-4175-585A-2715E84D1EB5}"/>
              </a:ext>
            </a:extLst>
          </p:cNvPr>
          <p:cNvPicPr>
            <a:picLocks noChangeAspect="1"/>
          </p:cNvPicPr>
          <p:nvPr/>
        </p:nvPicPr>
        <p:blipFill>
          <a:blip r:embed="rId8">
            <a:extLst>
              <a:ext uri="{96DAC541-7B7A-43D3-8B79-37D633B846F1}">
                <asvg:svgBlip xmlns:asvg="http://schemas.microsoft.com/office/drawing/2016/SVG/main" r:embed="rId9"/>
              </a:ext>
            </a:extLst>
          </a:blip>
          <a:srcRect t="31605" r="39224"/>
          <a:stretch>
            <a:fillRect/>
          </a:stretch>
        </p:blipFill>
        <p:spPr>
          <a:xfrm>
            <a:off x="6684852" y="0"/>
            <a:ext cx="5507148" cy="6197600"/>
          </a:xfrm>
          <a:custGeom>
            <a:avLst/>
            <a:gdLst>
              <a:gd name="connsiteX0" fmla="*/ 0 w 5507148"/>
              <a:gd name="connsiteY0" fmla="*/ 0 h 6197600"/>
              <a:gd name="connsiteX1" fmla="*/ 147022 w 5507148"/>
              <a:gd name="connsiteY1" fmla="*/ 0 h 6197600"/>
              <a:gd name="connsiteX2" fmla="*/ 5507148 w 5507148"/>
              <a:gd name="connsiteY2" fmla="*/ 0 h 6197600"/>
              <a:gd name="connsiteX3" fmla="*/ 5507148 w 5507148"/>
              <a:gd name="connsiteY3" fmla="*/ 6197600 h 6197600"/>
              <a:gd name="connsiteX4" fmla="*/ 0 w 5507148"/>
              <a:gd name="connsiteY4" fmla="*/ 6197600 h 6197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7148" h="6197600">
                <a:moveTo>
                  <a:pt x="0" y="0"/>
                </a:moveTo>
                <a:lnTo>
                  <a:pt x="147022" y="0"/>
                </a:lnTo>
                <a:lnTo>
                  <a:pt x="5507148" y="0"/>
                </a:lnTo>
                <a:lnTo>
                  <a:pt x="5507148" y="6197600"/>
                </a:lnTo>
                <a:lnTo>
                  <a:pt x="0" y="6197600"/>
                </a:lnTo>
                <a:close/>
              </a:path>
            </a:pathLst>
          </a:custGeom>
        </p:spPr>
      </p:pic>
      <p:pic>
        <p:nvPicPr>
          <p:cNvPr id="21" name="Picture 2">
            <a:extLst>
              <a:ext uri="{FF2B5EF4-FFF2-40B4-BE49-F238E27FC236}">
                <a16:creationId xmlns:a16="http://schemas.microsoft.com/office/drawing/2014/main" id="{7FDF1ADE-EF76-ABDC-A94C-B4B22DDF49A4}"/>
              </a:ext>
            </a:extLst>
          </p:cNvPr>
          <p:cNvPicPr>
            <a:picLocks noChangeAspect="1" noChangeArrowheads="1"/>
          </p:cNvPicPr>
          <p:nvPr/>
        </p:nvPicPr>
        <p:blipFill rotWithShape="1">
          <a:blip r:embed="rId10" cstate="email">
            <a:extLst>
              <a:ext uri="{BEBA8EAE-BF5A-486C-A8C5-ECC9F3942E4B}">
                <a14:imgProps xmlns:a14="http://schemas.microsoft.com/office/drawing/2010/main">
                  <a14:imgLayer r:embed="rId11">
                    <a14:imgEffect>
                      <a14:brightnessContrast bright="100000"/>
                    </a14:imgEffect>
                  </a14:imgLayer>
                </a14:imgProps>
              </a:ext>
              <a:ext uri="{28A0092B-C50C-407E-A947-70E740481C1C}">
                <a14:useLocalDpi xmlns:a14="http://schemas.microsoft.com/office/drawing/2010/main"/>
              </a:ext>
            </a:extLst>
          </a:blip>
          <a:srcRect/>
          <a:stretch/>
        </p:blipFill>
        <p:spPr bwMode="auto">
          <a:xfrm>
            <a:off x="10895722" y="1322746"/>
            <a:ext cx="693024" cy="760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4858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hoto+Content_Dark Blue">
    <p:bg>
      <p:bgPr>
        <a:solidFill>
          <a:schemeClr val="accent2"/>
        </a:solidFill>
        <a:effectLst/>
      </p:bgPr>
    </p:bg>
    <p:spTree>
      <p:nvGrpSpPr>
        <p:cNvPr id="1" name=""/>
        <p:cNvGrpSpPr/>
        <p:nvPr/>
      </p:nvGrpSpPr>
      <p:grpSpPr>
        <a:xfrm>
          <a:off x="0" y="0"/>
          <a:ext cx="0" cy="0"/>
          <a:chOff x="0" y="0"/>
          <a:chExt cx="0" cy="0"/>
        </a:xfrm>
      </p:grpSpPr>
      <p:sp>
        <p:nvSpPr>
          <p:cNvPr id="34" name="Text Placeholder 9">
            <a:extLst>
              <a:ext uri="{FF2B5EF4-FFF2-40B4-BE49-F238E27FC236}">
                <a16:creationId xmlns:a16="http://schemas.microsoft.com/office/drawing/2014/main" id="{C4E6416A-9559-FB3E-0BBF-7EA0AD461D64}"/>
              </a:ext>
            </a:extLst>
          </p:cNvPr>
          <p:cNvSpPr>
            <a:spLocks noGrp="1"/>
          </p:cNvSpPr>
          <p:nvPr>
            <p:ph type="body" sz="quarter" idx="14" hasCustomPrompt="1"/>
          </p:nvPr>
        </p:nvSpPr>
        <p:spPr>
          <a:xfrm>
            <a:off x="515937" y="1196975"/>
            <a:ext cx="5327651" cy="1198115"/>
          </a:xfrm>
        </p:spPr>
        <p:txBody>
          <a:bodyPr wrap="square" anchor="b">
            <a:noAutofit/>
          </a:bodyPr>
          <a:lstStyle>
            <a:lvl1pPr marL="0" indent="0">
              <a:buNone/>
              <a:defRPr sz="1300" cap="all" spc="150" baseline="0">
                <a:solidFill>
                  <a:schemeClr val="tx1"/>
                </a:solidFill>
              </a:defRPr>
            </a:lvl1pPr>
          </a:lstStyle>
          <a:p>
            <a:pPr lvl="0"/>
            <a:r>
              <a:rPr lang="en-US"/>
              <a:t>EYEBROW HEADER</a:t>
            </a:r>
          </a:p>
        </p:txBody>
      </p:sp>
      <p:sp>
        <p:nvSpPr>
          <p:cNvPr id="35" name="Title 13">
            <a:extLst>
              <a:ext uri="{FF2B5EF4-FFF2-40B4-BE49-F238E27FC236}">
                <a16:creationId xmlns:a16="http://schemas.microsoft.com/office/drawing/2014/main" id="{6E52DE1D-E1C5-FA43-157D-B6DB44997581}"/>
              </a:ext>
            </a:extLst>
          </p:cNvPr>
          <p:cNvSpPr>
            <a:spLocks noGrp="1"/>
          </p:cNvSpPr>
          <p:nvPr>
            <p:ph type="title" hasCustomPrompt="1"/>
          </p:nvPr>
        </p:nvSpPr>
        <p:spPr>
          <a:xfrm>
            <a:off x="515937" y="2711631"/>
            <a:ext cx="5327651" cy="730069"/>
          </a:xfrm>
        </p:spPr>
        <p:txBody>
          <a:bodyPr anchor="t"/>
          <a:lstStyle>
            <a:lvl1pPr algn="l" defTabSz="914400" rtl="0" eaLnBrk="1" latinLnBrk="0" hangingPunct="1">
              <a:lnSpc>
                <a:spcPct val="85000"/>
              </a:lnSpc>
              <a:spcBef>
                <a:spcPct val="0"/>
              </a:spcBef>
              <a:buNone/>
              <a:defRPr lang="en-US" sz="2800" kern="2000" spc="-50" baseline="0" dirty="0">
                <a:solidFill>
                  <a:schemeClr val="tx2"/>
                </a:solidFill>
                <a:latin typeface="+mj-lt"/>
                <a:ea typeface="+mj-ea"/>
                <a:cs typeface="+mj-cs"/>
              </a:defRPr>
            </a:lvl1pPr>
          </a:lstStyle>
          <a:p>
            <a:r>
              <a:rPr lang="en-US"/>
              <a:t>2:1 Content &amp; Photo layout </a:t>
            </a:r>
            <a:br>
              <a:rPr lang="en-US"/>
            </a:br>
            <a:r>
              <a:rPr lang="en-US"/>
              <a:t>Title 2 lines maximum</a:t>
            </a:r>
          </a:p>
        </p:txBody>
      </p:sp>
      <p:sp>
        <p:nvSpPr>
          <p:cNvPr id="5" name="Picture Placeholder 4">
            <a:extLst>
              <a:ext uri="{FF2B5EF4-FFF2-40B4-BE49-F238E27FC236}">
                <a16:creationId xmlns:a16="http://schemas.microsoft.com/office/drawing/2014/main" id="{9ECAE361-7F8C-900A-EC59-0A43B1F58E51}"/>
              </a:ext>
            </a:extLst>
          </p:cNvPr>
          <p:cNvSpPr>
            <a:spLocks noGrp="1" noChangeAspect="1"/>
          </p:cNvSpPr>
          <p:nvPr>
            <p:ph type="pic" sz="quarter" idx="12" hasCustomPrompt="1"/>
          </p:nvPr>
        </p:nvSpPr>
        <p:spPr>
          <a:xfrm>
            <a:off x="7150937" y="0"/>
            <a:ext cx="5041063" cy="6858000"/>
          </a:xfrm>
          <a:custGeom>
            <a:avLst/>
            <a:gdLst>
              <a:gd name="connsiteX0" fmla="*/ 1341684 w 5041063"/>
              <a:gd name="connsiteY0" fmla="*/ 0 h 6858000"/>
              <a:gd name="connsiteX1" fmla="*/ 5041063 w 5041063"/>
              <a:gd name="connsiteY1" fmla="*/ 0 h 6858000"/>
              <a:gd name="connsiteX2" fmla="*/ 5041063 w 5041063"/>
              <a:gd name="connsiteY2" fmla="*/ 6858000 h 6858000"/>
              <a:gd name="connsiteX3" fmla="*/ 1681589 w 5041063"/>
              <a:gd name="connsiteY3" fmla="*/ 6858000 h 6858000"/>
              <a:gd name="connsiteX4" fmla="*/ 1527585 w 5041063"/>
              <a:gd name="connsiteY4" fmla="*/ 6724571 h 6858000"/>
              <a:gd name="connsiteX5" fmla="*/ 0 w 5041063"/>
              <a:gd name="connsiteY5" fmla="*/ 3272503 h 6858000"/>
              <a:gd name="connsiteX6" fmla="*/ 1211269 w 5041063"/>
              <a:gd name="connsiteY6" fmla="*/ 1368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41063" h="6858000">
                <a:moveTo>
                  <a:pt x="1341684" y="0"/>
                </a:moveTo>
                <a:lnTo>
                  <a:pt x="5041063" y="0"/>
                </a:lnTo>
                <a:lnTo>
                  <a:pt x="5041063" y="6858000"/>
                </a:lnTo>
                <a:lnTo>
                  <a:pt x="1681589" y="6858000"/>
                </a:lnTo>
                <a:lnTo>
                  <a:pt x="1527585" y="6724571"/>
                </a:lnTo>
                <a:cubicBezTo>
                  <a:pt x="589158" y="5871472"/>
                  <a:pt x="0" y="4640804"/>
                  <a:pt x="0" y="3272503"/>
                </a:cubicBezTo>
                <a:cubicBezTo>
                  <a:pt x="0" y="2065179"/>
                  <a:pt x="458687" y="965008"/>
                  <a:pt x="1211269" y="136816"/>
                </a:cubicBezTo>
                <a:close/>
              </a:path>
            </a:pathLst>
          </a:custGeom>
          <a:noFill/>
        </p:spPr>
        <p:txBody>
          <a:bodyPr wrap="square" lIns="540000" rIns="0" anchor="ctr">
            <a:noAutofit/>
          </a:bodyPr>
          <a:lstStyle>
            <a:lvl1pPr marL="0" indent="0">
              <a:buNone/>
              <a:defRPr sz="2800">
                <a:latin typeface="+mj-lt"/>
              </a:defRPr>
            </a:lvl1pPr>
          </a:lstStyle>
          <a:p>
            <a:r>
              <a:rPr lang="en-US"/>
              <a:t>Click the icon to insert photo</a:t>
            </a:r>
          </a:p>
        </p:txBody>
      </p:sp>
      <p:grpSp>
        <p:nvGrpSpPr>
          <p:cNvPr id="4" name="Group 3">
            <a:extLst>
              <a:ext uri="{FF2B5EF4-FFF2-40B4-BE49-F238E27FC236}">
                <a16:creationId xmlns:a16="http://schemas.microsoft.com/office/drawing/2014/main" id="{41D7158E-1B12-0775-885E-DE5CC963C3B9}"/>
              </a:ext>
            </a:extLst>
          </p:cNvPr>
          <p:cNvGrpSpPr/>
          <p:nvPr userDrawn="1"/>
        </p:nvGrpSpPr>
        <p:grpSpPr>
          <a:xfrm>
            <a:off x="12290489" y="-1"/>
            <a:ext cx="2910882" cy="6858001"/>
            <a:chOff x="12290489" y="-1"/>
            <a:chExt cx="2910882" cy="6858001"/>
          </a:xfrm>
        </p:grpSpPr>
        <p:sp>
          <p:nvSpPr>
            <p:cNvPr id="6" name="Rectangle 5">
              <a:extLst>
                <a:ext uri="{FF2B5EF4-FFF2-40B4-BE49-F238E27FC236}">
                  <a16:creationId xmlns:a16="http://schemas.microsoft.com/office/drawing/2014/main" id="{776E4E50-274F-6D1B-0A0C-1F6E4528D3F9}"/>
                </a:ext>
              </a:extLst>
            </p:cNvPr>
            <p:cNvSpPr/>
            <p:nvPr userDrawn="1"/>
          </p:nvSpPr>
          <p:spPr>
            <a:xfrm>
              <a:off x="12290489" y="-1"/>
              <a:ext cx="273515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atin typeface="Aptos" panose="020B0004020202020204" pitchFamily="34" charset="0"/>
                <a:cs typeface="Aparajita" panose="02020603050405020304" pitchFamily="18" charset="0"/>
              </a:endParaRPr>
            </a:p>
          </p:txBody>
        </p:sp>
        <p:sp>
          <p:nvSpPr>
            <p:cNvPr id="7" name="TextBox 6">
              <a:extLst>
                <a:ext uri="{FF2B5EF4-FFF2-40B4-BE49-F238E27FC236}">
                  <a16:creationId xmlns:a16="http://schemas.microsoft.com/office/drawing/2014/main" id="{C87C11E0-DF8E-1ABE-FEE7-6499AEBE1055}"/>
                </a:ext>
              </a:extLst>
            </p:cNvPr>
            <p:cNvSpPr txBox="1"/>
            <p:nvPr userDrawn="1"/>
          </p:nvSpPr>
          <p:spPr>
            <a:xfrm>
              <a:off x="12449814" y="173148"/>
              <a:ext cx="1534074" cy="169277"/>
            </a:xfrm>
            <a:prstGeom prst="rect">
              <a:avLst/>
            </a:prstGeom>
          </p:spPr>
          <p:txBody>
            <a:bodyPr vert="horz" wrap="none" lIns="0" tIns="0" rIns="0" bIns="0" rtlCol="0" anchor="t">
              <a:spAutoFit/>
            </a:bodyPr>
            <a:lstStyle>
              <a:defPPr>
                <a:defRPr lang="en-US"/>
              </a:defPPr>
              <a:lvl1pPr>
                <a:defRPr sz="1100">
                  <a:solidFill>
                    <a:schemeClr val="accent2"/>
                  </a:solidFill>
                  <a:latin typeface="Arial" charset="0"/>
                  <a:ea typeface="Arial" charset="0"/>
                  <a:cs typeface="Arial" charset="0"/>
                </a:defRPr>
              </a:lvl1pPr>
            </a:lstStyle>
            <a:p>
              <a:pPr lvl="0"/>
              <a:r>
                <a:rPr lang="en-US" b="1">
                  <a:solidFill>
                    <a:schemeClr val="bg1"/>
                  </a:solidFill>
                  <a:latin typeface="Aptos" panose="020B0004020202020204" pitchFamily="34" charset="0"/>
                  <a:cs typeface="Aparajita" panose="02020603050405020304" pitchFamily="18" charset="0"/>
                </a:rPr>
                <a:t>HOW TO ADD AN IMAGE</a:t>
              </a:r>
            </a:p>
          </p:txBody>
        </p:sp>
        <p:cxnSp>
          <p:nvCxnSpPr>
            <p:cNvPr id="8" name="Straight Connector 7">
              <a:extLst>
                <a:ext uri="{FF2B5EF4-FFF2-40B4-BE49-F238E27FC236}">
                  <a16:creationId xmlns:a16="http://schemas.microsoft.com/office/drawing/2014/main" id="{C60CF7EC-9522-C6C7-3BC9-4B0B55509BE4}"/>
                </a:ext>
              </a:extLst>
            </p:cNvPr>
            <p:cNvCxnSpPr>
              <a:cxnSpLocks/>
            </p:cNvCxnSpPr>
            <p:nvPr userDrawn="1"/>
          </p:nvCxnSpPr>
          <p:spPr>
            <a:xfrm>
              <a:off x="12449814" y="423012"/>
              <a:ext cx="270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26D4E14-6C3D-FD0D-7425-CCF2AB04D21A}"/>
                </a:ext>
              </a:extLst>
            </p:cNvPr>
            <p:cNvSpPr txBox="1"/>
            <p:nvPr userDrawn="1"/>
          </p:nvSpPr>
          <p:spPr>
            <a:xfrm>
              <a:off x="12614407" y="1281322"/>
              <a:ext cx="2297338" cy="606192"/>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b="1">
                  <a:latin typeface="Aptos" panose="020B0004020202020204" pitchFamily="34" charset="0"/>
                  <a:cs typeface="Aparajita" panose="02020603050405020304" pitchFamily="18" charset="0"/>
                </a:rPr>
                <a:t>Method 1: </a:t>
              </a:r>
              <a:r>
                <a:rPr lang="en-US" sz="600" b="0">
                  <a:latin typeface="Aptos" panose="020B0004020202020204" pitchFamily="34" charset="0"/>
                  <a:cs typeface="Aparajita" panose="02020603050405020304" pitchFamily="18" charset="0"/>
                </a:rPr>
                <a:t>from file browser</a:t>
              </a:r>
            </a:p>
            <a:p>
              <a:pPr lvl="1">
                <a:buNone/>
              </a:pPr>
              <a:r>
                <a:rPr lang="en-US" sz="1050">
                  <a:latin typeface="Aptos" panose="020B0004020202020204" pitchFamily="34" charset="0"/>
                  <a:cs typeface="Aparajita" panose="02020603050405020304" pitchFamily="18" charset="0"/>
                </a:rPr>
                <a:t>Drag the image onto the slide.</a:t>
              </a:r>
            </a:p>
            <a:p>
              <a:pPr marL="0" marR="0" lvl="1" indent="0" algn="l" defTabSz="914400" rtl="0" eaLnBrk="1" fontAlgn="auto" latinLnBrk="0" hangingPunct="1">
                <a:lnSpc>
                  <a:spcPct val="90000"/>
                </a:lnSpc>
                <a:spcBef>
                  <a:spcPts val="0"/>
                </a:spcBef>
                <a:spcAft>
                  <a:spcPts val="300"/>
                </a:spcAft>
                <a:buClrTx/>
                <a:buSzTx/>
                <a:buFontTx/>
                <a:buNone/>
                <a:tabLst/>
                <a:defRPr/>
              </a:pPr>
              <a:r>
                <a:rPr lang="en-US" sz="700">
                  <a:latin typeface="Aptos" panose="020B0004020202020204" pitchFamily="34" charset="0"/>
                  <a:cs typeface="Aparajita" panose="02020603050405020304" pitchFamily="18" charset="0"/>
                </a:rPr>
                <a:t>Note: If there are multiple image placeholders on the slide, select the intended placeholder before dragging in the image to let PowerPoint know where you want it.</a:t>
              </a:r>
              <a:endParaRPr lang="en-US" sz="1000">
                <a:latin typeface="Aptos" panose="020B0004020202020204" pitchFamily="34" charset="0"/>
                <a:cs typeface="Aparajita" panose="02020603050405020304" pitchFamily="18" charset="0"/>
              </a:endParaRPr>
            </a:p>
          </p:txBody>
        </p:sp>
        <p:sp>
          <p:nvSpPr>
            <p:cNvPr id="11" name="TextBox 10">
              <a:extLst>
                <a:ext uri="{FF2B5EF4-FFF2-40B4-BE49-F238E27FC236}">
                  <a16:creationId xmlns:a16="http://schemas.microsoft.com/office/drawing/2014/main" id="{D1918A8B-BB61-A30A-0DB6-687E6717B4BC}"/>
                </a:ext>
              </a:extLst>
            </p:cNvPr>
            <p:cNvSpPr txBox="1">
              <a:spLocks noChangeAspect="1"/>
            </p:cNvSpPr>
            <p:nvPr/>
          </p:nvSpPr>
          <p:spPr>
            <a:xfrm>
              <a:off x="12449814" y="566082"/>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1</a:t>
              </a:r>
            </a:p>
          </p:txBody>
        </p:sp>
        <p:sp>
          <p:nvSpPr>
            <p:cNvPr id="12" name="TextBox 11">
              <a:extLst>
                <a:ext uri="{FF2B5EF4-FFF2-40B4-BE49-F238E27FC236}">
                  <a16:creationId xmlns:a16="http://schemas.microsoft.com/office/drawing/2014/main" id="{6B914621-3FC5-7825-04CC-6ED19E2421AB}"/>
                </a:ext>
              </a:extLst>
            </p:cNvPr>
            <p:cNvSpPr txBox="1">
              <a:spLocks noChangeAspect="1"/>
            </p:cNvSpPr>
            <p:nvPr/>
          </p:nvSpPr>
          <p:spPr>
            <a:xfrm>
              <a:off x="12449814" y="1018081"/>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2</a:t>
              </a:r>
            </a:p>
          </p:txBody>
        </p:sp>
        <p:sp>
          <p:nvSpPr>
            <p:cNvPr id="13" name="TextBox 12">
              <a:extLst>
                <a:ext uri="{FF2B5EF4-FFF2-40B4-BE49-F238E27FC236}">
                  <a16:creationId xmlns:a16="http://schemas.microsoft.com/office/drawing/2014/main" id="{6D61D55A-6546-C518-94C3-9E6CEB6B9559}"/>
                </a:ext>
              </a:extLst>
            </p:cNvPr>
            <p:cNvSpPr txBox="1"/>
            <p:nvPr userDrawn="1"/>
          </p:nvSpPr>
          <p:spPr>
            <a:xfrm>
              <a:off x="12614406" y="545515"/>
              <a:ext cx="2586965" cy="612988"/>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0">
                <a:spcBef>
                  <a:spcPts val="700"/>
                </a:spcBef>
              </a:pPr>
              <a:r>
                <a:rPr lang="en-US">
                  <a:latin typeface="Aptos" panose="020B0004020202020204" pitchFamily="34" charset="0"/>
                  <a:cs typeface="Aparajita" panose="02020603050405020304" pitchFamily="18" charset="0"/>
                </a:rPr>
                <a:t>Source images from the </a:t>
              </a:r>
              <a:r>
                <a:rPr lang="en-US">
                  <a:solidFill>
                    <a:schemeClr val="accent1"/>
                  </a:solidFill>
                  <a:latin typeface="Aptos" panose="020B0004020202020204" pitchFamily="34" charset="0"/>
                  <a:cs typeface="Aparajita" panose="02020603050405020304" pitchFamily="18" charset="0"/>
                </a:rPr>
                <a:t>Qualcomm Brand Portal</a:t>
              </a:r>
            </a:p>
            <a:p>
              <a:pPr lvl="0">
                <a:spcBef>
                  <a:spcPts val="700"/>
                </a:spcBef>
              </a:pPr>
              <a:r>
                <a:rPr lang="en-US">
                  <a:latin typeface="Aptos" panose="020B0004020202020204" pitchFamily="34" charset="0"/>
                  <a:cs typeface="Aparajita" panose="02020603050405020304" pitchFamily="18" charset="0"/>
                </a:rPr>
                <a:t>Add the image to the placeholder.</a:t>
              </a:r>
            </a:p>
          </p:txBody>
        </p:sp>
        <p:sp>
          <p:nvSpPr>
            <p:cNvPr id="15" name="TextBox 14">
              <a:extLst>
                <a:ext uri="{FF2B5EF4-FFF2-40B4-BE49-F238E27FC236}">
                  <a16:creationId xmlns:a16="http://schemas.microsoft.com/office/drawing/2014/main" id="{49CFE6D3-62CB-F8A6-4F3C-E6191D794F16}"/>
                </a:ext>
              </a:extLst>
            </p:cNvPr>
            <p:cNvSpPr txBox="1"/>
            <p:nvPr userDrawn="1"/>
          </p:nvSpPr>
          <p:spPr>
            <a:xfrm>
              <a:off x="12614407" y="1990969"/>
              <a:ext cx="1981357" cy="605550"/>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2: </a:t>
              </a:r>
              <a:r>
                <a:rPr lang="en-US" sz="600" b="0">
                  <a:latin typeface="Aptos" panose="020B0004020202020204" pitchFamily="34" charset="0"/>
                  <a:cs typeface="Aparajita" panose="02020603050405020304" pitchFamily="18" charset="0"/>
                </a:rPr>
                <a:t>Paste from clipboard</a:t>
              </a:r>
            </a:p>
            <a:p>
              <a:pPr lvl="1">
                <a:buNone/>
              </a:pPr>
              <a:r>
                <a:rPr lang="en-US" sz="1050">
                  <a:latin typeface="Aptos" panose="020B0004020202020204" pitchFamily="34" charset="0"/>
                  <a:cs typeface="Aparajita" panose="02020603050405020304" pitchFamily="18" charset="0"/>
                </a:rPr>
                <a:t>Select the image placeholder.</a:t>
              </a:r>
            </a:p>
            <a:p>
              <a:pPr lvl="1">
                <a:buNone/>
              </a:pPr>
              <a:r>
                <a:rPr lang="en-US" sz="1050">
                  <a:latin typeface="Aptos" panose="020B0004020202020204" pitchFamily="34" charset="0"/>
                  <a:cs typeface="Aparajita" panose="02020603050405020304" pitchFamily="18" charset="0"/>
                </a:rPr>
                <a:t>Right-click or use keyboard shortcuts to paste the image.</a:t>
              </a:r>
            </a:p>
          </p:txBody>
        </p:sp>
        <p:sp>
          <p:nvSpPr>
            <p:cNvPr id="16" name="TextBox 15">
              <a:extLst>
                <a:ext uri="{FF2B5EF4-FFF2-40B4-BE49-F238E27FC236}">
                  <a16:creationId xmlns:a16="http://schemas.microsoft.com/office/drawing/2014/main" id="{C2F23C51-B59E-FF78-4C32-D595FFB654D3}"/>
                </a:ext>
              </a:extLst>
            </p:cNvPr>
            <p:cNvSpPr txBox="1"/>
            <p:nvPr userDrawn="1"/>
          </p:nvSpPr>
          <p:spPr>
            <a:xfrm>
              <a:off x="12614407" y="2699974"/>
              <a:ext cx="2297338" cy="421654"/>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3: </a:t>
              </a:r>
              <a:r>
                <a:rPr lang="en-US" sz="600" b="0">
                  <a:latin typeface="Aptos" panose="020B0004020202020204" pitchFamily="34" charset="0"/>
                  <a:cs typeface="Aparajita" panose="02020603050405020304" pitchFamily="18" charset="0"/>
                </a:rPr>
                <a:t>Placeholder icon</a:t>
              </a:r>
            </a:p>
            <a:p>
              <a:pPr lvl="1">
                <a:buNone/>
              </a:pPr>
              <a:r>
                <a:rPr lang="en-US" sz="1050">
                  <a:latin typeface="Aptos" panose="020B0004020202020204" pitchFamily="34" charset="0"/>
                  <a:cs typeface="Aparajita" panose="02020603050405020304" pitchFamily="18" charset="0"/>
                </a:rPr>
                <a:t>Click the image icon inside the placeholder to browse for an image.</a:t>
              </a:r>
            </a:p>
          </p:txBody>
        </p:sp>
        <p:grpSp>
          <p:nvGrpSpPr>
            <p:cNvPr id="17" name="Group 16">
              <a:extLst>
                <a:ext uri="{FF2B5EF4-FFF2-40B4-BE49-F238E27FC236}">
                  <a16:creationId xmlns:a16="http://schemas.microsoft.com/office/drawing/2014/main" id="{389462F3-65FE-2A37-D03E-7A614C0D81F2}"/>
                </a:ext>
              </a:extLst>
            </p:cNvPr>
            <p:cNvGrpSpPr/>
            <p:nvPr userDrawn="1"/>
          </p:nvGrpSpPr>
          <p:grpSpPr>
            <a:xfrm>
              <a:off x="12429548" y="3236396"/>
              <a:ext cx="2735151" cy="1280928"/>
              <a:chOff x="9286315" y="6976989"/>
              <a:chExt cx="2735151" cy="1280928"/>
            </a:xfrm>
          </p:grpSpPr>
          <p:sp>
            <p:nvSpPr>
              <p:cNvPr id="28" name="Rectangle 27">
                <a:extLst>
                  <a:ext uri="{FF2B5EF4-FFF2-40B4-BE49-F238E27FC236}">
                    <a16:creationId xmlns:a16="http://schemas.microsoft.com/office/drawing/2014/main" id="{7B73E073-D488-E46C-DB4F-0F196FCD191A}"/>
                  </a:ext>
                </a:extLst>
              </p:cNvPr>
              <p:cNvSpPr/>
              <p:nvPr userDrawn="1"/>
            </p:nvSpPr>
            <p:spPr>
              <a:xfrm>
                <a:off x="9286315" y="6976989"/>
                <a:ext cx="2735151" cy="128092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29" name="TextBox 28">
                <a:extLst>
                  <a:ext uri="{FF2B5EF4-FFF2-40B4-BE49-F238E27FC236}">
                    <a16:creationId xmlns:a16="http://schemas.microsoft.com/office/drawing/2014/main" id="{081DD7D5-5A35-4D88-DF96-F36AB8E6F37E}"/>
                  </a:ext>
                </a:extLst>
              </p:cNvPr>
              <p:cNvSpPr txBox="1"/>
              <p:nvPr userDrawn="1"/>
            </p:nvSpPr>
            <p:spPr>
              <a:xfrm>
                <a:off x="9970738" y="7105788"/>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Cropping Images</a:t>
                </a:r>
              </a:p>
            </p:txBody>
          </p:sp>
          <p:pic>
            <p:nvPicPr>
              <p:cNvPr id="30" name="Graphic 29">
                <a:extLst>
                  <a:ext uri="{FF2B5EF4-FFF2-40B4-BE49-F238E27FC236}">
                    <a16:creationId xmlns:a16="http://schemas.microsoft.com/office/drawing/2014/main" id="{01C29CC4-C932-0686-A8CC-FDBC0829CA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46538" y="7116071"/>
                <a:ext cx="155227" cy="155227"/>
              </a:xfrm>
              <a:prstGeom prst="rect">
                <a:avLst/>
              </a:prstGeom>
            </p:spPr>
          </p:pic>
          <p:sp>
            <p:nvSpPr>
              <p:cNvPr id="31" name="TextBox 30">
                <a:extLst>
                  <a:ext uri="{FF2B5EF4-FFF2-40B4-BE49-F238E27FC236}">
                    <a16:creationId xmlns:a16="http://schemas.microsoft.com/office/drawing/2014/main" id="{32FF60A4-F11D-CAC8-44FE-75DFF212D5DD}"/>
                  </a:ext>
                </a:extLst>
              </p:cNvPr>
              <p:cNvSpPr txBox="1"/>
              <p:nvPr userDrawn="1"/>
            </p:nvSpPr>
            <p:spPr>
              <a:xfrm>
                <a:off x="9446538" y="7369972"/>
                <a:ext cx="2384904" cy="738664"/>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Right-click on the image.</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Choose “Crop” from the menu. (           )</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Adjust the size and position of the image.</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Press Esc or click outside the image area to exit the cropping mode.</a:t>
                </a:r>
              </a:p>
            </p:txBody>
          </p:sp>
          <p:pic>
            <p:nvPicPr>
              <p:cNvPr id="32" name="Picture 31">
                <a:extLst>
                  <a:ext uri="{FF2B5EF4-FFF2-40B4-BE49-F238E27FC236}">
                    <a16:creationId xmlns:a16="http://schemas.microsoft.com/office/drawing/2014/main" id="{B0D1B931-10D7-2698-B21E-FA87E71256D3}"/>
                  </a:ext>
                </a:extLst>
              </p:cNvPr>
              <p:cNvPicPr>
                <a:picLocks noChangeAspect="1"/>
              </p:cNvPicPr>
              <p:nvPr userDrawn="1"/>
            </p:nvPicPr>
            <p:blipFill rotWithShape="1">
              <a:blip r:embed="rId4"/>
              <a:srcRect l="33684" t="12097" r="43371" b="20368"/>
              <a:stretch/>
            </p:blipFill>
            <p:spPr>
              <a:xfrm>
                <a:off x="11243541" y="7454405"/>
                <a:ext cx="136897" cy="213643"/>
              </a:xfrm>
              <a:prstGeom prst="rect">
                <a:avLst/>
              </a:prstGeom>
              <a:ln w="19050">
                <a:noFill/>
              </a:ln>
            </p:spPr>
          </p:pic>
          <p:sp>
            <p:nvSpPr>
              <p:cNvPr id="33" name="TextBox 32">
                <a:extLst>
                  <a:ext uri="{FF2B5EF4-FFF2-40B4-BE49-F238E27FC236}">
                    <a16:creationId xmlns:a16="http://schemas.microsoft.com/office/drawing/2014/main" id="{9A3A83B2-BA67-43AF-852A-8B41B4692200}"/>
                  </a:ext>
                </a:extLst>
              </p:cNvPr>
              <p:cNvSpPr txBox="1"/>
              <p:nvPr userDrawn="1"/>
            </p:nvSpPr>
            <p:spPr>
              <a:xfrm>
                <a:off x="9667287" y="7119168"/>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nvGrpSpPr>
            <p:cNvPr id="18" name="Group 17">
              <a:extLst>
                <a:ext uri="{FF2B5EF4-FFF2-40B4-BE49-F238E27FC236}">
                  <a16:creationId xmlns:a16="http://schemas.microsoft.com/office/drawing/2014/main" id="{CE0CB17A-7B36-4A71-D388-6A9803926DC1}"/>
                </a:ext>
              </a:extLst>
            </p:cNvPr>
            <p:cNvGrpSpPr/>
            <p:nvPr userDrawn="1"/>
          </p:nvGrpSpPr>
          <p:grpSpPr>
            <a:xfrm>
              <a:off x="12429548" y="4543123"/>
              <a:ext cx="2735151" cy="2200108"/>
              <a:chOff x="9538241" y="5155416"/>
              <a:chExt cx="2735151" cy="2200108"/>
            </a:xfrm>
          </p:grpSpPr>
          <p:sp>
            <p:nvSpPr>
              <p:cNvPr id="19" name="Rectangle 18">
                <a:extLst>
                  <a:ext uri="{FF2B5EF4-FFF2-40B4-BE49-F238E27FC236}">
                    <a16:creationId xmlns:a16="http://schemas.microsoft.com/office/drawing/2014/main" id="{C14D8EDE-723F-2DD3-F236-B14212CF8226}"/>
                  </a:ext>
                </a:extLst>
              </p:cNvPr>
              <p:cNvSpPr/>
              <p:nvPr userDrawn="1"/>
            </p:nvSpPr>
            <p:spPr>
              <a:xfrm>
                <a:off x="9538241" y="5155416"/>
                <a:ext cx="2735151" cy="220010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20" name="TextBox 19">
                <a:extLst>
                  <a:ext uri="{FF2B5EF4-FFF2-40B4-BE49-F238E27FC236}">
                    <a16:creationId xmlns:a16="http://schemas.microsoft.com/office/drawing/2014/main" id="{BCE9ADE7-3E5D-9A8F-6B8D-71E0856426F0}"/>
                  </a:ext>
                </a:extLst>
              </p:cNvPr>
              <p:cNvSpPr txBox="1"/>
              <p:nvPr userDrawn="1"/>
            </p:nvSpPr>
            <p:spPr>
              <a:xfrm>
                <a:off x="10222664" y="5284216"/>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Changing Images</a:t>
                </a:r>
              </a:p>
            </p:txBody>
          </p:sp>
          <p:pic>
            <p:nvPicPr>
              <p:cNvPr id="21" name="Graphic 20">
                <a:extLst>
                  <a:ext uri="{FF2B5EF4-FFF2-40B4-BE49-F238E27FC236}">
                    <a16:creationId xmlns:a16="http://schemas.microsoft.com/office/drawing/2014/main" id="{1ECA69AD-56C2-A51C-D275-88C84BCE044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98464" y="5294499"/>
                <a:ext cx="155227" cy="155227"/>
              </a:xfrm>
              <a:prstGeom prst="rect">
                <a:avLst/>
              </a:prstGeom>
            </p:spPr>
          </p:pic>
          <p:sp>
            <p:nvSpPr>
              <p:cNvPr id="22" name="TextBox 21">
                <a:extLst>
                  <a:ext uri="{FF2B5EF4-FFF2-40B4-BE49-F238E27FC236}">
                    <a16:creationId xmlns:a16="http://schemas.microsoft.com/office/drawing/2014/main" id="{8B70DDAC-6E90-5E7B-00A4-9F3F09643250}"/>
                  </a:ext>
                </a:extLst>
              </p:cNvPr>
              <p:cNvSpPr txBox="1"/>
              <p:nvPr userDrawn="1"/>
            </p:nvSpPr>
            <p:spPr>
              <a:xfrm>
                <a:off x="9713479" y="5605333"/>
                <a:ext cx="2481100" cy="2564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600" b="1" kern="1200" cap="all" spc="20" baseline="0" noProof="0">
                    <a:solidFill>
                      <a:schemeClr val="tx1"/>
                    </a:solidFill>
                    <a:latin typeface="Aptos" panose="020B0004020202020204" pitchFamily="34" charset="0"/>
                    <a:ea typeface="+mn-ea"/>
                    <a:cs typeface="Aparajita" panose="02020603050405020304" pitchFamily="18" charset="0"/>
                  </a:rPr>
                  <a:t>Method 1: </a:t>
                </a:r>
                <a:r>
                  <a:rPr lang="en-US" sz="600" b="0" kern="1200" cap="all" spc="20" baseline="0" noProof="0">
                    <a:solidFill>
                      <a:schemeClr val="tx1"/>
                    </a:solidFill>
                    <a:latin typeface="Aptos" panose="020B0004020202020204" pitchFamily="34" charset="0"/>
                    <a:ea typeface="+mn-ea"/>
                    <a:cs typeface="Aparajita" panose="02020603050405020304" pitchFamily="18" charset="0"/>
                  </a:rPr>
                  <a:t>RIGHT CLICK</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Right-click on image and select “Change Picture”</a:t>
                </a:r>
              </a:p>
            </p:txBody>
          </p:sp>
          <p:sp>
            <p:nvSpPr>
              <p:cNvPr id="23" name="TextBox 22">
                <a:extLst>
                  <a:ext uri="{FF2B5EF4-FFF2-40B4-BE49-F238E27FC236}">
                    <a16:creationId xmlns:a16="http://schemas.microsoft.com/office/drawing/2014/main" id="{5A9524A8-A4FF-62F0-70A7-B17C5CD0BA89}"/>
                  </a:ext>
                </a:extLst>
              </p:cNvPr>
              <p:cNvSpPr txBox="1"/>
              <p:nvPr userDrawn="1"/>
            </p:nvSpPr>
            <p:spPr>
              <a:xfrm>
                <a:off x="9713479" y="6516011"/>
                <a:ext cx="2422981" cy="499367"/>
              </a:xfrm>
              <a:prstGeom prst="rect">
                <a:avLst/>
              </a:prstGeom>
            </p:spPr>
            <p:txBody>
              <a:bodyPr vert="horz" wrap="square" lIns="0" tIns="0" rIns="0" bIns="0" rtlCol="0" anchor="t">
                <a:spAutoFit/>
              </a:bodyPr>
              <a:lstStyle/>
              <a:p>
                <a:pPr marL="134938" lvl="1" indent="-131763" algn="l" defTabSz="914400" rtl="0" eaLnBrk="1" latinLnBrk="0" hangingPunct="1">
                  <a:lnSpc>
                    <a:spcPct val="90000"/>
                  </a:lnSpc>
                  <a:spcBef>
                    <a:spcPts val="0"/>
                  </a:spcBef>
                  <a:spcAft>
                    <a:spcPts val="300"/>
                  </a:spcAft>
                  <a:buFont typeface="Wingdings" pitchFamily="2" charset="2"/>
                  <a:buChar char="§"/>
                  <a:tabLst/>
                  <a:defRPr/>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Deleting the image may bring the image placeholder to the top layer, covering the photo caption textbox. Right-click on the placeholder and choose “Send to Back”.</a:t>
                </a:r>
              </a:p>
            </p:txBody>
          </p:sp>
          <p:sp>
            <p:nvSpPr>
              <p:cNvPr id="24" name="TextBox 23">
                <a:extLst>
                  <a:ext uri="{FF2B5EF4-FFF2-40B4-BE49-F238E27FC236}">
                    <a16:creationId xmlns:a16="http://schemas.microsoft.com/office/drawing/2014/main" id="{1902ABD8-6709-A522-05AF-0C16F0C66447}"/>
                  </a:ext>
                </a:extLst>
              </p:cNvPr>
              <p:cNvSpPr txBox="1"/>
              <p:nvPr userDrawn="1"/>
            </p:nvSpPr>
            <p:spPr>
              <a:xfrm>
                <a:off x="9713479" y="6063079"/>
                <a:ext cx="2422981" cy="3949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Method 2: </a:t>
                </a:r>
                <a:r>
                  <a:rPr kumimoji="0" lang="en-US" sz="600" b="0"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RESET PLACEHOLDER</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First, delete the existing image to reset the photo placeholder functionality.</a:t>
                </a:r>
              </a:p>
            </p:txBody>
          </p:sp>
          <p:sp>
            <p:nvSpPr>
              <p:cNvPr id="25" name="TextBox 24">
                <a:extLst>
                  <a:ext uri="{FF2B5EF4-FFF2-40B4-BE49-F238E27FC236}">
                    <a16:creationId xmlns:a16="http://schemas.microsoft.com/office/drawing/2014/main" id="{3B4A36E7-29EA-DAC6-E456-5012F410E3E4}"/>
                  </a:ext>
                </a:extLst>
              </p:cNvPr>
              <p:cNvSpPr txBox="1"/>
              <p:nvPr userDrawn="1"/>
            </p:nvSpPr>
            <p:spPr>
              <a:xfrm>
                <a:off x="9713479" y="7056726"/>
                <a:ext cx="2422981" cy="138499"/>
              </a:xfrm>
              <a:prstGeom prst="rect">
                <a:avLst/>
              </a:prstGeom>
            </p:spPr>
            <p:txBody>
              <a:bodyPr vert="horz" wrap="square" lIns="0" tIns="0" rIns="0" bIns="0" rtlCol="0" anchor="t">
                <a:spAutoFit/>
              </a:bodyPr>
              <a:lstStyle/>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You can now add a new image as normal.</a:t>
                </a:r>
              </a:p>
            </p:txBody>
          </p:sp>
          <p:cxnSp>
            <p:nvCxnSpPr>
              <p:cNvPr id="26" name="Straight Connector 25">
                <a:extLst>
                  <a:ext uri="{FF2B5EF4-FFF2-40B4-BE49-F238E27FC236}">
                    <a16:creationId xmlns:a16="http://schemas.microsoft.com/office/drawing/2014/main" id="{92A06D9F-C256-0E65-6C93-87262752FF9E}"/>
                  </a:ext>
                </a:extLst>
              </p:cNvPr>
              <p:cNvCxnSpPr>
                <a:cxnSpLocks/>
              </p:cNvCxnSpPr>
              <p:nvPr userDrawn="1"/>
            </p:nvCxnSpPr>
            <p:spPr>
              <a:xfrm>
                <a:off x="9713479" y="5957047"/>
                <a:ext cx="27000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BDE2EFB4-2948-29CC-1F00-C75D05EAE486}"/>
                  </a:ext>
                </a:extLst>
              </p:cNvPr>
              <p:cNvSpPr txBox="1"/>
              <p:nvPr userDrawn="1"/>
            </p:nvSpPr>
            <p:spPr>
              <a:xfrm>
                <a:off x="9919213" y="5297596"/>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sp>
        <p:nvSpPr>
          <p:cNvPr id="3" name="Text Placeholder 16">
            <a:extLst>
              <a:ext uri="{FF2B5EF4-FFF2-40B4-BE49-F238E27FC236}">
                <a16:creationId xmlns:a16="http://schemas.microsoft.com/office/drawing/2014/main" id="{761E5387-0FB0-19C2-FA98-97B449918263}"/>
              </a:ext>
            </a:extLst>
          </p:cNvPr>
          <p:cNvSpPr>
            <a:spLocks noGrp="1"/>
          </p:cNvSpPr>
          <p:nvPr>
            <p:ph type="body" sz="quarter" idx="15" hasCustomPrompt="1"/>
          </p:nvPr>
        </p:nvSpPr>
        <p:spPr>
          <a:xfrm>
            <a:off x="515938" y="3581401"/>
            <a:ext cx="5327650" cy="2435086"/>
          </a:xfrm>
        </p:spPr>
        <p:txBody>
          <a:bodyPr wrap="square">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10" name="Footer Placeholder 129">
            <a:extLst>
              <a:ext uri="{FF2B5EF4-FFF2-40B4-BE49-F238E27FC236}">
                <a16:creationId xmlns:a16="http://schemas.microsoft.com/office/drawing/2014/main" id="{6E955ECC-94BE-5FD6-AD77-43B7140E9EA4}"/>
              </a:ext>
            </a:extLst>
          </p:cNvPr>
          <p:cNvSpPr>
            <a:spLocks noGrp="1"/>
          </p:cNvSpPr>
          <p:nvPr>
            <p:ph type="ftr" sz="quarter" idx="22"/>
          </p:nvPr>
        </p:nvSpPr>
        <p:spPr>
          <a:xfrm>
            <a:off x="515938" y="6173304"/>
            <a:ext cx="6480175" cy="118174"/>
          </a:xfrm>
        </p:spPr>
        <p:txBody>
          <a:bodyPr/>
          <a:lstStyle>
            <a:lvl1pPr>
              <a:defRPr>
                <a:solidFill>
                  <a:schemeClr val="accent6">
                    <a:lumMod val="90000"/>
                  </a:schemeClr>
                </a:solidFill>
              </a:defRPr>
            </a:lvl1pPr>
          </a:lstStyle>
          <a:p>
            <a:endParaRPr lang="en-CA"/>
          </a:p>
        </p:txBody>
      </p:sp>
      <p:sp>
        <p:nvSpPr>
          <p:cNvPr id="14" name="TextBox 13">
            <a:extLst>
              <a:ext uri="{FF2B5EF4-FFF2-40B4-BE49-F238E27FC236}">
                <a16:creationId xmlns:a16="http://schemas.microsoft.com/office/drawing/2014/main" id="{FB477151-6700-F983-29B2-C649178C3192}"/>
              </a:ext>
            </a:extLst>
          </p:cNvPr>
          <p:cNvSpPr txBox="1"/>
          <p:nvPr userDrawn="1"/>
        </p:nvSpPr>
        <p:spPr>
          <a:xfrm>
            <a:off x="515938" y="6396526"/>
            <a:ext cx="4765549" cy="11695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l"/>
            <a:r>
              <a:rPr lang="en-US">
                <a:solidFill>
                  <a:schemeClr val="accent6">
                    <a:lumMod val="90000"/>
                  </a:schemeClr>
                </a:solidFill>
              </a:rPr>
              <a:t>Confidential – Qualcomm Technologies, Inc. and/or its affiliated companies – May Contain Trade Secrets</a:t>
            </a:r>
          </a:p>
        </p:txBody>
      </p:sp>
    </p:spTree>
    <p:extLst>
      <p:ext uri="{BB962C8B-B14F-4D97-AF65-F5344CB8AC3E}">
        <p14:creationId xmlns:p14="http://schemas.microsoft.com/office/powerpoint/2010/main" val="2672178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4" orient="horz" pos="2319" userDrawn="1">
          <p15:clr>
            <a:srgbClr val="FBAE40"/>
          </p15:clr>
        </p15:guide>
        <p15:guide id="6" orient="horz" pos="1502" userDrawn="1">
          <p15:clr>
            <a:srgbClr val="FBAE40"/>
          </p15:clr>
        </p15:guide>
        <p15:guide id="7" orient="horz" pos="2432" userDrawn="1">
          <p15:clr>
            <a:srgbClr val="FBAE40"/>
          </p15:clr>
        </p15:guide>
        <p15:guide id="10" pos="3681"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4Contents_Dark Blue">
    <p:bg>
      <p:bgPr>
        <a:solidFill>
          <a:schemeClr val="accent2"/>
        </a:solidFill>
        <a:effectLst/>
      </p:bgPr>
    </p:bg>
    <p:spTree>
      <p:nvGrpSpPr>
        <p:cNvPr id="1" name=""/>
        <p:cNvGrpSpPr/>
        <p:nvPr/>
      </p:nvGrpSpPr>
      <p:grpSpPr>
        <a:xfrm>
          <a:off x="0" y="0"/>
          <a:ext cx="0" cy="0"/>
          <a:chOff x="0" y="0"/>
          <a:chExt cx="0" cy="0"/>
        </a:xfrm>
      </p:grpSpPr>
      <p:sp>
        <p:nvSpPr>
          <p:cNvPr id="121" name="Title 120">
            <a:extLst>
              <a:ext uri="{FF2B5EF4-FFF2-40B4-BE49-F238E27FC236}">
                <a16:creationId xmlns:a16="http://schemas.microsoft.com/office/drawing/2014/main" id="{69A0FF75-14D8-E32A-7063-C9748A3C9F91}"/>
              </a:ext>
            </a:extLst>
          </p:cNvPr>
          <p:cNvSpPr>
            <a:spLocks noGrp="1"/>
          </p:cNvSpPr>
          <p:nvPr>
            <p:ph type="title" hasCustomPrompt="1"/>
          </p:nvPr>
        </p:nvSpPr>
        <p:spPr>
          <a:xfrm>
            <a:off x="515938" y="2795081"/>
            <a:ext cx="3556709" cy="1294408"/>
          </a:xfrm>
        </p:spPr>
        <p:txBody>
          <a:bodyPr anchor="ctr"/>
          <a:lstStyle>
            <a:lvl1pPr algn="l" defTabSz="914400" rtl="0" eaLnBrk="1" latinLnBrk="0" hangingPunct="1">
              <a:lnSpc>
                <a:spcPct val="85000"/>
              </a:lnSpc>
              <a:spcBef>
                <a:spcPct val="0"/>
              </a:spcBef>
              <a:buNone/>
              <a:defRPr lang="en-US" sz="2800" kern="2000" spc="-50" baseline="0" dirty="0">
                <a:solidFill>
                  <a:schemeClr val="tx2"/>
                </a:solidFill>
                <a:latin typeface="+mj-lt"/>
                <a:ea typeface="+mj-ea"/>
                <a:cs typeface="+mj-cs"/>
              </a:defRPr>
            </a:lvl1pPr>
          </a:lstStyle>
          <a:p>
            <a:r>
              <a:rPr lang="en-US"/>
              <a:t>Title+4 Contents layout </a:t>
            </a:r>
            <a:br>
              <a:rPr lang="en-US"/>
            </a:br>
            <a:r>
              <a:rPr lang="en-US"/>
              <a:t>Title up to </a:t>
            </a:r>
            <a:br>
              <a:rPr lang="en-US"/>
            </a:br>
            <a:r>
              <a:rPr lang="en-US"/>
              <a:t>3 lines maximum</a:t>
            </a:r>
          </a:p>
        </p:txBody>
      </p:sp>
      <p:sp>
        <p:nvSpPr>
          <p:cNvPr id="3" name="Picture Placeholder 2">
            <a:extLst>
              <a:ext uri="{FF2B5EF4-FFF2-40B4-BE49-F238E27FC236}">
                <a16:creationId xmlns:a16="http://schemas.microsoft.com/office/drawing/2014/main" id="{F0B8F96D-FD44-F171-A9D8-DBDAC78FC8E4}"/>
              </a:ext>
            </a:extLst>
          </p:cNvPr>
          <p:cNvSpPr>
            <a:spLocks noGrp="1" noChangeAspect="1"/>
          </p:cNvSpPr>
          <p:nvPr>
            <p:ph type="pic" sz="quarter" idx="23" hasCustomPrompt="1"/>
          </p:nvPr>
        </p:nvSpPr>
        <p:spPr>
          <a:xfrm>
            <a:off x="4629921" y="691208"/>
            <a:ext cx="759113" cy="759113"/>
          </a:xfrm>
        </p:spPr>
        <p:txBody>
          <a:bodyPr lIns="144000"/>
          <a:lstStyle>
            <a:lvl1pPr marL="0" indent="0">
              <a:buNone/>
              <a:defRPr sz="1400"/>
            </a:lvl1pPr>
          </a:lstStyle>
          <a:p>
            <a:r>
              <a:rPr lang="en-US"/>
              <a:t>Icon</a:t>
            </a:r>
          </a:p>
        </p:txBody>
      </p:sp>
      <p:sp>
        <p:nvSpPr>
          <p:cNvPr id="7" name="Text Placeholder 22">
            <a:extLst>
              <a:ext uri="{FF2B5EF4-FFF2-40B4-BE49-F238E27FC236}">
                <a16:creationId xmlns:a16="http://schemas.microsoft.com/office/drawing/2014/main" id="{540F481F-27E2-9596-6618-0167AE789EB7}"/>
              </a:ext>
            </a:extLst>
          </p:cNvPr>
          <p:cNvSpPr>
            <a:spLocks noGrp="1"/>
          </p:cNvSpPr>
          <p:nvPr>
            <p:ph type="body" sz="quarter" idx="13" hasCustomPrompt="1"/>
          </p:nvPr>
        </p:nvSpPr>
        <p:spPr>
          <a:xfrm>
            <a:off x="5704822" y="699924"/>
            <a:ext cx="5360054" cy="263149"/>
          </a:xfrm>
        </p:spPr>
        <p:txBody>
          <a:bodyPr wrap="square" anchor="b">
            <a:noAutofit/>
          </a:bodyPr>
          <a:lstStyle>
            <a:lvl1pPr marL="0" indent="0">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p>
        </p:txBody>
      </p:sp>
      <p:sp>
        <p:nvSpPr>
          <p:cNvPr id="11" name="Text Placeholder 16">
            <a:extLst>
              <a:ext uri="{FF2B5EF4-FFF2-40B4-BE49-F238E27FC236}">
                <a16:creationId xmlns:a16="http://schemas.microsoft.com/office/drawing/2014/main" id="{5AD3B09A-9879-9D06-43BD-4EA317213C47}"/>
              </a:ext>
            </a:extLst>
          </p:cNvPr>
          <p:cNvSpPr>
            <a:spLocks noGrp="1"/>
          </p:cNvSpPr>
          <p:nvPr>
            <p:ph type="body" sz="quarter" idx="15" hasCustomPrompt="1"/>
          </p:nvPr>
        </p:nvSpPr>
        <p:spPr>
          <a:xfrm>
            <a:off x="5704821" y="1019175"/>
            <a:ext cx="5360055" cy="600164"/>
          </a:xfrm>
        </p:spPr>
        <p:txBody>
          <a:bodyPr wrap="square">
            <a:noAutofit/>
          </a:bodyPr>
          <a:lstStyle>
            <a:lvl1pPr marL="0" indent="0">
              <a:lnSpc>
                <a:spcPct val="100000"/>
              </a:lnSpc>
              <a:spcBef>
                <a:spcPts val="0"/>
              </a:spcBef>
              <a:buNone/>
              <a:defRPr sz="12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4" name="Picture Placeholder 2">
            <a:extLst>
              <a:ext uri="{FF2B5EF4-FFF2-40B4-BE49-F238E27FC236}">
                <a16:creationId xmlns:a16="http://schemas.microsoft.com/office/drawing/2014/main" id="{A9FF6113-EF3A-1576-D73C-A52A121FAB1C}"/>
              </a:ext>
            </a:extLst>
          </p:cNvPr>
          <p:cNvSpPr>
            <a:spLocks noGrp="1" noChangeAspect="1"/>
          </p:cNvSpPr>
          <p:nvPr>
            <p:ph type="pic" sz="quarter" idx="24" hasCustomPrompt="1"/>
          </p:nvPr>
        </p:nvSpPr>
        <p:spPr>
          <a:xfrm>
            <a:off x="4629921" y="2138783"/>
            <a:ext cx="759113" cy="759113"/>
          </a:xfrm>
        </p:spPr>
        <p:txBody>
          <a:bodyPr lIns="144000"/>
          <a:lstStyle>
            <a:lvl1pPr marL="0" indent="0">
              <a:buNone/>
              <a:defRPr sz="1400"/>
            </a:lvl1pPr>
          </a:lstStyle>
          <a:p>
            <a:r>
              <a:rPr lang="en-US"/>
              <a:t>Icon</a:t>
            </a:r>
          </a:p>
        </p:txBody>
      </p:sp>
      <p:sp>
        <p:nvSpPr>
          <p:cNvPr id="8" name="Text Placeholder 22">
            <a:extLst>
              <a:ext uri="{FF2B5EF4-FFF2-40B4-BE49-F238E27FC236}">
                <a16:creationId xmlns:a16="http://schemas.microsoft.com/office/drawing/2014/main" id="{0D18EACE-127B-6B06-AD25-4A2241813BAF}"/>
              </a:ext>
            </a:extLst>
          </p:cNvPr>
          <p:cNvSpPr>
            <a:spLocks noGrp="1"/>
          </p:cNvSpPr>
          <p:nvPr>
            <p:ph type="body" sz="quarter" idx="16" hasCustomPrompt="1"/>
          </p:nvPr>
        </p:nvSpPr>
        <p:spPr>
          <a:xfrm>
            <a:off x="5704822" y="2143614"/>
            <a:ext cx="5360054" cy="263149"/>
          </a:xfrm>
        </p:spPr>
        <p:txBody>
          <a:bodyPr wrap="square" anchor="b">
            <a:noAutofit/>
          </a:bodyPr>
          <a:lstStyle>
            <a:lvl1pPr marL="0" indent="0">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p>
        </p:txBody>
      </p:sp>
      <p:sp>
        <p:nvSpPr>
          <p:cNvPr id="12" name="Text Placeholder 16">
            <a:extLst>
              <a:ext uri="{FF2B5EF4-FFF2-40B4-BE49-F238E27FC236}">
                <a16:creationId xmlns:a16="http://schemas.microsoft.com/office/drawing/2014/main" id="{FE68A898-D303-8D55-DAE9-354A3ADEF94C}"/>
              </a:ext>
            </a:extLst>
          </p:cNvPr>
          <p:cNvSpPr>
            <a:spLocks noGrp="1"/>
          </p:cNvSpPr>
          <p:nvPr>
            <p:ph type="body" sz="quarter" idx="17" hasCustomPrompt="1"/>
          </p:nvPr>
        </p:nvSpPr>
        <p:spPr>
          <a:xfrm>
            <a:off x="5704821" y="2462865"/>
            <a:ext cx="5360055" cy="600164"/>
          </a:xfrm>
        </p:spPr>
        <p:txBody>
          <a:bodyPr wrap="square">
            <a:noAutofit/>
          </a:bodyPr>
          <a:lstStyle>
            <a:lvl1pPr marL="0" indent="0">
              <a:lnSpc>
                <a:spcPct val="100000"/>
              </a:lnSpc>
              <a:spcBef>
                <a:spcPts val="0"/>
              </a:spcBef>
              <a:buNone/>
              <a:defRPr sz="12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5" name="Picture Placeholder 2">
            <a:extLst>
              <a:ext uri="{FF2B5EF4-FFF2-40B4-BE49-F238E27FC236}">
                <a16:creationId xmlns:a16="http://schemas.microsoft.com/office/drawing/2014/main" id="{B81CC10C-2479-2172-4790-C33A7D0FDF87}"/>
              </a:ext>
            </a:extLst>
          </p:cNvPr>
          <p:cNvSpPr>
            <a:spLocks noGrp="1" noChangeAspect="1"/>
          </p:cNvSpPr>
          <p:nvPr>
            <p:ph type="pic" sz="quarter" idx="25" hasCustomPrompt="1"/>
          </p:nvPr>
        </p:nvSpPr>
        <p:spPr>
          <a:xfrm>
            <a:off x="4629921" y="3586358"/>
            <a:ext cx="759113" cy="759113"/>
          </a:xfrm>
        </p:spPr>
        <p:txBody>
          <a:bodyPr lIns="144000"/>
          <a:lstStyle>
            <a:lvl1pPr marL="0" indent="0">
              <a:buNone/>
              <a:defRPr sz="1400"/>
            </a:lvl1pPr>
          </a:lstStyle>
          <a:p>
            <a:r>
              <a:rPr lang="en-US"/>
              <a:t>Icon</a:t>
            </a:r>
          </a:p>
        </p:txBody>
      </p:sp>
      <p:sp>
        <p:nvSpPr>
          <p:cNvPr id="9" name="Text Placeholder 22">
            <a:extLst>
              <a:ext uri="{FF2B5EF4-FFF2-40B4-BE49-F238E27FC236}">
                <a16:creationId xmlns:a16="http://schemas.microsoft.com/office/drawing/2014/main" id="{9D4E19AD-AAFC-4CA9-0DD1-B7CB4DF0A72F}"/>
              </a:ext>
            </a:extLst>
          </p:cNvPr>
          <p:cNvSpPr>
            <a:spLocks noGrp="1"/>
          </p:cNvSpPr>
          <p:nvPr>
            <p:ph type="body" sz="quarter" idx="18" hasCustomPrompt="1"/>
          </p:nvPr>
        </p:nvSpPr>
        <p:spPr>
          <a:xfrm>
            <a:off x="5704822" y="3587071"/>
            <a:ext cx="5360054" cy="263149"/>
          </a:xfrm>
        </p:spPr>
        <p:txBody>
          <a:bodyPr wrap="square" anchor="b">
            <a:noAutofit/>
          </a:bodyPr>
          <a:lstStyle>
            <a:lvl1pPr marL="0" indent="0">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p>
        </p:txBody>
      </p:sp>
      <p:sp>
        <p:nvSpPr>
          <p:cNvPr id="13" name="Text Placeholder 16">
            <a:extLst>
              <a:ext uri="{FF2B5EF4-FFF2-40B4-BE49-F238E27FC236}">
                <a16:creationId xmlns:a16="http://schemas.microsoft.com/office/drawing/2014/main" id="{EA88F319-A94C-7FA8-D23A-48F40D533176}"/>
              </a:ext>
            </a:extLst>
          </p:cNvPr>
          <p:cNvSpPr>
            <a:spLocks noGrp="1"/>
          </p:cNvSpPr>
          <p:nvPr>
            <p:ph type="body" sz="quarter" idx="19" hasCustomPrompt="1"/>
          </p:nvPr>
        </p:nvSpPr>
        <p:spPr>
          <a:xfrm>
            <a:off x="5704821" y="3906322"/>
            <a:ext cx="5360055" cy="600164"/>
          </a:xfrm>
        </p:spPr>
        <p:txBody>
          <a:bodyPr wrap="square">
            <a:noAutofit/>
          </a:bodyPr>
          <a:lstStyle>
            <a:lvl1pPr marL="0" indent="0">
              <a:lnSpc>
                <a:spcPct val="100000"/>
              </a:lnSpc>
              <a:spcBef>
                <a:spcPts val="0"/>
              </a:spcBef>
              <a:buNone/>
              <a:defRPr sz="12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6" name="Picture Placeholder 2">
            <a:extLst>
              <a:ext uri="{FF2B5EF4-FFF2-40B4-BE49-F238E27FC236}">
                <a16:creationId xmlns:a16="http://schemas.microsoft.com/office/drawing/2014/main" id="{36FDE296-B561-8BFB-75AC-DF9E526B6014}"/>
              </a:ext>
            </a:extLst>
          </p:cNvPr>
          <p:cNvSpPr>
            <a:spLocks noGrp="1" noChangeAspect="1"/>
          </p:cNvSpPr>
          <p:nvPr>
            <p:ph type="pic" sz="quarter" idx="26" hasCustomPrompt="1"/>
          </p:nvPr>
        </p:nvSpPr>
        <p:spPr>
          <a:xfrm>
            <a:off x="4629921" y="5033933"/>
            <a:ext cx="759113" cy="759113"/>
          </a:xfrm>
        </p:spPr>
        <p:txBody>
          <a:bodyPr lIns="144000"/>
          <a:lstStyle>
            <a:lvl1pPr marL="0" indent="0">
              <a:buNone/>
              <a:defRPr sz="1400"/>
            </a:lvl1pPr>
          </a:lstStyle>
          <a:p>
            <a:r>
              <a:rPr lang="en-US"/>
              <a:t>Icon</a:t>
            </a:r>
          </a:p>
        </p:txBody>
      </p:sp>
      <p:sp>
        <p:nvSpPr>
          <p:cNvPr id="10" name="Text Placeholder 22">
            <a:extLst>
              <a:ext uri="{FF2B5EF4-FFF2-40B4-BE49-F238E27FC236}">
                <a16:creationId xmlns:a16="http://schemas.microsoft.com/office/drawing/2014/main" id="{D992648B-AB2D-7A33-2295-0C1C75B319F2}"/>
              </a:ext>
            </a:extLst>
          </p:cNvPr>
          <p:cNvSpPr>
            <a:spLocks noGrp="1"/>
          </p:cNvSpPr>
          <p:nvPr>
            <p:ph type="body" sz="quarter" idx="20" hasCustomPrompt="1"/>
          </p:nvPr>
        </p:nvSpPr>
        <p:spPr>
          <a:xfrm>
            <a:off x="5704822" y="5021236"/>
            <a:ext cx="5360054" cy="263149"/>
          </a:xfrm>
        </p:spPr>
        <p:txBody>
          <a:bodyPr wrap="square" anchor="b">
            <a:noAutofit/>
          </a:bodyPr>
          <a:lstStyle>
            <a:lvl1pPr marL="0" indent="0">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p>
        </p:txBody>
      </p:sp>
      <p:sp>
        <p:nvSpPr>
          <p:cNvPr id="14" name="Text Placeholder 16">
            <a:extLst>
              <a:ext uri="{FF2B5EF4-FFF2-40B4-BE49-F238E27FC236}">
                <a16:creationId xmlns:a16="http://schemas.microsoft.com/office/drawing/2014/main" id="{650DFDAE-2409-3A42-4F81-05073BC1CAE7}"/>
              </a:ext>
            </a:extLst>
          </p:cNvPr>
          <p:cNvSpPr>
            <a:spLocks noGrp="1"/>
          </p:cNvSpPr>
          <p:nvPr>
            <p:ph type="body" sz="quarter" idx="21" hasCustomPrompt="1"/>
          </p:nvPr>
        </p:nvSpPr>
        <p:spPr>
          <a:xfrm>
            <a:off x="5704821" y="5340487"/>
            <a:ext cx="5360055" cy="600164"/>
          </a:xfrm>
        </p:spPr>
        <p:txBody>
          <a:bodyPr wrap="square">
            <a:noAutofit/>
          </a:bodyPr>
          <a:lstStyle>
            <a:lvl1pPr marL="0" indent="0">
              <a:lnSpc>
                <a:spcPct val="100000"/>
              </a:lnSpc>
              <a:spcBef>
                <a:spcPts val="0"/>
              </a:spcBef>
              <a:buNone/>
              <a:defRPr sz="12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grpSp>
        <p:nvGrpSpPr>
          <p:cNvPr id="15" name="Group 14">
            <a:extLst>
              <a:ext uri="{FF2B5EF4-FFF2-40B4-BE49-F238E27FC236}">
                <a16:creationId xmlns:a16="http://schemas.microsoft.com/office/drawing/2014/main" id="{F77BD259-5024-44B6-4331-133DCABB8F9C}"/>
              </a:ext>
            </a:extLst>
          </p:cNvPr>
          <p:cNvGrpSpPr/>
          <p:nvPr userDrawn="1"/>
        </p:nvGrpSpPr>
        <p:grpSpPr>
          <a:xfrm>
            <a:off x="12290489" y="-1"/>
            <a:ext cx="2910882" cy="6858001"/>
            <a:chOff x="12290489" y="-1"/>
            <a:chExt cx="2910882" cy="6858001"/>
          </a:xfrm>
        </p:grpSpPr>
        <p:sp>
          <p:nvSpPr>
            <p:cNvPr id="16" name="Rectangle 15">
              <a:extLst>
                <a:ext uri="{FF2B5EF4-FFF2-40B4-BE49-F238E27FC236}">
                  <a16:creationId xmlns:a16="http://schemas.microsoft.com/office/drawing/2014/main" id="{52FE775B-0093-4339-5EF6-270DB363C18B}"/>
                </a:ext>
              </a:extLst>
            </p:cNvPr>
            <p:cNvSpPr/>
            <p:nvPr userDrawn="1"/>
          </p:nvSpPr>
          <p:spPr>
            <a:xfrm>
              <a:off x="12290489" y="-1"/>
              <a:ext cx="273515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atin typeface="Aptos" panose="020B0004020202020204" pitchFamily="34" charset="0"/>
                <a:cs typeface="Aparajita" panose="02020603050405020304" pitchFamily="18" charset="0"/>
              </a:endParaRPr>
            </a:p>
          </p:txBody>
        </p:sp>
        <p:sp>
          <p:nvSpPr>
            <p:cNvPr id="17" name="TextBox 16">
              <a:extLst>
                <a:ext uri="{FF2B5EF4-FFF2-40B4-BE49-F238E27FC236}">
                  <a16:creationId xmlns:a16="http://schemas.microsoft.com/office/drawing/2014/main" id="{916B6350-C36C-32D0-951C-C8D8FB8416BF}"/>
                </a:ext>
              </a:extLst>
            </p:cNvPr>
            <p:cNvSpPr txBox="1"/>
            <p:nvPr userDrawn="1"/>
          </p:nvSpPr>
          <p:spPr>
            <a:xfrm>
              <a:off x="12449814" y="173148"/>
              <a:ext cx="1455527" cy="169277"/>
            </a:xfrm>
            <a:prstGeom prst="rect">
              <a:avLst/>
            </a:prstGeom>
          </p:spPr>
          <p:txBody>
            <a:bodyPr vert="horz" wrap="none" lIns="0" tIns="0" rIns="0" bIns="0" rtlCol="0" anchor="t">
              <a:spAutoFit/>
            </a:bodyPr>
            <a:lstStyle>
              <a:defPPr>
                <a:defRPr lang="en-US"/>
              </a:defPPr>
              <a:lvl1pPr>
                <a:defRPr sz="1100">
                  <a:solidFill>
                    <a:schemeClr val="accent2"/>
                  </a:solidFill>
                  <a:latin typeface="Arial" charset="0"/>
                  <a:ea typeface="Arial" charset="0"/>
                  <a:cs typeface="Arial" charset="0"/>
                </a:defRPr>
              </a:lvl1pPr>
            </a:lstStyle>
            <a:p>
              <a:pPr lvl="0"/>
              <a:r>
                <a:rPr lang="en-US" b="1">
                  <a:solidFill>
                    <a:schemeClr val="bg1"/>
                  </a:solidFill>
                  <a:latin typeface="Aptos" panose="020B0004020202020204" pitchFamily="34" charset="0"/>
                  <a:cs typeface="Aparajita" panose="02020603050405020304" pitchFamily="18" charset="0"/>
                </a:rPr>
                <a:t>HOW TO ADD AN ICON</a:t>
              </a:r>
            </a:p>
          </p:txBody>
        </p:sp>
        <p:cxnSp>
          <p:nvCxnSpPr>
            <p:cNvPr id="18" name="Straight Connector 17">
              <a:extLst>
                <a:ext uri="{FF2B5EF4-FFF2-40B4-BE49-F238E27FC236}">
                  <a16:creationId xmlns:a16="http://schemas.microsoft.com/office/drawing/2014/main" id="{E47D660B-4936-78D8-F4A4-DAB0BC7E03C5}"/>
                </a:ext>
              </a:extLst>
            </p:cNvPr>
            <p:cNvCxnSpPr>
              <a:cxnSpLocks/>
            </p:cNvCxnSpPr>
            <p:nvPr userDrawn="1"/>
          </p:nvCxnSpPr>
          <p:spPr>
            <a:xfrm>
              <a:off x="12449814" y="423012"/>
              <a:ext cx="270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FBC0AE0E-4AD4-BEE7-FD9C-5EA2E0A1B141}"/>
                </a:ext>
              </a:extLst>
            </p:cNvPr>
            <p:cNvSpPr txBox="1"/>
            <p:nvPr userDrawn="1"/>
          </p:nvSpPr>
          <p:spPr>
            <a:xfrm>
              <a:off x="12614407" y="1281322"/>
              <a:ext cx="2297338" cy="606192"/>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b="1">
                  <a:latin typeface="Aptos" panose="020B0004020202020204" pitchFamily="34" charset="0"/>
                  <a:cs typeface="Aparajita" panose="02020603050405020304" pitchFamily="18" charset="0"/>
                </a:rPr>
                <a:t>Method 1: </a:t>
              </a:r>
              <a:r>
                <a:rPr lang="en-US" sz="600" b="0">
                  <a:latin typeface="Aptos" panose="020B0004020202020204" pitchFamily="34" charset="0"/>
                  <a:cs typeface="Aparajita" panose="02020603050405020304" pitchFamily="18" charset="0"/>
                </a:rPr>
                <a:t>from file browser</a:t>
              </a:r>
            </a:p>
            <a:p>
              <a:pPr lvl="1">
                <a:buNone/>
              </a:pPr>
              <a:r>
                <a:rPr lang="en-US" sz="1050">
                  <a:latin typeface="Aptos" panose="020B0004020202020204" pitchFamily="34" charset="0"/>
                  <a:cs typeface="Aparajita" panose="02020603050405020304" pitchFamily="18" charset="0"/>
                </a:rPr>
                <a:t>Drag the icon onto the slide.</a:t>
              </a:r>
            </a:p>
            <a:p>
              <a:pPr marL="0" marR="0" lvl="1" indent="0" algn="l" defTabSz="914400" rtl="0" eaLnBrk="1" fontAlgn="auto" latinLnBrk="0" hangingPunct="1">
                <a:lnSpc>
                  <a:spcPct val="90000"/>
                </a:lnSpc>
                <a:spcBef>
                  <a:spcPts val="0"/>
                </a:spcBef>
                <a:spcAft>
                  <a:spcPts val="300"/>
                </a:spcAft>
                <a:buClrTx/>
                <a:buSzTx/>
                <a:buFontTx/>
                <a:buNone/>
                <a:tabLst/>
                <a:defRPr/>
              </a:pPr>
              <a:r>
                <a:rPr lang="en-US" sz="700">
                  <a:latin typeface="Aptos" panose="020B0004020202020204" pitchFamily="34" charset="0"/>
                  <a:cs typeface="Aparajita" panose="02020603050405020304" pitchFamily="18" charset="0"/>
                </a:rPr>
                <a:t>Note: If there are multiple image placeholders on the slide, select the intended placeholder before dragging in the image to let PowerPoint know where you want it.</a:t>
              </a:r>
              <a:endParaRPr lang="en-US" sz="1000">
                <a:latin typeface="Aptos" panose="020B0004020202020204" pitchFamily="34" charset="0"/>
                <a:cs typeface="Aparajita" panose="02020603050405020304" pitchFamily="18" charset="0"/>
              </a:endParaRPr>
            </a:p>
          </p:txBody>
        </p:sp>
        <p:sp>
          <p:nvSpPr>
            <p:cNvPr id="20" name="TextBox 19">
              <a:extLst>
                <a:ext uri="{FF2B5EF4-FFF2-40B4-BE49-F238E27FC236}">
                  <a16:creationId xmlns:a16="http://schemas.microsoft.com/office/drawing/2014/main" id="{49209059-CF1E-08D3-3F7A-FAC35FDA9BBF}"/>
                </a:ext>
              </a:extLst>
            </p:cNvPr>
            <p:cNvSpPr txBox="1">
              <a:spLocks noChangeAspect="1"/>
            </p:cNvSpPr>
            <p:nvPr/>
          </p:nvSpPr>
          <p:spPr>
            <a:xfrm>
              <a:off x="12449814" y="566082"/>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1</a:t>
              </a:r>
            </a:p>
          </p:txBody>
        </p:sp>
        <p:sp>
          <p:nvSpPr>
            <p:cNvPr id="21" name="TextBox 20">
              <a:extLst>
                <a:ext uri="{FF2B5EF4-FFF2-40B4-BE49-F238E27FC236}">
                  <a16:creationId xmlns:a16="http://schemas.microsoft.com/office/drawing/2014/main" id="{0C971D57-2421-B227-300E-995A04705C6F}"/>
                </a:ext>
              </a:extLst>
            </p:cNvPr>
            <p:cNvSpPr txBox="1">
              <a:spLocks noChangeAspect="1"/>
            </p:cNvSpPr>
            <p:nvPr/>
          </p:nvSpPr>
          <p:spPr>
            <a:xfrm>
              <a:off x="12449814" y="1018081"/>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2</a:t>
              </a:r>
            </a:p>
          </p:txBody>
        </p:sp>
        <p:sp>
          <p:nvSpPr>
            <p:cNvPr id="22" name="TextBox 21">
              <a:extLst>
                <a:ext uri="{FF2B5EF4-FFF2-40B4-BE49-F238E27FC236}">
                  <a16:creationId xmlns:a16="http://schemas.microsoft.com/office/drawing/2014/main" id="{BBE78A04-3089-6613-C6E2-1FC39D17BE01}"/>
                </a:ext>
              </a:extLst>
            </p:cNvPr>
            <p:cNvSpPr txBox="1"/>
            <p:nvPr userDrawn="1"/>
          </p:nvSpPr>
          <p:spPr>
            <a:xfrm>
              <a:off x="12614406" y="545515"/>
              <a:ext cx="2586965" cy="612988"/>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0">
                <a:spcBef>
                  <a:spcPts val="700"/>
                </a:spcBef>
              </a:pPr>
              <a:r>
                <a:rPr lang="en-US">
                  <a:latin typeface="Aptos" panose="020B0004020202020204" pitchFamily="34" charset="0"/>
                  <a:cs typeface="Aparajita" panose="02020603050405020304" pitchFamily="18" charset="0"/>
                </a:rPr>
                <a:t>Source icon from the </a:t>
              </a:r>
              <a:br>
                <a:rPr lang="en-US">
                  <a:latin typeface="Aptos" panose="020B0004020202020204" pitchFamily="34" charset="0"/>
                  <a:cs typeface="Aparajita" panose="02020603050405020304" pitchFamily="18" charset="0"/>
                </a:rPr>
              </a:br>
              <a:r>
                <a:rPr lang="en-US">
                  <a:solidFill>
                    <a:schemeClr val="accent1"/>
                  </a:solidFill>
                  <a:latin typeface="Aptos" panose="020B0004020202020204" pitchFamily="34" charset="0"/>
                  <a:cs typeface="Aparajita" panose="02020603050405020304" pitchFamily="18" charset="0"/>
                </a:rPr>
                <a:t>Qualcomm Icon Library</a:t>
              </a:r>
            </a:p>
            <a:p>
              <a:pPr lvl="0">
                <a:spcBef>
                  <a:spcPts val="700"/>
                </a:spcBef>
              </a:pPr>
              <a:r>
                <a:rPr lang="en-US">
                  <a:latin typeface="Aptos" panose="020B0004020202020204" pitchFamily="34" charset="0"/>
                  <a:cs typeface="Aparajita" panose="02020603050405020304" pitchFamily="18" charset="0"/>
                </a:rPr>
                <a:t>Add the icon to the placeholder.</a:t>
              </a:r>
            </a:p>
          </p:txBody>
        </p:sp>
        <p:sp>
          <p:nvSpPr>
            <p:cNvPr id="23" name="TextBox 22">
              <a:extLst>
                <a:ext uri="{FF2B5EF4-FFF2-40B4-BE49-F238E27FC236}">
                  <a16:creationId xmlns:a16="http://schemas.microsoft.com/office/drawing/2014/main" id="{9056B1A2-EA1B-551F-CE17-C2C9E6A48604}"/>
                </a:ext>
              </a:extLst>
            </p:cNvPr>
            <p:cNvSpPr txBox="1"/>
            <p:nvPr userDrawn="1"/>
          </p:nvSpPr>
          <p:spPr>
            <a:xfrm>
              <a:off x="12614407" y="1990969"/>
              <a:ext cx="1981357" cy="605550"/>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2: </a:t>
              </a:r>
              <a:r>
                <a:rPr lang="en-US" sz="600" b="0">
                  <a:latin typeface="Aptos" panose="020B0004020202020204" pitchFamily="34" charset="0"/>
                  <a:cs typeface="Aparajita" panose="02020603050405020304" pitchFamily="18" charset="0"/>
                </a:rPr>
                <a:t>Paste from clipboard</a:t>
              </a:r>
            </a:p>
            <a:p>
              <a:pPr lvl="1">
                <a:buNone/>
              </a:pPr>
              <a:r>
                <a:rPr lang="en-US" sz="1050">
                  <a:latin typeface="Aptos" panose="020B0004020202020204" pitchFamily="34" charset="0"/>
                  <a:cs typeface="Aparajita" panose="02020603050405020304" pitchFamily="18" charset="0"/>
                </a:rPr>
                <a:t>Select the icon placeholder.</a:t>
              </a:r>
            </a:p>
            <a:p>
              <a:pPr lvl="1">
                <a:buNone/>
              </a:pPr>
              <a:r>
                <a:rPr lang="en-US" sz="1050">
                  <a:latin typeface="Aptos" panose="020B0004020202020204" pitchFamily="34" charset="0"/>
                  <a:cs typeface="Aparajita" panose="02020603050405020304" pitchFamily="18" charset="0"/>
                </a:rPr>
                <a:t>Right-click or use keyboard shortcuts to paste the icon.</a:t>
              </a:r>
            </a:p>
          </p:txBody>
        </p:sp>
        <p:sp>
          <p:nvSpPr>
            <p:cNvPr id="24" name="TextBox 23">
              <a:extLst>
                <a:ext uri="{FF2B5EF4-FFF2-40B4-BE49-F238E27FC236}">
                  <a16:creationId xmlns:a16="http://schemas.microsoft.com/office/drawing/2014/main" id="{0D4E0F89-0DA1-B58C-F760-D369065B0B77}"/>
                </a:ext>
              </a:extLst>
            </p:cNvPr>
            <p:cNvSpPr txBox="1"/>
            <p:nvPr userDrawn="1"/>
          </p:nvSpPr>
          <p:spPr>
            <a:xfrm>
              <a:off x="12614407" y="2699974"/>
              <a:ext cx="2297338" cy="421654"/>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3: </a:t>
              </a:r>
              <a:r>
                <a:rPr lang="en-US" sz="600" b="0">
                  <a:latin typeface="Aptos" panose="020B0004020202020204" pitchFamily="34" charset="0"/>
                  <a:cs typeface="Aparajita" panose="02020603050405020304" pitchFamily="18" charset="0"/>
                </a:rPr>
                <a:t>Placeholder icon</a:t>
              </a:r>
            </a:p>
            <a:p>
              <a:pPr lvl="1">
                <a:buNone/>
              </a:pPr>
              <a:r>
                <a:rPr lang="en-US" sz="1050">
                  <a:latin typeface="Aptos" panose="020B0004020202020204" pitchFamily="34" charset="0"/>
                  <a:cs typeface="Aparajita" panose="02020603050405020304" pitchFamily="18" charset="0"/>
                </a:rPr>
                <a:t>Click the image icon inside the placeholder to browse for an icon.</a:t>
              </a:r>
            </a:p>
          </p:txBody>
        </p:sp>
        <p:grpSp>
          <p:nvGrpSpPr>
            <p:cNvPr id="25" name="Group 24">
              <a:extLst>
                <a:ext uri="{FF2B5EF4-FFF2-40B4-BE49-F238E27FC236}">
                  <a16:creationId xmlns:a16="http://schemas.microsoft.com/office/drawing/2014/main" id="{E1D13BA3-44A8-CAFB-C917-A93DE8FDC4EC}"/>
                </a:ext>
              </a:extLst>
            </p:cNvPr>
            <p:cNvGrpSpPr/>
            <p:nvPr userDrawn="1"/>
          </p:nvGrpSpPr>
          <p:grpSpPr>
            <a:xfrm>
              <a:off x="12429548" y="3236396"/>
              <a:ext cx="2735151" cy="1280928"/>
              <a:chOff x="9286315" y="6976989"/>
              <a:chExt cx="2735151" cy="1280928"/>
            </a:xfrm>
          </p:grpSpPr>
          <p:sp>
            <p:nvSpPr>
              <p:cNvPr id="36" name="Rectangle 35">
                <a:extLst>
                  <a:ext uri="{FF2B5EF4-FFF2-40B4-BE49-F238E27FC236}">
                    <a16:creationId xmlns:a16="http://schemas.microsoft.com/office/drawing/2014/main" id="{7A32D45A-C3C8-4CCC-D60D-8700BE89FC85}"/>
                  </a:ext>
                </a:extLst>
              </p:cNvPr>
              <p:cNvSpPr/>
              <p:nvPr userDrawn="1"/>
            </p:nvSpPr>
            <p:spPr>
              <a:xfrm>
                <a:off x="9286315" y="6976989"/>
                <a:ext cx="2735151" cy="128092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37" name="TextBox 36">
                <a:extLst>
                  <a:ext uri="{FF2B5EF4-FFF2-40B4-BE49-F238E27FC236}">
                    <a16:creationId xmlns:a16="http://schemas.microsoft.com/office/drawing/2014/main" id="{3F6B4FEE-B9D7-E3A2-54A0-6CB4EB6508A6}"/>
                  </a:ext>
                </a:extLst>
              </p:cNvPr>
              <p:cNvSpPr txBox="1"/>
              <p:nvPr userDrawn="1"/>
            </p:nvSpPr>
            <p:spPr>
              <a:xfrm>
                <a:off x="9970738" y="7105788"/>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Cropping Graphics</a:t>
                </a:r>
              </a:p>
            </p:txBody>
          </p:sp>
          <p:pic>
            <p:nvPicPr>
              <p:cNvPr id="38" name="Graphic 37">
                <a:extLst>
                  <a:ext uri="{FF2B5EF4-FFF2-40B4-BE49-F238E27FC236}">
                    <a16:creationId xmlns:a16="http://schemas.microsoft.com/office/drawing/2014/main" id="{AB491D60-107E-9739-2EDC-58193D6B2F5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46538" y="7116071"/>
                <a:ext cx="155227" cy="155227"/>
              </a:xfrm>
              <a:prstGeom prst="rect">
                <a:avLst/>
              </a:prstGeom>
            </p:spPr>
          </p:pic>
          <p:sp>
            <p:nvSpPr>
              <p:cNvPr id="39" name="TextBox 38">
                <a:extLst>
                  <a:ext uri="{FF2B5EF4-FFF2-40B4-BE49-F238E27FC236}">
                    <a16:creationId xmlns:a16="http://schemas.microsoft.com/office/drawing/2014/main" id="{57DC661C-AD94-461B-568F-70D6BC770727}"/>
                  </a:ext>
                </a:extLst>
              </p:cNvPr>
              <p:cNvSpPr txBox="1"/>
              <p:nvPr userDrawn="1"/>
            </p:nvSpPr>
            <p:spPr>
              <a:xfrm>
                <a:off x="9446538" y="7369972"/>
                <a:ext cx="2384904" cy="738664"/>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Right-click on the icon.</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Choose “Crop” from the menu. (           )</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Adjust the size and position of the image.</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Press Esc or click outside the image area to exit the cropping mode.</a:t>
                </a:r>
              </a:p>
            </p:txBody>
          </p:sp>
          <p:pic>
            <p:nvPicPr>
              <p:cNvPr id="40" name="Picture 39">
                <a:extLst>
                  <a:ext uri="{FF2B5EF4-FFF2-40B4-BE49-F238E27FC236}">
                    <a16:creationId xmlns:a16="http://schemas.microsoft.com/office/drawing/2014/main" id="{6D706E30-F202-512E-97C2-B5A1E80B10F2}"/>
                  </a:ext>
                </a:extLst>
              </p:cNvPr>
              <p:cNvPicPr>
                <a:picLocks noChangeAspect="1"/>
              </p:cNvPicPr>
              <p:nvPr userDrawn="1"/>
            </p:nvPicPr>
            <p:blipFill rotWithShape="1">
              <a:blip r:embed="rId4"/>
              <a:srcRect l="33684" t="12097" r="43371" b="20368"/>
              <a:stretch/>
            </p:blipFill>
            <p:spPr>
              <a:xfrm>
                <a:off x="11243541" y="7454405"/>
                <a:ext cx="136897" cy="213643"/>
              </a:xfrm>
              <a:prstGeom prst="rect">
                <a:avLst/>
              </a:prstGeom>
              <a:ln w="19050">
                <a:noFill/>
              </a:ln>
            </p:spPr>
          </p:pic>
          <p:sp>
            <p:nvSpPr>
              <p:cNvPr id="41" name="TextBox 40">
                <a:extLst>
                  <a:ext uri="{FF2B5EF4-FFF2-40B4-BE49-F238E27FC236}">
                    <a16:creationId xmlns:a16="http://schemas.microsoft.com/office/drawing/2014/main" id="{F168A4D1-5CBC-0C8E-508D-C0418A398772}"/>
                  </a:ext>
                </a:extLst>
              </p:cNvPr>
              <p:cNvSpPr txBox="1"/>
              <p:nvPr userDrawn="1"/>
            </p:nvSpPr>
            <p:spPr>
              <a:xfrm>
                <a:off x="9667287" y="7119168"/>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nvGrpSpPr>
            <p:cNvPr id="26" name="Group 25">
              <a:extLst>
                <a:ext uri="{FF2B5EF4-FFF2-40B4-BE49-F238E27FC236}">
                  <a16:creationId xmlns:a16="http://schemas.microsoft.com/office/drawing/2014/main" id="{F52AE86E-D8B8-1BF3-EC0B-3797D2FE28B7}"/>
                </a:ext>
              </a:extLst>
            </p:cNvPr>
            <p:cNvGrpSpPr/>
            <p:nvPr userDrawn="1"/>
          </p:nvGrpSpPr>
          <p:grpSpPr>
            <a:xfrm>
              <a:off x="12429548" y="4543123"/>
              <a:ext cx="2735151" cy="2200108"/>
              <a:chOff x="9538241" y="5155416"/>
              <a:chExt cx="2735151" cy="2200108"/>
            </a:xfrm>
          </p:grpSpPr>
          <p:sp>
            <p:nvSpPr>
              <p:cNvPr id="27" name="Rectangle 26">
                <a:extLst>
                  <a:ext uri="{FF2B5EF4-FFF2-40B4-BE49-F238E27FC236}">
                    <a16:creationId xmlns:a16="http://schemas.microsoft.com/office/drawing/2014/main" id="{D6CA8E4E-476B-E795-39BB-D722B3918A62}"/>
                  </a:ext>
                </a:extLst>
              </p:cNvPr>
              <p:cNvSpPr/>
              <p:nvPr userDrawn="1"/>
            </p:nvSpPr>
            <p:spPr>
              <a:xfrm>
                <a:off x="9538241" y="5155416"/>
                <a:ext cx="2735151" cy="220010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28" name="TextBox 27">
                <a:extLst>
                  <a:ext uri="{FF2B5EF4-FFF2-40B4-BE49-F238E27FC236}">
                    <a16:creationId xmlns:a16="http://schemas.microsoft.com/office/drawing/2014/main" id="{C0ECE1EB-12A9-D2EA-BCC2-1C89AA3CA37F}"/>
                  </a:ext>
                </a:extLst>
              </p:cNvPr>
              <p:cNvSpPr txBox="1"/>
              <p:nvPr userDrawn="1"/>
            </p:nvSpPr>
            <p:spPr>
              <a:xfrm>
                <a:off x="10222664" y="5284216"/>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Changing Icons</a:t>
                </a:r>
              </a:p>
            </p:txBody>
          </p:sp>
          <p:pic>
            <p:nvPicPr>
              <p:cNvPr id="29" name="Graphic 28">
                <a:extLst>
                  <a:ext uri="{FF2B5EF4-FFF2-40B4-BE49-F238E27FC236}">
                    <a16:creationId xmlns:a16="http://schemas.microsoft.com/office/drawing/2014/main" id="{77FFFF79-8EA8-8E88-8297-64A3AB474F5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98464" y="5294499"/>
                <a:ext cx="155227" cy="155227"/>
              </a:xfrm>
              <a:prstGeom prst="rect">
                <a:avLst/>
              </a:prstGeom>
            </p:spPr>
          </p:pic>
          <p:sp>
            <p:nvSpPr>
              <p:cNvPr id="30" name="TextBox 29">
                <a:extLst>
                  <a:ext uri="{FF2B5EF4-FFF2-40B4-BE49-F238E27FC236}">
                    <a16:creationId xmlns:a16="http://schemas.microsoft.com/office/drawing/2014/main" id="{7A987C7D-D402-05C5-7814-3B4992F76448}"/>
                  </a:ext>
                </a:extLst>
              </p:cNvPr>
              <p:cNvSpPr txBox="1"/>
              <p:nvPr userDrawn="1"/>
            </p:nvSpPr>
            <p:spPr>
              <a:xfrm>
                <a:off x="9713479" y="5605333"/>
                <a:ext cx="2481100" cy="2564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600" b="1" kern="1200" cap="all" spc="20" baseline="0" noProof="0">
                    <a:solidFill>
                      <a:schemeClr val="tx1"/>
                    </a:solidFill>
                    <a:latin typeface="Aptos" panose="020B0004020202020204" pitchFamily="34" charset="0"/>
                    <a:ea typeface="+mn-ea"/>
                    <a:cs typeface="Aparajita" panose="02020603050405020304" pitchFamily="18" charset="0"/>
                  </a:rPr>
                  <a:t>Method 1: </a:t>
                </a:r>
                <a:r>
                  <a:rPr lang="en-US" sz="600" b="0" kern="1200" cap="all" spc="20" baseline="0" noProof="0">
                    <a:solidFill>
                      <a:schemeClr val="tx1"/>
                    </a:solidFill>
                    <a:latin typeface="Aptos" panose="020B0004020202020204" pitchFamily="34" charset="0"/>
                    <a:ea typeface="+mn-ea"/>
                    <a:cs typeface="Aparajita" panose="02020603050405020304" pitchFamily="18" charset="0"/>
                  </a:rPr>
                  <a:t>RIGHT CLICK</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Right-click on icon and select “Change Picture”</a:t>
                </a:r>
              </a:p>
            </p:txBody>
          </p:sp>
          <p:sp>
            <p:nvSpPr>
              <p:cNvPr id="31" name="TextBox 30">
                <a:extLst>
                  <a:ext uri="{FF2B5EF4-FFF2-40B4-BE49-F238E27FC236}">
                    <a16:creationId xmlns:a16="http://schemas.microsoft.com/office/drawing/2014/main" id="{358C2B31-5BF3-7D1F-F330-17B484B5CF90}"/>
                  </a:ext>
                </a:extLst>
              </p:cNvPr>
              <p:cNvSpPr txBox="1"/>
              <p:nvPr userDrawn="1"/>
            </p:nvSpPr>
            <p:spPr>
              <a:xfrm>
                <a:off x="9713479" y="6516011"/>
                <a:ext cx="2422981" cy="499367"/>
              </a:xfrm>
              <a:prstGeom prst="rect">
                <a:avLst/>
              </a:prstGeom>
            </p:spPr>
            <p:txBody>
              <a:bodyPr vert="horz" wrap="square" lIns="0" tIns="0" rIns="0" bIns="0" rtlCol="0" anchor="t">
                <a:spAutoFit/>
              </a:bodyPr>
              <a:lstStyle/>
              <a:p>
                <a:pPr marL="134938" lvl="1" indent="-131763" algn="l" defTabSz="914400" rtl="0" eaLnBrk="1" latinLnBrk="0" hangingPunct="1">
                  <a:lnSpc>
                    <a:spcPct val="90000"/>
                  </a:lnSpc>
                  <a:spcBef>
                    <a:spcPts val="0"/>
                  </a:spcBef>
                  <a:spcAft>
                    <a:spcPts val="300"/>
                  </a:spcAft>
                  <a:buFont typeface="Wingdings" pitchFamily="2" charset="2"/>
                  <a:buChar char="§"/>
                  <a:tabLst/>
                  <a:defRPr/>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Deleting the image may bring the image placeholder to the top layer, covering the photo caption textbox. Right-click on the placeholder and choose “Send to Back”.</a:t>
                </a:r>
              </a:p>
            </p:txBody>
          </p:sp>
          <p:sp>
            <p:nvSpPr>
              <p:cNvPr id="32" name="TextBox 31">
                <a:extLst>
                  <a:ext uri="{FF2B5EF4-FFF2-40B4-BE49-F238E27FC236}">
                    <a16:creationId xmlns:a16="http://schemas.microsoft.com/office/drawing/2014/main" id="{B3A02F4C-1B41-DEEC-F47C-85A33098BDBA}"/>
                  </a:ext>
                </a:extLst>
              </p:cNvPr>
              <p:cNvSpPr txBox="1"/>
              <p:nvPr userDrawn="1"/>
            </p:nvSpPr>
            <p:spPr>
              <a:xfrm>
                <a:off x="9713479" y="6063079"/>
                <a:ext cx="2422981" cy="3949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Method 2: </a:t>
                </a:r>
                <a:r>
                  <a:rPr kumimoji="0" lang="en-US" sz="600" b="0"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RESET PLACEHOLDER</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First, delete the existing icon to reset the photo placeholder functionality.</a:t>
                </a:r>
              </a:p>
            </p:txBody>
          </p:sp>
          <p:sp>
            <p:nvSpPr>
              <p:cNvPr id="33" name="TextBox 32">
                <a:extLst>
                  <a:ext uri="{FF2B5EF4-FFF2-40B4-BE49-F238E27FC236}">
                    <a16:creationId xmlns:a16="http://schemas.microsoft.com/office/drawing/2014/main" id="{3674C09F-DA87-9239-0455-AFFD216A879E}"/>
                  </a:ext>
                </a:extLst>
              </p:cNvPr>
              <p:cNvSpPr txBox="1"/>
              <p:nvPr userDrawn="1"/>
            </p:nvSpPr>
            <p:spPr>
              <a:xfrm>
                <a:off x="9713479" y="7056726"/>
                <a:ext cx="2422981" cy="138499"/>
              </a:xfrm>
              <a:prstGeom prst="rect">
                <a:avLst/>
              </a:prstGeom>
            </p:spPr>
            <p:txBody>
              <a:bodyPr vert="horz" wrap="square" lIns="0" tIns="0" rIns="0" bIns="0" rtlCol="0" anchor="t">
                <a:spAutoFit/>
              </a:bodyPr>
              <a:lstStyle/>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You can now add a new icon as normal.</a:t>
                </a:r>
              </a:p>
            </p:txBody>
          </p:sp>
          <p:cxnSp>
            <p:nvCxnSpPr>
              <p:cNvPr id="34" name="Straight Connector 33">
                <a:extLst>
                  <a:ext uri="{FF2B5EF4-FFF2-40B4-BE49-F238E27FC236}">
                    <a16:creationId xmlns:a16="http://schemas.microsoft.com/office/drawing/2014/main" id="{9CD5E69C-23BB-9751-7615-10986D576FFD}"/>
                  </a:ext>
                </a:extLst>
              </p:cNvPr>
              <p:cNvCxnSpPr>
                <a:cxnSpLocks/>
              </p:cNvCxnSpPr>
              <p:nvPr userDrawn="1"/>
            </p:nvCxnSpPr>
            <p:spPr>
              <a:xfrm>
                <a:off x="9713479" y="5957047"/>
                <a:ext cx="27000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6345A950-5552-9237-C3A1-52E17E835B51}"/>
                  </a:ext>
                </a:extLst>
              </p:cNvPr>
              <p:cNvSpPr txBox="1"/>
              <p:nvPr userDrawn="1"/>
            </p:nvSpPr>
            <p:spPr>
              <a:xfrm>
                <a:off x="9919213" y="5297596"/>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sp>
        <p:nvSpPr>
          <p:cNvPr id="2" name="TextBox 1">
            <a:extLst>
              <a:ext uri="{FF2B5EF4-FFF2-40B4-BE49-F238E27FC236}">
                <a16:creationId xmlns:a16="http://schemas.microsoft.com/office/drawing/2014/main" id="{BDBEE89A-B45C-7D54-BFA0-559F4BC62BC7}"/>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accent6">
                    <a:lumMod val="90000"/>
                  </a:schemeClr>
                </a:solidFill>
                <a:latin typeface="+mn-lt"/>
                <a:ea typeface="+mn-ea"/>
                <a:cs typeface="+mn-cs"/>
              </a:rPr>
              <a:pPr marL="0" lvl="0" algn="l" defTabSz="914400" rtl="0" eaLnBrk="1" latinLnBrk="0" hangingPunct="1">
                <a:lnSpc>
                  <a:spcPct val="125000"/>
                </a:lnSpc>
              </a:pPr>
              <a:t>‹#›</a:t>
            </a:fld>
            <a:endParaRPr lang="en-US" sz="800" kern="1200">
              <a:solidFill>
                <a:schemeClr val="accent6">
                  <a:lumMod val="90000"/>
                </a:schemeClr>
              </a:solidFill>
              <a:latin typeface="+mn-lt"/>
              <a:ea typeface="+mn-ea"/>
              <a:cs typeface="+mn-cs"/>
            </a:endParaRPr>
          </a:p>
        </p:txBody>
      </p:sp>
      <p:sp>
        <p:nvSpPr>
          <p:cNvPr id="42" name="Footer Placeholder 2">
            <a:extLst>
              <a:ext uri="{FF2B5EF4-FFF2-40B4-BE49-F238E27FC236}">
                <a16:creationId xmlns:a16="http://schemas.microsoft.com/office/drawing/2014/main" id="{920B862D-804D-E51A-93CC-90FE3076AA3F}"/>
              </a:ext>
            </a:extLst>
          </p:cNvPr>
          <p:cNvSpPr>
            <a:spLocks noGrp="1"/>
          </p:cNvSpPr>
          <p:nvPr>
            <p:ph type="ftr" sz="quarter" idx="3"/>
          </p:nvPr>
        </p:nvSpPr>
        <p:spPr>
          <a:xfrm>
            <a:off x="515938" y="6396925"/>
            <a:ext cx="6359648" cy="118174"/>
          </a:xfrm>
          <a:prstGeom prst="rect">
            <a:avLst/>
          </a:prstGeom>
        </p:spPr>
        <p:txBody>
          <a:bodyPr vert="horz" wrap="square" lIns="0" tIns="0" rIns="0" bIns="0" rtlCol="0" anchor="b">
            <a:noAutofit/>
          </a:bodyPr>
          <a:lstStyle>
            <a:lvl1pPr marL="0" algn="l" defTabSz="685800" rtl="0" eaLnBrk="1" latinLnBrk="0" hangingPunct="1">
              <a:lnSpc>
                <a:spcPct val="96000"/>
              </a:lnSpc>
              <a:spcBef>
                <a:spcPts val="0"/>
              </a:spcBef>
              <a:spcAft>
                <a:spcPts val="225"/>
              </a:spcAft>
              <a:buClr>
                <a:srgbClr val="3253DC"/>
              </a:buClr>
              <a:buFont typeface="Arial" panose="020B0604020202020204" pitchFamily="34" charset="0"/>
              <a:buNone/>
              <a:defRPr lang="en-US" sz="800" kern="1200" baseline="0" smtClean="0">
                <a:solidFill>
                  <a:schemeClr val="accent6">
                    <a:lumMod val="90000"/>
                  </a:schemeClr>
                </a:solidFill>
                <a:latin typeface="+mn-lt"/>
                <a:ea typeface="+mn-ea"/>
                <a:cs typeface="+mn-cs"/>
              </a:defRPr>
            </a:lvl1pPr>
          </a:lstStyle>
          <a:p>
            <a:endParaRPr lang="en-CA"/>
          </a:p>
        </p:txBody>
      </p:sp>
    </p:spTree>
    <p:extLst>
      <p:ext uri="{BB962C8B-B14F-4D97-AF65-F5344CB8AC3E}">
        <p14:creationId xmlns:p14="http://schemas.microsoft.com/office/powerpoint/2010/main" val="23208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8" pos="257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lumn_Dark Blue">
    <p:bg>
      <p:bgPr>
        <a:solidFill>
          <a:schemeClr val="accent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DF7D16-FB5B-A236-3D0F-5BF142E7C0B8}"/>
              </a:ext>
            </a:extLst>
          </p:cNvPr>
          <p:cNvSpPr>
            <a:spLocks noGrp="1"/>
          </p:cNvSpPr>
          <p:nvPr>
            <p:ph type="title" hasCustomPrompt="1"/>
          </p:nvPr>
        </p:nvSpPr>
        <p:spPr>
          <a:xfrm>
            <a:off x="515938" y="628016"/>
            <a:ext cx="11160126" cy="647700"/>
          </a:xfrm>
        </p:spPr>
        <p:txBody>
          <a:bodyPr/>
          <a:lstStyle>
            <a:lvl1pPr algn="l" defTabSz="914400" rtl="0" eaLnBrk="1" latinLnBrk="0" hangingPunct="1">
              <a:lnSpc>
                <a:spcPct val="85000"/>
              </a:lnSpc>
              <a:spcBef>
                <a:spcPct val="0"/>
              </a:spcBef>
              <a:buNone/>
              <a:defRPr lang="en-CA" sz="2800" kern="2000" spc="-50" baseline="0" dirty="0">
                <a:solidFill>
                  <a:schemeClr val="tx2"/>
                </a:solidFill>
                <a:latin typeface="+mj-lt"/>
                <a:ea typeface="+mj-ea"/>
                <a:cs typeface="+mj-cs"/>
              </a:defRPr>
            </a:lvl1pPr>
          </a:lstStyle>
          <a:p>
            <a:r>
              <a:rPr lang="en-US"/>
              <a:t>Two column layout</a:t>
            </a:r>
            <a:br>
              <a:rPr lang="en-US"/>
            </a:br>
            <a:r>
              <a:rPr lang="en-US"/>
              <a:t>Title 2 lines maximum</a:t>
            </a:r>
            <a:endParaRPr lang="en-CA"/>
          </a:p>
        </p:txBody>
      </p:sp>
      <p:sp>
        <p:nvSpPr>
          <p:cNvPr id="8" name="Picture Placeholder 2">
            <a:extLst>
              <a:ext uri="{FF2B5EF4-FFF2-40B4-BE49-F238E27FC236}">
                <a16:creationId xmlns:a16="http://schemas.microsoft.com/office/drawing/2014/main" id="{BDA827D7-28EB-4441-6CCA-2B0C03B56D27}"/>
              </a:ext>
            </a:extLst>
          </p:cNvPr>
          <p:cNvSpPr>
            <a:spLocks noGrp="1" noChangeAspect="1"/>
          </p:cNvSpPr>
          <p:nvPr>
            <p:ph type="pic" sz="quarter" idx="25" hasCustomPrompt="1"/>
          </p:nvPr>
        </p:nvSpPr>
        <p:spPr>
          <a:xfrm>
            <a:off x="531812" y="1601038"/>
            <a:ext cx="835024" cy="835024"/>
          </a:xfrm>
        </p:spPr>
        <p:txBody>
          <a:bodyPr lIns="144000"/>
          <a:lstStyle>
            <a:lvl1pPr marL="0" indent="0">
              <a:buNone/>
              <a:defRPr sz="1400"/>
            </a:lvl1pPr>
          </a:lstStyle>
          <a:p>
            <a:r>
              <a:rPr lang="en-US"/>
              <a:t>Icon</a:t>
            </a:r>
          </a:p>
        </p:txBody>
      </p:sp>
      <p:sp>
        <p:nvSpPr>
          <p:cNvPr id="11" name="Text Placeholder 22">
            <a:extLst>
              <a:ext uri="{FF2B5EF4-FFF2-40B4-BE49-F238E27FC236}">
                <a16:creationId xmlns:a16="http://schemas.microsoft.com/office/drawing/2014/main" id="{702446A2-99D5-4B8F-3663-6D6D7C0900E3}"/>
              </a:ext>
            </a:extLst>
          </p:cNvPr>
          <p:cNvSpPr>
            <a:spLocks noGrp="1"/>
          </p:cNvSpPr>
          <p:nvPr>
            <p:ph type="body" sz="quarter" idx="27" hasCustomPrompt="1"/>
          </p:nvPr>
        </p:nvSpPr>
        <p:spPr>
          <a:xfrm>
            <a:off x="531810" y="2489200"/>
            <a:ext cx="5419727" cy="905188"/>
          </a:xfrm>
          <a:prstGeom prst="callout1">
            <a:avLst>
              <a:gd name="adj1" fmla="val 93708"/>
              <a:gd name="adj2" fmla="val -69"/>
              <a:gd name="adj3" fmla="val 93686"/>
              <a:gd name="adj4" fmla="val 11746"/>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7" name="Text Placeholder 16">
            <a:extLst>
              <a:ext uri="{FF2B5EF4-FFF2-40B4-BE49-F238E27FC236}">
                <a16:creationId xmlns:a16="http://schemas.microsoft.com/office/drawing/2014/main" id="{3A1602AA-A8D3-DBB9-03DE-82B0711162CD}"/>
              </a:ext>
            </a:extLst>
          </p:cNvPr>
          <p:cNvSpPr>
            <a:spLocks noGrp="1"/>
          </p:cNvSpPr>
          <p:nvPr>
            <p:ph type="body" sz="quarter" idx="15" hasCustomPrompt="1"/>
          </p:nvPr>
        </p:nvSpPr>
        <p:spPr>
          <a:xfrm>
            <a:off x="531812" y="3651121"/>
            <a:ext cx="5429386" cy="2508379"/>
          </a:xfrm>
        </p:spPr>
        <p:txBody>
          <a:bodyPr wrap="square">
            <a:noAutofit/>
          </a:bodyPr>
          <a:lstStyle>
            <a:lvl1pPr marL="0" indent="0">
              <a:lnSpc>
                <a:spcPct val="100000"/>
              </a:lnSpc>
              <a:spcBef>
                <a:spcPts val="0"/>
              </a:spcBef>
              <a:spcAft>
                <a:spcPts val="400"/>
              </a:spcAft>
              <a:buNone/>
              <a:defRPr lang="en-US" sz="1600" kern="1200" baseline="0" dirty="0">
                <a:solidFill>
                  <a:schemeClr val="tx1"/>
                </a:solidFill>
                <a:latin typeface="+mn-lt"/>
                <a:ea typeface="+mn-ea"/>
                <a:cs typeface="+mn-cs"/>
              </a:defRPr>
            </a:lvl1pPr>
          </a:lstStyle>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a:t>Nunc </a:t>
            </a:r>
            <a:r>
              <a:rPr lang="en-US" err="1"/>
              <a:t>viverra</a:t>
            </a:r>
            <a:r>
              <a:rPr lang="en-US"/>
              <a:t> </a:t>
            </a:r>
            <a:r>
              <a:rPr lang="en-US" err="1"/>
              <a:t>imperdiet</a:t>
            </a:r>
            <a:r>
              <a:rPr lang="en-US"/>
              <a:t> </a:t>
            </a:r>
            <a:r>
              <a:rPr lang="en-US" err="1"/>
              <a:t>enim</a:t>
            </a:r>
            <a:r>
              <a:rPr lang="en-US"/>
              <a:t>. </a:t>
            </a:r>
            <a:r>
              <a:rPr lang="en-US" err="1"/>
              <a:t>Fusce</a:t>
            </a:r>
            <a:r>
              <a:rPr lang="en-US"/>
              <a:t> est. </a:t>
            </a:r>
            <a:r>
              <a:rPr lang="en-US" err="1"/>
              <a:t>Vivamus</a:t>
            </a:r>
            <a:r>
              <a:rPr lang="en-US"/>
              <a:t> a </a:t>
            </a:r>
            <a:r>
              <a:rPr lang="en-US" err="1"/>
              <a:t>tellus</a:t>
            </a:r>
            <a:endParaRPr lang="en-US"/>
          </a:p>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err="1"/>
              <a:t>Pellentesque</a:t>
            </a:r>
            <a:r>
              <a:rPr lang="en-US"/>
              <a:t> habitant </a:t>
            </a:r>
            <a:r>
              <a:rPr lang="en-US" err="1"/>
              <a:t>morbi</a:t>
            </a:r>
            <a:r>
              <a:rPr lang="en-US"/>
              <a:t> </a:t>
            </a:r>
            <a:r>
              <a:rPr lang="en-US" err="1"/>
              <a:t>tristique</a:t>
            </a:r>
            <a:r>
              <a:rPr lang="en-US"/>
              <a:t> </a:t>
            </a:r>
            <a:r>
              <a:rPr lang="en-US" err="1"/>
              <a:t>senectus</a:t>
            </a:r>
            <a:r>
              <a:rPr lang="en-US"/>
              <a:t> et </a:t>
            </a:r>
            <a:r>
              <a:rPr lang="en-US" err="1"/>
              <a:t>netus</a:t>
            </a:r>
            <a:r>
              <a:rPr lang="en-US"/>
              <a:t> et </a:t>
            </a:r>
            <a:r>
              <a:rPr lang="en-US" err="1"/>
              <a:t>malesuada</a:t>
            </a:r>
            <a:r>
              <a:rPr lang="en-US"/>
              <a:t> fames ac </a:t>
            </a:r>
            <a:r>
              <a:rPr lang="en-US" err="1"/>
              <a:t>turpis</a:t>
            </a:r>
            <a:r>
              <a:rPr lang="en-US"/>
              <a:t> </a:t>
            </a:r>
            <a:r>
              <a:rPr lang="en-US" err="1"/>
              <a:t>egestas</a:t>
            </a:r>
            <a:r>
              <a:rPr lang="en-US"/>
              <a:t>. Proin pharetra </a:t>
            </a:r>
            <a:r>
              <a:rPr lang="en-US" err="1"/>
              <a:t>nonummy</a:t>
            </a:r>
            <a:r>
              <a:rPr lang="en-US"/>
              <a:t> </a:t>
            </a:r>
            <a:r>
              <a:rPr lang="en-US" err="1"/>
              <a:t>pede</a:t>
            </a:r>
            <a:r>
              <a:rPr lang="en-US"/>
              <a:t>. </a:t>
            </a:r>
            <a:r>
              <a:rPr lang="en-US" err="1"/>
              <a:t>Mauris</a:t>
            </a:r>
            <a:r>
              <a:rPr lang="en-US"/>
              <a:t> et </a:t>
            </a:r>
            <a:r>
              <a:rPr lang="en-US" err="1"/>
              <a:t>orci</a:t>
            </a:r>
            <a:r>
              <a:rPr lang="en-US"/>
              <a:t>.</a:t>
            </a:r>
          </a:p>
        </p:txBody>
      </p:sp>
      <p:sp>
        <p:nvSpPr>
          <p:cNvPr id="6" name="TextBox 5">
            <a:extLst>
              <a:ext uri="{FF2B5EF4-FFF2-40B4-BE49-F238E27FC236}">
                <a16:creationId xmlns:a16="http://schemas.microsoft.com/office/drawing/2014/main" id="{CD417586-D17D-B05D-5384-E37636F2EE20}"/>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accent6">
                    <a:lumMod val="90000"/>
                  </a:schemeClr>
                </a:solidFill>
                <a:latin typeface="+mn-lt"/>
                <a:ea typeface="+mn-ea"/>
                <a:cs typeface="+mn-cs"/>
              </a:rPr>
              <a:pPr marL="0" lvl="0" algn="l" defTabSz="914400" rtl="0" eaLnBrk="1" latinLnBrk="0" hangingPunct="1">
                <a:lnSpc>
                  <a:spcPct val="125000"/>
                </a:lnSpc>
              </a:pPr>
              <a:t>‹#›</a:t>
            </a:fld>
            <a:endParaRPr lang="en-US" sz="800" kern="1200">
              <a:solidFill>
                <a:schemeClr val="accent6">
                  <a:lumMod val="90000"/>
                </a:schemeClr>
              </a:solidFill>
              <a:latin typeface="+mn-lt"/>
              <a:ea typeface="+mn-ea"/>
              <a:cs typeface="+mn-cs"/>
            </a:endParaRPr>
          </a:p>
        </p:txBody>
      </p:sp>
      <p:grpSp>
        <p:nvGrpSpPr>
          <p:cNvPr id="37" name="Group 36">
            <a:extLst>
              <a:ext uri="{FF2B5EF4-FFF2-40B4-BE49-F238E27FC236}">
                <a16:creationId xmlns:a16="http://schemas.microsoft.com/office/drawing/2014/main" id="{10F49D17-1776-704C-F74F-C44449FC5E27}"/>
              </a:ext>
            </a:extLst>
          </p:cNvPr>
          <p:cNvGrpSpPr/>
          <p:nvPr userDrawn="1"/>
        </p:nvGrpSpPr>
        <p:grpSpPr>
          <a:xfrm>
            <a:off x="12290489" y="-1"/>
            <a:ext cx="2910882" cy="6858001"/>
            <a:chOff x="12290489" y="-1"/>
            <a:chExt cx="2910882" cy="6858001"/>
          </a:xfrm>
        </p:grpSpPr>
        <p:sp>
          <p:nvSpPr>
            <p:cNvPr id="38" name="Rectangle 37">
              <a:extLst>
                <a:ext uri="{FF2B5EF4-FFF2-40B4-BE49-F238E27FC236}">
                  <a16:creationId xmlns:a16="http://schemas.microsoft.com/office/drawing/2014/main" id="{EDF2EBFD-3940-9CE6-E2E4-A2DB14C55283}"/>
                </a:ext>
              </a:extLst>
            </p:cNvPr>
            <p:cNvSpPr/>
            <p:nvPr userDrawn="1"/>
          </p:nvSpPr>
          <p:spPr>
            <a:xfrm>
              <a:off x="12290489" y="-1"/>
              <a:ext cx="273515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atin typeface="Aptos" panose="020B0004020202020204" pitchFamily="34" charset="0"/>
                <a:cs typeface="Aparajita" panose="02020603050405020304" pitchFamily="18" charset="0"/>
              </a:endParaRPr>
            </a:p>
          </p:txBody>
        </p:sp>
        <p:sp>
          <p:nvSpPr>
            <p:cNvPr id="39" name="TextBox 38">
              <a:extLst>
                <a:ext uri="{FF2B5EF4-FFF2-40B4-BE49-F238E27FC236}">
                  <a16:creationId xmlns:a16="http://schemas.microsoft.com/office/drawing/2014/main" id="{4FA1526F-D10C-3137-C3EB-5ED0C5512632}"/>
                </a:ext>
              </a:extLst>
            </p:cNvPr>
            <p:cNvSpPr txBox="1"/>
            <p:nvPr userDrawn="1"/>
          </p:nvSpPr>
          <p:spPr>
            <a:xfrm>
              <a:off x="12449814" y="173148"/>
              <a:ext cx="1455527" cy="169277"/>
            </a:xfrm>
            <a:prstGeom prst="rect">
              <a:avLst/>
            </a:prstGeom>
          </p:spPr>
          <p:txBody>
            <a:bodyPr vert="horz" wrap="none" lIns="0" tIns="0" rIns="0" bIns="0" rtlCol="0" anchor="t">
              <a:spAutoFit/>
            </a:bodyPr>
            <a:lstStyle>
              <a:defPPr>
                <a:defRPr lang="en-US"/>
              </a:defPPr>
              <a:lvl1pPr>
                <a:defRPr sz="1100">
                  <a:solidFill>
                    <a:schemeClr val="accent2"/>
                  </a:solidFill>
                  <a:latin typeface="Arial" charset="0"/>
                  <a:ea typeface="Arial" charset="0"/>
                  <a:cs typeface="Arial" charset="0"/>
                </a:defRPr>
              </a:lvl1pPr>
            </a:lstStyle>
            <a:p>
              <a:pPr lvl="0"/>
              <a:r>
                <a:rPr lang="en-US" b="1">
                  <a:solidFill>
                    <a:schemeClr val="bg1"/>
                  </a:solidFill>
                  <a:latin typeface="Aptos" panose="020B0004020202020204" pitchFamily="34" charset="0"/>
                  <a:cs typeface="Aparajita" panose="02020603050405020304" pitchFamily="18" charset="0"/>
                </a:rPr>
                <a:t>HOW TO ADD AN ICON</a:t>
              </a:r>
            </a:p>
          </p:txBody>
        </p:sp>
        <p:cxnSp>
          <p:nvCxnSpPr>
            <p:cNvPr id="40" name="Straight Connector 39">
              <a:extLst>
                <a:ext uri="{FF2B5EF4-FFF2-40B4-BE49-F238E27FC236}">
                  <a16:creationId xmlns:a16="http://schemas.microsoft.com/office/drawing/2014/main" id="{FDF68A1C-6DE8-56A7-465F-77F758319340}"/>
                </a:ext>
              </a:extLst>
            </p:cNvPr>
            <p:cNvCxnSpPr>
              <a:cxnSpLocks/>
            </p:cNvCxnSpPr>
            <p:nvPr userDrawn="1"/>
          </p:nvCxnSpPr>
          <p:spPr>
            <a:xfrm>
              <a:off x="12449814" y="423012"/>
              <a:ext cx="270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07F427A8-EEBF-A0CE-7522-66C59E5C6DF4}"/>
                </a:ext>
              </a:extLst>
            </p:cNvPr>
            <p:cNvSpPr txBox="1"/>
            <p:nvPr userDrawn="1"/>
          </p:nvSpPr>
          <p:spPr>
            <a:xfrm>
              <a:off x="12614407" y="1281322"/>
              <a:ext cx="2297338" cy="606192"/>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b="1">
                  <a:latin typeface="Aptos" panose="020B0004020202020204" pitchFamily="34" charset="0"/>
                  <a:cs typeface="Aparajita" panose="02020603050405020304" pitchFamily="18" charset="0"/>
                </a:rPr>
                <a:t>Method 1: </a:t>
              </a:r>
              <a:r>
                <a:rPr lang="en-US" sz="600" b="0">
                  <a:latin typeface="Aptos" panose="020B0004020202020204" pitchFamily="34" charset="0"/>
                  <a:cs typeface="Aparajita" panose="02020603050405020304" pitchFamily="18" charset="0"/>
                </a:rPr>
                <a:t>from file browser</a:t>
              </a:r>
            </a:p>
            <a:p>
              <a:pPr lvl="1">
                <a:buNone/>
              </a:pPr>
              <a:r>
                <a:rPr lang="en-US" sz="1050">
                  <a:latin typeface="Aptos" panose="020B0004020202020204" pitchFamily="34" charset="0"/>
                  <a:cs typeface="Aparajita" panose="02020603050405020304" pitchFamily="18" charset="0"/>
                </a:rPr>
                <a:t>Drag the icon onto the slide.</a:t>
              </a:r>
            </a:p>
            <a:p>
              <a:pPr marL="0" marR="0" lvl="1" indent="0" algn="l" defTabSz="914400" rtl="0" eaLnBrk="1" fontAlgn="auto" latinLnBrk="0" hangingPunct="1">
                <a:lnSpc>
                  <a:spcPct val="90000"/>
                </a:lnSpc>
                <a:spcBef>
                  <a:spcPts val="0"/>
                </a:spcBef>
                <a:spcAft>
                  <a:spcPts val="300"/>
                </a:spcAft>
                <a:buClrTx/>
                <a:buSzTx/>
                <a:buFontTx/>
                <a:buNone/>
                <a:tabLst/>
                <a:defRPr/>
              </a:pPr>
              <a:r>
                <a:rPr lang="en-US" sz="700">
                  <a:latin typeface="Aptos" panose="020B0004020202020204" pitchFamily="34" charset="0"/>
                  <a:cs typeface="Aparajita" panose="02020603050405020304" pitchFamily="18" charset="0"/>
                </a:rPr>
                <a:t>Note: If there are multiple image placeholders on the slide, select the intended placeholder before dragging in the image to let PowerPoint know where you want it.</a:t>
              </a:r>
              <a:endParaRPr lang="en-US" sz="1000">
                <a:latin typeface="Aptos" panose="020B0004020202020204" pitchFamily="34" charset="0"/>
                <a:cs typeface="Aparajita" panose="02020603050405020304" pitchFamily="18" charset="0"/>
              </a:endParaRPr>
            </a:p>
          </p:txBody>
        </p:sp>
        <p:sp>
          <p:nvSpPr>
            <p:cNvPr id="42" name="TextBox 41">
              <a:extLst>
                <a:ext uri="{FF2B5EF4-FFF2-40B4-BE49-F238E27FC236}">
                  <a16:creationId xmlns:a16="http://schemas.microsoft.com/office/drawing/2014/main" id="{3D7672A3-A78B-1FD0-3F75-6020EC5B3B7F}"/>
                </a:ext>
              </a:extLst>
            </p:cNvPr>
            <p:cNvSpPr txBox="1">
              <a:spLocks noChangeAspect="1"/>
            </p:cNvSpPr>
            <p:nvPr/>
          </p:nvSpPr>
          <p:spPr>
            <a:xfrm>
              <a:off x="12449814" y="566082"/>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1</a:t>
              </a:r>
            </a:p>
          </p:txBody>
        </p:sp>
        <p:sp>
          <p:nvSpPr>
            <p:cNvPr id="43" name="TextBox 42">
              <a:extLst>
                <a:ext uri="{FF2B5EF4-FFF2-40B4-BE49-F238E27FC236}">
                  <a16:creationId xmlns:a16="http://schemas.microsoft.com/office/drawing/2014/main" id="{D220AF2A-18A4-D5E2-CC7A-337576F03CC7}"/>
                </a:ext>
              </a:extLst>
            </p:cNvPr>
            <p:cNvSpPr txBox="1">
              <a:spLocks noChangeAspect="1"/>
            </p:cNvSpPr>
            <p:nvPr/>
          </p:nvSpPr>
          <p:spPr>
            <a:xfrm>
              <a:off x="12449814" y="1018081"/>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2</a:t>
              </a:r>
            </a:p>
          </p:txBody>
        </p:sp>
        <p:sp>
          <p:nvSpPr>
            <p:cNvPr id="44" name="TextBox 43">
              <a:extLst>
                <a:ext uri="{FF2B5EF4-FFF2-40B4-BE49-F238E27FC236}">
                  <a16:creationId xmlns:a16="http://schemas.microsoft.com/office/drawing/2014/main" id="{9345F942-0D58-8E65-B8C6-D2AA00933647}"/>
                </a:ext>
              </a:extLst>
            </p:cNvPr>
            <p:cNvSpPr txBox="1"/>
            <p:nvPr userDrawn="1"/>
          </p:nvSpPr>
          <p:spPr>
            <a:xfrm>
              <a:off x="12614406" y="545515"/>
              <a:ext cx="2586965" cy="612988"/>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0">
                <a:spcBef>
                  <a:spcPts val="700"/>
                </a:spcBef>
              </a:pPr>
              <a:r>
                <a:rPr lang="en-US">
                  <a:latin typeface="Aptos" panose="020B0004020202020204" pitchFamily="34" charset="0"/>
                  <a:cs typeface="Aparajita" panose="02020603050405020304" pitchFamily="18" charset="0"/>
                </a:rPr>
                <a:t>Source icon from the </a:t>
              </a:r>
              <a:br>
                <a:rPr lang="en-US">
                  <a:latin typeface="Aptos" panose="020B0004020202020204" pitchFamily="34" charset="0"/>
                  <a:cs typeface="Aparajita" panose="02020603050405020304" pitchFamily="18" charset="0"/>
                </a:rPr>
              </a:br>
              <a:r>
                <a:rPr lang="en-US">
                  <a:solidFill>
                    <a:schemeClr val="accent1"/>
                  </a:solidFill>
                  <a:latin typeface="Aptos" panose="020B0004020202020204" pitchFamily="34" charset="0"/>
                  <a:cs typeface="Aparajita" panose="02020603050405020304" pitchFamily="18" charset="0"/>
                </a:rPr>
                <a:t>Qualcomm Icon Library</a:t>
              </a:r>
            </a:p>
            <a:p>
              <a:pPr lvl="0">
                <a:spcBef>
                  <a:spcPts val="700"/>
                </a:spcBef>
              </a:pPr>
              <a:r>
                <a:rPr lang="en-US">
                  <a:latin typeface="Aptos" panose="020B0004020202020204" pitchFamily="34" charset="0"/>
                  <a:cs typeface="Aparajita" panose="02020603050405020304" pitchFamily="18" charset="0"/>
                </a:rPr>
                <a:t>Add the icon to the placeholder.</a:t>
              </a:r>
            </a:p>
          </p:txBody>
        </p:sp>
        <p:sp>
          <p:nvSpPr>
            <p:cNvPr id="45" name="TextBox 44">
              <a:extLst>
                <a:ext uri="{FF2B5EF4-FFF2-40B4-BE49-F238E27FC236}">
                  <a16:creationId xmlns:a16="http://schemas.microsoft.com/office/drawing/2014/main" id="{7AD4600F-A71F-1EBC-44F0-2E985C054719}"/>
                </a:ext>
              </a:extLst>
            </p:cNvPr>
            <p:cNvSpPr txBox="1"/>
            <p:nvPr userDrawn="1"/>
          </p:nvSpPr>
          <p:spPr>
            <a:xfrm>
              <a:off x="12614407" y="1990969"/>
              <a:ext cx="1981357" cy="605550"/>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2: </a:t>
              </a:r>
              <a:r>
                <a:rPr lang="en-US" sz="600" b="0">
                  <a:latin typeface="Aptos" panose="020B0004020202020204" pitchFamily="34" charset="0"/>
                  <a:cs typeface="Aparajita" panose="02020603050405020304" pitchFamily="18" charset="0"/>
                </a:rPr>
                <a:t>Paste from clipboard</a:t>
              </a:r>
            </a:p>
            <a:p>
              <a:pPr lvl="1">
                <a:buNone/>
              </a:pPr>
              <a:r>
                <a:rPr lang="en-US" sz="1050">
                  <a:latin typeface="Aptos" panose="020B0004020202020204" pitchFamily="34" charset="0"/>
                  <a:cs typeface="Aparajita" panose="02020603050405020304" pitchFamily="18" charset="0"/>
                </a:rPr>
                <a:t>Select the icon placeholder.</a:t>
              </a:r>
            </a:p>
            <a:p>
              <a:pPr lvl="1">
                <a:buNone/>
              </a:pPr>
              <a:r>
                <a:rPr lang="en-US" sz="1050">
                  <a:latin typeface="Aptos" panose="020B0004020202020204" pitchFamily="34" charset="0"/>
                  <a:cs typeface="Aparajita" panose="02020603050405020304" pitchFamily="18" charset="0"/>
                </a:rPr>
                <a:t>Right-click or use keyboard shortcuts to paste the icon.</a:t>
              </a:r>
            </a:p>
          </p:txBody>
        </p:sp>
        <p:sp>
          <p:nvSpPr>
            <p:cNvPr id="46" name="TextBox 45">
              <a:extLst>
                <a:ext uri="{FF2B5EF4-FFF2-40B4-BE49-F238E27FC236}">
                  <a16:creationId xmlns:a16="http://schemas.microsoft.com/office/drawing/2014/main" id="{4A580109-8D86-1BB1-008B-25C45ADD515F}"/>
                </a:ext>
              </a:extLst>
            </p:cNvPr>
            <p:cNvSpPr txBox="1"/>
            <p:nvPr userDrawn="1"/>
          </p:nvSpPr>
          <p:spPr>
            <a:xfrm>
              <a:off x="12614407" y="2699974"/>
              <a:ext cx="2297338" cy="421654"/>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3: </a:t>
              </a:r>
              <a:r>
                <a:rPr lang="en-US" sz="600" b="0">
                  <a:latin typeface="Aptos" panose="020B0004020202020204" pitchFamily="34" charset="0"/>
                  <a:cs typeface="Aparajita" panose="02020603050405020304" pitchFamily="18" charset="0"/>
                </a:rPr>
                <a:t>Placeholder icon</a:t>
              </a:r>
            </a:p>
            <a:p>
              <a:pPr lvl="1">
                <a:buNone/>
              </a:pPr>
              <a:r>
                <a:rPr lang="en-US" sz="1050">
                  <a:latin typeface="Aptos" panose="020B0004020202020204" pitchFamily="34" charset="0"/>
                  <a:cs typeface="Aparajita" panose="02020603050405020304" pitchFamily="18" charset="0"/>
                </a:rPr>
                <a:t>Click the image icon inside the placeholder to browse for an icon.</a:t>
              </a:r>
            </a:p>
          </p:txBody>
        </p:sp>
        <p:grpSp>
          <p:nvGrpSpPr>
            <p:cNvPr id="47" name="Group 46">
              <a:extLst>
                <a:ext uri="{FF2B5EF4-FFF2-40B4-BE49-F238E27FC236}">
                  <a16:creationId xmlns:a16="http://schemas.microsoft.com/office/drawing/2014/main" id="{BD59EE4B-AD30-EDD9-596F-D986D6B32612}"/>
                </a:ext>
              </a:extLst>
            </p:cNvPr>
            <p:cNvGrpSpPr/>
            <p:nvPr userDrawn="1"/>
          </p:nvGrpSpPr>
          <p:grpSpPr>
            <a:xfrm>
              <a:off x="12429548" y="3236396"/>
              <a:ext cx="2735151" cy="1280928"/>
              <a:chOff x="9286315" y="6976989"/>
              <a:chExt cx="2735151" cy="1280928"/>
            </a:xfrm>
          </p:grpSpPr>
          <p:sp>
            <p:nvSpPr>
              <p:cNvPr id="58" name="Rectangle 57">
                <a:extLst>
                  <a:ext uri="{FF2B5EF4-FFF2-40B4-BE49-F238E27FC236}">
                    <a16:creationId xmlns:a16="http://schemas.microsoft.com/office/drawing/2014/main" id="{49D5E409-C37A-B0A2-33BB-0359BF510F25}"/>
                  </a:ext>
                </a:extLst>
              </p:cNvPr>
              <p:cNvSpPr/>
              <p:nvPr userDrawn="1"/>
            </p:nvSpPr>
            <p:spPr>
              <a:xfrm>
                <a:off x="9286315" y="6976989"/>
                <a:ext cx="2735151" cy="128092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59" name="TextBox 58">
                <a:extLst>
                  <a:ext uri="{FF2B5EF4-FFF2-40B4-BE49-F238E27FC236}">
                    <a16:creationId xmlns:a16="http://schemas.microsoft.com/office/drawing/2014/main" id="{EDB34C46-268C-7C96-AE28-BFE240E2A471}"/>
                  </a:ext>
                </a:extLst>
              </p:cNvPr>
              <p:cNvSpPr txBox="1"/>
              <p:nvPr userDrawn="1"/>
            </p:nvSpPr>
            <p:spPr>
              <a:xfrm>
                <a:off x="9970738" y="7105788"/>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Cropping Graphics</a:t>
                </a:r>
              </a:p>
            </p:txBody>
          </p:sp>
          <p:pic>
            <p:nvPicPr>
              <p:cNvPr id="60" name="Graphic 59">
                <a:extLst>
                  <a:ext uri="{FF2B5EF4-FFF2-40B4-BE49-F238E27FC236}">
                    <a16:creationId xmlns:a16="http://schemas.microsoft.com/office/drawing/2014/main" id="{6875A335-18CC-8BF6-B5D9-843B33D62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46538" y="7116071"/>
                <a:ext cx="155227" cy="155227"/>
              </a:xfrm>
              <a:prstGeom prst="rect">
                <a:avLst/>
              </a:prstGeom>
            </p:spPr>
          </p:pic>
          <p:sp>
            <p:nvSpPr>
              <p:cNvPr id="61" name="TextBox 60">
                <a:extLst>
                  <a:ext uri="{FF2B5EF4-FFF2-40B4-BE49-F238E27FC236}">
                    <a16:creationId xmlns:a16="http://schemas.microsoft.com/office/drawing/2014/main" id="{4C322459-BC36-4B8E-CFAE-B94820CAD349}"/>
                  </a:ext>
                </a:extLst>
              </p:cNvPr>
              <p:cNvSpPr txBox="1"/>
              <p:nvPr userDrawn="1"/>
            </p:nvSpPr>
            <p:spPr>
              <a:xfrm>
                <a:off x="9446538" y="7369972"/>
                <a:ext cx="2384904" cy="738664"/>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Right-click on the icon.</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Choose “Crop” from the menu. (           )</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Adjust the size and position of the image.</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Press Esc or click outside the image area to exit the cropping mode.</a:t>
                </a:r>
              </a:p>
            </p:txBody>
          </p:sp>
          <p:pic>
            <p:nvPicPr>
              <p:cNvPr id="62" name="Picture 61">
                <a:extLst>
                  <a:ext uri="{FF2B5EF4-FFF2-40B4-BE49-F238E27FC236}">
                    <a16:creationId xmlns:a16="http://schemas.microsoft.com/office/drawing/2014/main" id="{9ED8ECBA-C3F7-5048-0976-D24D59563826}"/>
                  </a:ext>
                </a:extLst>
              </p:cNvPr>
              <p:cNvPicPr>
                <a:picLocks noChangeAspect="1"/>
              </p:cNvPicPr>
              <p:nvPr userDrawn="1"/>
            </p:nvPicPr>
            <p:blipFill rotWithShape="1">
              <a:blip r:embed="rId4"/>
              <a:srcRect l="33684" t="12097" r="43371" b="20368"/>
              <a:stretch/>
            </p:blipFill>
            <p:spPr>
              <a:xfrm>
                <a:off x="11243541" y="7454405"/>
                <a:ext cx="136897" cy="213643"/>
              </a:xfrm>
              <a:prstGeom prst="rect">
                <a:avLst/>
              </a:prstGeom>
              <a:ln w="19050">
                <a:noFill/>
              </a:ln>
            </p:spPr>
          </p:pic>
          <p:sp>
            <p:nvSpPr>
              <p:cNvPr id="63" name="TextBox 62">
                <a:extLst>
                  <a:ext uri="{FF2B5EF4-FFF2-40B4-BE49-F238E27FC236}">
                    <a16:creationId xmlns:a16="http://schemas.microsoft.com/office/drawing/2014/main" id="{754B0BA7-750B-D607-DC5A-F4F85F52221F}"/>
                  </a:ext>
                </a:extLst>
              </p:cNvPr>
              <p:cNvSpPr txBox="1"/>
              <p:nvPr userDrawn="1"/>
            </p:nvSpPr>
            <p:spPr>
              <a:xfrm>
                <a:off x="9667287" y="7119168"/>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nvGrpSpPr>
            <p:cNvPr id="48" name="Group 47">
              <a:extLst>
                <a:ext uri="{FF2B5EF4-FFF2-40B4-BE49-F238E27FC236}">
                  <a16:creationId xmlns:a16="http://schemas.microsoft.com/office/drawing/2014/main" id="{279BE43B-F235-6EAE-7BF8-457F5AEADC82}"/>
                </a:ext>
              </a:extLst>
            </p:cNvPr>
            <p:cNvGrpSpPr/>
            <p:nvPr userDrawn="1"/>
          </p:nvGrpSpPr>
          <p:grpSpPr>
            <a:xfrm>
              <a:off x="12429548" y="4543123"/>
              <a:ext cx="2735151" cy="2200108"/>
              <a:chOff x="9538241" y="5155416"/>
              <a:chExt cx="2735151" cy="2200108"/>
            </a:xfrm>
          </p:grpSpPr>
          <p:sp>
            <p:nvSpPr>
              <p:cNvPr id="49" name="Rectangle 48">
                <a:extLst>
                  <a:ext uri="{FF2B5EF4-FFF2-40B4-BE49-F238E27FC236}">
                    <a16:creationId xmlns:a16="http://schemas.microsoft.com/office/drawing/2014/main" id="{9BF2F786-4459-B79C-0B6C-AE60936F3550}"/>
                  </a:ext>
                </a:extLst>
              </p:cNvPr>
              <p:cNvSpPr/>
              <p:nvPr userDrawn="1"/>
            </p:nvSpPr>
            <p:spPr>
              <a:xfrm>
                <a:off x="9538241" y="5155416"/>
                <a:ext cx="2735151" cy="220010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50" name="TextBox 49">
                <a:extLst>
                  <a:ext uri="{FF2B5EF4-FFF2-40B4-BE49-F238E27FC236}">
                    <a16:creationId xmlns:a16="http://schemas.microsoft.com/office/drawing/2014/main" id="{6EE5E131-DBB4-125E-2F8F-2AA225201E4E}"/>
                  </a:ext>
                </a:extLst>
              </p:cNvPr>
              <p:cNvSpPr txBox="1"/>
              <p:nvPr userDrawn="1"/>
            </p:nvSpPr>
            <p:spPr>
              <a:xfrm>
                <a:off x="10222664" y="5284216"/>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Changing Icons</a:t>
                </a:r>
              </a:p>
            </p:txBody>
          </p:sp>
          <p:pic>
            <p:nvPicPr>
              <p:cNvPr id="51" name="Graphic 50">
                <a:extLst>
                  <a:ext uri="{FF2B5EF4-FFF2-40B4-BE49-F238E27FC236}">
                    <a16:creationId xmlns:a16="http://schemas.microsoft.com/office/drawing/2014/main" id="{13C7612B-4333-2101-D385-32A0F080162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98464" y="5294499"/>
                <a:ext cx="155227" cy="155227"/>
              </a:xfrm>
              <a:prstGeom prst="rect">
                <a:avLst/>
              </a:prstGeom>
            </p:spPr>
          </p:pic>
          <p:sp>
            <p:nvSpPr>
              <p:cNvPr id="52" name="TextBox 51">
                <a:extLst>
                  <a:ext uri="{FF2B5EF4-FFF2-40B4-BE49-F238E27FC236}">
                    <a16:creationId xmlns:a16="http://schemas.microsoft.com/office/drawing/2014/main" id="{92246FC0-FE5E-C371-C5FE-0C06A53AB56F}"/>
                  </a:ext>
                </a:extLst>
              </p:cNvPr>
              <p:cNvSpPr txBox="1"/>
              <p:nvPr userDrawn="1"/>
            </p:nvSpPr>
            <p:spPr>
              <a:xfrm>
                <a:off x="9713479" y="5605333"/>
                <a:ext cx="2481100" cy="2564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600" b="1" kern="1200" cap="all" spc="20" baseline="0" noProof="0">
                    <a:solidFill>
                      <a:schemeClr val="tx1"/>
                    </a:solidFill>
                    <a:latin typeface="Aptos" panose="020B0004020202020204" pitchFamily="34" charset="0"/>
                    <a:ea typeface="+mn-ea"/>
                    <a:cs typeface="Aparajita" panose="02020603050405020304" pitchFamily="18" charset="0"/>
                  </a:rPr>
                  <a:t>Method 1: </a:t>
                </a:r>
                <a:r>
                  <a:rPr lang="en-US" sz="600" b="0" kern="1200" cap="all" spc="20" baseline="0" noProof="0">
                    <a:solidFill>
                      <a:schemeClr val="tx1"/>
                    </a:solidFill>
                    <a:latin typeface="Aptos" panose="020B0004020202020204" pitchFamily="34" charset="0"/>
                    <a:ea typeface="+mn-ea"/>
                    <a:cs typeface="Aparajita" panose="02020603050405020304" pitchFamily="18" charset="0"/>
                  </a:rPr>
                  <a:t>RIGHT CLICK</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Right-click on icon and select “Change Picture”</a:t>
                </a:r>
              </a:p>
            </p:txBody>
          </p:sp>
          <p:sp>
            <p:nvSpPr>
              <p:cNvPr id="53" name="TextBox 52">
                <a:extLst>
                  <a:ext uri="{FF2B5EF4-FFF2-40B4-BE49-F238E27FC236}">
                    <a16:creationId xmlns:a16="http://schemas.microsoft.com/office/drawing/2014/main" id="{7D86C7BB-19BF-2243-ABDF-E97B5A6A49DB}"/>
                  </a:ext>
                </a:extLst>
              </p:cNvPr>
              <p:cNvSpPr txBox="1"/>
              <p:nvPr userDrawn="1"/>
            </p:nvSpPr>
            <p:spPr>
              <a:xfrm>
                <a:off x="9713479" y="6516011"/>
                <a:ext cx="2422981" cy="499367"/>
              </a:xfrm>
              <a:prstGeom prst="rect">
                <a:avLst/>
              </a:prstGeom>
            </p:spPr>
            <p:txBody>
              <a:bodyPr vert="horz" wrap="square" lIns="0" tIns="0" rIns="0" bIns="0" rtlCol="0" anchor="t">
                <a:spAutoFit/>
              </a:bodyPr>
              <a:lstStyle/>
              <a:p>
                <a:pPr marL="134938" lvl="1" indent="-131763" algn="l" defTabSz="914400" rtl="0" eaLnBrk="1" latinLnBrk="0" hangingPunct="1">
                  <a:lnSpc>
                    <a:spcPct val="90000"/>
                  </a:lnSpc>
                  <a:spcBef>
                    <a:spcPts val="0"/>
                  </a:spcBef>
                  <a:spcAft>
                    <a:spcPts val="300"/>
                  </a:spcAft>
                  <a:buFont typeface="Wingdings" pitchFamily="2" charset="2"/>
                  <a:buChar char="§"/>
                  <a:tabLst/>
                  <a:defRPr/>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Deleting the image may bring the image placeholder to the top layer, covering the photo caption textbox. Right-click on the placeholder and choose “Send to Back”.</a:t>
                </a:r>
              </a:p>
            </p:txBody>
          </p:sp>
          <p:sp>
            <p:nvSpPr>
              <p:cNvPr id="54" name="TextBox 53">
                <a:extLst>
                  <a:ext uri="{FF2B5EF4-FFF2-40B4-BE49-F238E27FC236}">
                    <a16:creationId xmlns:a16="http://schemas.microsoft.com/office/drawing/2014/main" id="{A1904FFB-C739-0F90-C7F5-DA9DED094FAB}"/>
                  </a:ext>
                </a:extLst>
              </p:cNvPr>
              <p:cNvSpPr txBox="1"/>
              <p:nvPr userDrawn="1"/>
            </p:nvSpPr>
            <p:spPr>
              <a:xfrm>
                <a:off x="9713479" y="6063079"/>
                <a:ext cx="2422981" cy="3949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Method 2: </a:t>
                </a:r>
                <a:r>
                  <a:rPr kumimoji="0" lang="en-US" sz="600" b="0"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RESET PLACEHOLDER</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First, delete the existing icon to reset the photo placeholder functionality.</a:t>
                </a:r>
              </a:p>
            </p:txBody>
          </p:sp>
          <p:sp>
            <p:nvSpPr>
              <p:cNvPr id="55" name="TextBox 54">
                <a:extLst>
                  <a:ext uri="{FF2B5EF4-FFF2-40B4-BE49-F238E27FC236}">
                    <a16:creationId xmlns:a16="http://schemas.microsoft.com/office/drawing/2014/main" id="{ACB1AC66-5C4B-469C-9B82-3DEC7748C8C2}"/>
                  </a:ext>
                </a:extLst>
              </p:cNvPr>
              <p:cNvSpPr txBox="1"/>
              <p:nvPr userDrawn="1"/>
            </p:nvSpPr>
            <p:spPr>
              <a:xfrm>
                <a:off x="9713479" y="7056726"/>
                <a:ext cx="2422981" cy="138499"/>
              </a:xfrm>
              <a:prstGeom prst="rect">
                <a:avLst/>
              </a:prstGeom>
            </p:spPr>
            <p:txBody>
              <a:bodyPr vert="horz" wrap="square" lIns="0" tIns="0" rIns="0" bIns="0" rtlCol="0" anchor="t">
                <a:spAutoFit/>
              </a:bodyPr>
              <a:lstStyle/>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You can now add a new icon as normal.</a:t>
                </a:r>
              </a:p>
            </p:txBody>
          </p:sp>
          <p:cxnSp>
            <p:nvCxnSpPr>
              <p:cNvPr id="56" name="Straight Connector 55">
                <a:extLst>
                  <a:ext uri="{FF2B5EF4-FFF2-40B4-BE49-F238E27FC236}">
                    <a16:creationId xmlns:a16="http://schemas.microsoft.com/office/drawing/2014/main" id="{59F4B141-EF3E-3F29-C00E-0D1B85F79C61}"/>
                  </a:ext>
                </a:extLst>
              </p:cNvPr>
              <p:cNvCxnSpPr>
                <a:cxnSpLocks/>
              </p:cNvCxnSpPr>
              <p:nvPr userDrawn="1"/>
            </p:nvCxnSpPr>
            <p:spPr>
              <a:xfrm>
                <a:off x="9713479" y="5957047"/>
                <a:ext cx="27000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0FA8221B-19B5-DF1D-3769-8CEB0E2CD3AB}"/>
                  </a:ext>
                </a:extLst>
              </p:cNvPr>
              <p:cNvSpPr txBox="1"/>
              <p:nvPr userDrawn="1"/>
            </p:nvSpPr>
            <p:spPr>
              <a:xfrm>
                <a:off x="9919213" y="5297596"/>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sp>
        <p:nvSpPr>
          <p:cNvPr id="2" name="Footer Placeholder 1">
            <a:extLst>
              <a:ext uri="{FF2B5EF4-FFF2-40B4-BE49-F238E27FC236}">
                <a16:creationId xmlns:a16="http://schemas.microsoft.com/office/drawing/2014/main" id="{A85A980C-84E3-2D1C-3C83-37EF671921AD}"/>
              </a:ext>
            </a:extLst>
          </p:cNvPr>
          <p:cNvSpPr>
            <a:spLocks noGrp="1"/>
          </p:cNvSpPr>
          <p:nvPr>
            <p:ph type="ftr" sz="quarter" idx="32"/>
          </p:nvPr>
        </p:nvSpPr>
        <p:spPr/>
        <p:txBody>
          <a:bodyPr/>
          <a:lstStyle/>
          <a:p>
            <a:endParaRPr lang="en-CA"/>
          </a:p>
        </p:txBody>
      </p:sp>
      <p:sp>
        <p:nvSpPr>
          <p:cNvPr id="9" name="Picture Placeholder 2">
            <a:extLst>
              <a:ext uri="{FF2B5EF4-FFF2-40B4-BE49-F238E27FC236}">
                <a16:creationId xmlns:a16="http://schemas.microsoft.com/office/drawing/2014/main" id="{549703AA-9655-8130-40CE-159745CE956D}"/>
              </a:ext>
            </a:extLst>
          </p:cNvPr>
          <p:cNvSpPr>
            <a:spLocks noGrp="1" noChangeAspect="1"/>
          </p:cNvSpPr>
          <p:nvPr>
            <p:ph type="pic" sz="quarter" idx="33" hasCustomPrompt="1"/>
          </p:nvPr>
        </p:nvSpPr>
        <p:spPr>
          <a:xfrm>
            <a:off x="6240018" y="1601038"/>
            <a:ext cx="835024" cy="835024"/>
          </a:xfrm>
        </p:spPr>
        <p:txBody>
          <a:bodyPr lIns="144000"/>
          <a:lstStyle>
            <a:lvl1pPr marL="0" indent="0">
              <a:buNone/>
              <a:defRPr sz="1400"/>
            </a:lvl1pPr>
          </a:lstStyle>
          <a:p>
            <a:r>
              <a:rPr lang="en-US"/>
              <a:t>Icon</a:t>
            </a:r>
          </a:p>
        </p:txBody>
      </p:sp>
      <p:sp>
        <p:nvSpPr>
          <p:cNvPr id="10" name="Text Placeholder 22">
            <a:extLst>
              <a:ext uri="{FF2B5EF4-FFF2-40B4-BE49-F238E27FC236}">
                <a16:creationId xmlns:a16="http://schemas.microsoft.com/office/drawing/2014/main" id="{5DE8ED68-428F-47DF-6FEA-AE7FB9D8D15D}"/>
              </a:ext>
            </a:extLst>
          </p:cNvPr>
          <p:cNvSpPr>
            <a:spLocks noGrp="1"/>
          </p:cNvSpPr>
          <p:nvPr>
            <p:ph type="body" sz="quarter" idx="34" hasCustomPrompt="1"/>
          </p:nvPr>
        </p:nvSpPr>
        <p:spPr>
          <a:xfrm>
            <a:off x="6240018" y="2489200"/>
            <a:ext cx="5419727" cy="905188"/>
          </a:xfrm>
          <a:prstGeom prst="callout1">
            <a:avLst>
              <a:gd name="adj1" fmla="val 93708"/>
              <a:gd name="adj2" fmla="val -69"/>
              <a:gd name="adj3" fmla="val 93686"/>
              <a:gd name="adj4" fmla="val 11746"/>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12" name="Text Placeholder 16">
            <a:extLst>
              <a:ext uri="{FF2B5EF4-FFF2-40B4-BE49-F238E27FC236}">
                <a16:creationId xmlns:a16="http://schemas.microsoft.com/office/drawing/2014/main" id="{324B9E31-F60C-0248-1D39-D3565D40F967}"/>
              </a:ext>
            </a:extLst>
          </p:cNvPr>
          <p:cNvSpPr>
            <a:spLocks noGrp="1"/>
          </p:cNvSpPr>
          <p:nvPr>
            <p:ph type="body" sz="quarter" idx="35" hasCustomPrompt="1"/>
          </p:nvPr>
        </p:nvSpPr>
        <p:spPr>
          <a:xfrm>
            <a:off x="6240018" y="3651121"/>
            <a:ext cx="5429386" cy="2508379"/>
          </a:xfrm>
        </p:spPr>
        <p:txBody>
          <a:bodyPr wrap="square">
            <a:noAutofit/>
          </a:bodyPr>
          <a:lstStyle>
            <a:lvl1pPr marL="0" indent="0">
              <a:lnSpc>
                <a:spcPct val="100000"/>
              </a:lnSpc>
              <a:spcBef>
                <a:spcPts val="0"/>
              </a:spcBef>
              <a:spcAft>
                <a:spcPts val="400"/>
              </a:spcAft>
              <a:buNone/>
              <a:defRPr lang="en-US" sz="1600" kern="1200" baseline="0" dirty="0">
                <a:solidFill>
                  <a:schemeClr val="tx1"/>
                </a:solidFill>
                <a:latin typeface="+mn-lt"/>
                <a:ea typeface="+mn-ea"/>
                <a:cs typeface="+mn-cs"/>
              </a:defRPr>
            </a:lvl1pPr>
          </a:lstStyle>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a:t>Nunc </a:t>
            </a:r>
            <a:r>
              <a:rPr lang="en-US" err="1"/>
              <a:t>viverra</a:t>
            </a:r>
            <a:r>
              <a:rPr lang="en-US"/>
              <a:t> </a:t>
            </a:r>
            <a:r>
              <a:rPr lang="en-US" err="1"/>
              <a:t>imperdiet</a:t>
            </a:r>
            <a:r>
              <a:rPr lang="en-US"/>
              <a:t> </a:t>
            </a:r>
            <a:r>
              <a:rPr lang="en-US" err="1"/>
              <a:t>enim</a:t>
            </a:r>
            <a:r>
              <a:rPr lang="en-US"/>
              <a:t>. </a:t>
            </a:r>
            <a:r>
              <a:rPr lang="en-US" err="1"/>
              <a:t>Fusce</a:t>
            </a:r>
            <a:r>
              <a:rPr lang="en-US"/>
              <a:t> est. </a:t>
            </a:r>
            <a:r>
              <a:rPr lang="en-US" err="1"/>
              <a:t>Vivamus</a:t>
            </a:r>
            <a:r>
              <a:rPr lang="en-US"/>
              <a:t> a </a:t>
            </a:r>
            <a:r>
              <a:rPr lang="en-US" err="1"/>
              <a:t>tellus</a:t>
            </a:r>
            <a:endParaRPr lang="en-US"/>
          </a:p>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err="1"/>
              <a:t>Pellentesque</a:t>
            </a:r>
            <a:r>
              <a:rPr lang="en-US"/>
              <a:t> habitant </a:t>
            </a:r>
            <a:r>
              <a:rPr lang="en-US" err="1"/>
              <a:t>morbi</a:t>
            </a:r>
            <a:r>
              <a:rPr lang="en-US"/>
              <a:t> </a:t>
            </a:r>
            <a:r>
              <a:rPr lang="en-US" err="1"/>
              <a:t>tristique</a:t>
            </a:r>
            <a:r>
              <a:rPr lang="en-US"/>
              <a:t> </a:t>
            </a:r>
            <a:r>
              <a:rPr lang="en-US" err="1"/>
              <a:t>senectus</a:t>
            </a:r>
            <a:r>
              <a:rPr lang="en-US"/>
              <a:t> et </a:t>
            </a:r>
            <a:r>
              <a:rPr lang="en-US" err="1"/>
              <a:t>netus</a:t>
            </a:r>
            <a:r>
              <a:rPr lang="en-US"/>
              <a:t> et </a:t>
            </a:r>
            <a:r>
              <a:rPr lang="en-US" err="1"/>
              <a:t>malesuada</a:t>
            </a:r>
            <a:r>
              <a:rPr lang="en-US"/>
              <a:t> fames ac </a:t>
            </a:r>
            <a:r>
              <a:rPr lang="en-US" err="1"/>
              <a:t>turpis</a:t>
            </a:r>
            <a:r>
              <a:rPr lang="en-US"/>
              <a:t> </a:t>
            </a:r>
            <a:r>
              <a:rPr lang="en-US" err="1"/>
              <a:t>egestas</a:t>
            </a:r>
            <a:r>
              <a:rPr lang="en-US"/>
              <a:t>. Proin pharetra </a:t>
            </a:r>
            <a:r>
              <a:rPr lang="en-US" err="1"/>
              <a:t>nonummy</a:t>
            </a:r>
            <a:r>
              <a:rPr lang="en-US"/>
              <a:t> </a:t>
            </a:r>
            <a:r>
              <a:rPr lang="en-US" err="1"/>
              <a:t>pede</a:t>
            </a:r>
            <a:r>
              <a:rPr lang="en-US"/>
              <a:t>. </a:t>
            </a:r>
            <a:r>
              <a:rPr lang="en-US" err="1"/>
              <a:t>Mauris</a:t>
            </a:r>
            <a:r>
              <a:rPr lang="en-US"/>
              <a:t> et </a:t>
            </a:r>
            <a:r>
              <a:rPr lang="en-US" err="1"/>
              <a:t>orci</a:t>
            </a:r>
            <a:r>
              <a:rPr lang="en-US"/>
              <a:t>.</a:t>
            </a:r>
          </a:p>
        </p:txBody>
      </p:sp>
    </p:spTree>
    <p:extLst>
      <p:ext uri="{BB962C8B-B14F-4D97-AF65-F5344CB8AC3E}">
        <p14:creationId xmlns:p14="http://schemas.microsoft.com/office/powerpoint/2010/main" val="41792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ree Column_Dark Blue">
    <p:bg>
      <p:bgPr>
        <a:solidFill>
          <a:schemeClr val="accent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2588C0-C7B7-463F-660E-0A4A3FD24785}"/>
              </a:ext>
            </a:extLst>
          </p:cNvPr>
          <p:cNvSpPr>
            <a:spLocks noGrp="1"/>
          </p:cNvSpPr>
          <p:nvPr>
            <p:ph type="title" hasCustomPrompt="1"/>
          </p:nvPr>
        </p:nvSpPr>
        <p:spPr>
          <a:xfrm>
            <a:off x="515938" y="628016"/>
            <a:ext cx="11160126" cy="647700"/>
          </a:xfrm>
        </p:spPr>
        <p:txBody>
          <a:bodyPr/>
          <a:lstStyle>
            <a:lvl1pPr algn="l" defTabSz="914400" rtl="0" eaLnBrk="1" latinLnBrk="0" hangingPunct="1">
              <a:lnSpc>
                <a:spcPct val="85000"/>
              </a:lnSpc>
              <a:spcBef>
                <a:spcPct val="0"/>
              </a:spcBef>
              <a:buNone/>
              <a:defRPr lang="en-CA" sz="2800" kern="2000" spc="-50" baseline="0" dirty="0">
                <a:solidFill>
                  <a:schemeClr val="tx2"/>
                </a:solidFill>
                <a:latin typeface="+mj-lt"/>
                <a:ea typeface="+mj-ea"/>
                <a:cs typeface="+mj-cs"/>
              </a:defRPr>
            </a:lvl1pPr>
          </a:lstStyle>
          <a:p>
            <a:r>
              <a:rPr lang="en-US"/>
              <a:t>Three column layout</a:t>
            </a:r>
            <a:br>
              <a:rPr lang="en-US"/>
            </a:br>
            <a:r>
              <a:rPr lang="en-US"/>
              <a:t>Title 2 lines maximum</a:t>
            </a:r>
            <a:endParaRPr lang="en-CA"/>
          </a:p>
        </p:txBody>
      </p:sp>
      <p:sp>
        <p:nvSpPr>
          <p:cNvPr id="6" name="Picture Placeholder 2">
            <a:extLst>
              <a:ext uri="{FF2B5EF4-FFF2-40B4-BE49-F238E27FC236}">
                <a16:creationId xmlns:a16="http://schemas.microsoft.com/office/drawing/2014/main" id="{029115E3-9D47-7E7E-69DC-D8DCC36D5A95}"/>
              </a:ext>
            </a:extLst>
          </p:cNvPr>
          <p:cNvSpPr>
            <a:spLocks noGrp="1" noChangeAspect="1"/>
          </p:cNvSpPr>
          <p:nvPr>
            <p:ph type="pic" sz="quarter" idx="29" hasCustomPrompt="1"/>
          </p:nvPr>
        </p:nvSpPr>
        <p:spPr>
          <a:xfrm>
            <a:off x="531811" y="1601038"/>
            <a:ext cx="835024" cy="835024"/>
          </a:xfrm>
        </p:spPr>
        <p:txBody>
          <a:bodyPr lIns="144000"/>
          <a:lstStyle>
            <a:lvl1pPr marL="0" indent="0">
              <a:buNone/>
              <a:defRPr sz="1400"/>
            </a:lvl1pPr>
          </a:lstStyle>
          <a:p>
            <a:r>
              <a:rPr lang="en-US"/>
              <a:t>Icon</a:t>
            </a:r>
          </a:p>
        </p:txBody>
      </p:sp>
      <p:sp>
        <p:nvSpPr>
          <p:cNvPr id="23" name="TextBox 22">
            <a:extLst>
              <a:ext uri="{FF2B5EF4-FFF2-40B4-BE49-F238E27FC236}">
                <a16:creationId xmlns:a16="http://schemas.microsoft.com/office/drawing/2014/main" id="{EDE40922-B18A-2DF9-C121-EF497B173DA5}"/>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accent6">
                    <a:lumMod val="90000"/>
                  </a:schemeClr>
                </a:solidFill>
                <a:latin typeface="+mn-lt"/>
                <a:ea typeface="+mn-ea"/>
                <a:cs typeface="+mn-cs"/>
              </a:rPr>
              <a:pPr marL="0" lvl="0" algn="l" defTabSz="914400" rtl="0" eaLnBrk="1" latinLnBrk="0" hangingPunct="1">
                <a:lnSpc>
                  <a:spcPct val="125000"/>
                </a:lnSpc>
              </a:pPr>
              <a:t>‹#›</a:t>
            </a:fld>
            <a:endParaRPr lang="en-US" sz="800" kern="1200">
              <a:solidFill>
                <a:schemeClr val="accent6">
                  <a:lumMod val="90000"/>
                </a:schemeClr>
              </a:solidFill>
              <a:latin typeface="+mn-lt"/>
              <a:ea typeface="+mn-ea"/>
              <a:cs typeface="+mn-cs"/>
            </a:endParaRPr>
          </a:p>
        </p:txBody>
      </p:sp>
      <p:grpSp>
        <p:nvGrpSpPr>
          <p:cNvPr id="40" name="Group 39">
            <a:extLst>
              <a:ext uri="{FF2B5EF4-FFF2-40B4-BE49-F238E27FC236}">
                <a16:creationId xmlns:a16="http://schemas.microsoft.com/office/drawing/2014/main" id="{C3479EAD-810E-2127-DFE4-C119FFAAF25F}"/>
              </a:ext>
            </a:extLst>
          </p:cNvPr>
          <p:cNvGrpSpPr/>
          <p:nvPr userDrawn="1"/>
        </p:nvGrpSpPr>
        <p:grpSpPr>
          <a:xfrm>
            <a:off x="12290489" y="-1"/>
            <a:ext cx="2910882" cy="6858001"/>
            <a:chOff x="12290489" y="-1"/>
            <a:chExt cx="2910882" cy="6858001"/>
          </a:xfrm>
        </p:grpSpPr>
        <p:sp>
          <p:nvSpPr>
            <p:cNvPr id="41" name="Rectangle 40">
              <a:extLst>
                <a:ext uri="{FF2B5EF4-FFF2-40B4-BE49-F238E27FC236}">
                  <a16:creationId xmlns:a16="http://schemas.microsoft.com/office/drawing/2014/main" id="{5BDB44CD-9F2B-F58C-094C-02B9892CF15A}"/>
                </a:ext>
              </a:extLst>
            </p:cNvPr>
            <p:cNvSpPr/>
            <p:nvPr userDrawn="1"/>
          </p:nvSpPr>
          <p:spPr>
            <a:xfrm>
              <a:off x="12290489" y="-1"/>
              <a:ext cx="273515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atin typeface="Aptos" panose="020B0004020202020204" pitchFamily="34" charset="0"/>
                <a:cs typeface="Aparajita" panose="02020603050405020304" pitchFamily="18" charset="0"/>
              </a:endParaRPr>
            </a:p>
          </p:txBody>
        </p:sp>
        <p:sp>
          <p:nvSpPr>
            <p:cNvPr id="42" name="TextBox 41">
              <a:extLst>
                <a:ext uri="{FF2B5EF4-FFF2-40B4-BE49-F238E27FC236}">
                  <a16:creationId xmlns:a16="http://schemas.microsoft.com/office/drawing/2014/main" id="{FB15FE9D-716F-C274-7D27-8D223E8ABE60}"/>
                </a:ext>
              </a:extLst>
            </p:cNvPr>
            <p:cNvSpPr txBox="1"/>
            <p:nvPr userDrawn="1"/>
          </p:nvSpPr>
          <p:spPr>
            <a:xfrm>
              <a:off x="12449814" y="173148"/>
              <a:ext cx="1455527" cy="169277"/>
            </a:xfrm>
            <a:prstGeom prst="rect">
              <a:avLst/>
            </a:prstGeom>
          </p:spPr>
          <p:txBody>
            <a:bodyPr vert="horz" wrap="none" lIns="0" tIns="0" rIns="0" bIns="0" rtlCol="0" anchor="t">
              <a:spAutoFit/>
            </a:bodyPr>
            <a:lstStyle>
              <a:defPPr>
                <a:defRPr lang="en-US"/>
              </a:defPPr>
              <a:lvl1pPr>
                <a:defRPr sz="1100">
                  <a:solidFill>
                    <a:schemeClr val="accent2"/>
                  </a:solidFill>
                  <a:latin typeface="Arial" charset="0"/>
                  <a:ea typeface="Arial" charset="0"/>
                  <a:cs typeface="Arial" charset="0"/>
                </a:defRPr>
              </a:lvl1pPr>
            </a:lstStyle>
            <a:p>
              <a:pPr lvl="0"/>
              <a:r>
                <a:rPr lang="en-US" b="1">
                  <a:solidFill>
                    <a:schemeClr val="bg1"/>
                  </a:solidFill>
                  <a:latin typeface="Aptos" panose="020B0004020202020204" pitchFamily="34" charset="0"/>
                  <a:cs typeface="Aparajita" panose="02020603050405020304" pitchFamily="18" charset="0"/>
                </a:rPr>
                <a:t>HOW TO ADD AN ICON</a:t>
              </a:r>
            </a:p>
          </p:txBody>
        </p:sp>
        <p:cxnSp>
          <p:nvCxnSpPr>
            <p:cNvPr id="43" name="Straight Connector 42">
              <a:extLst>
                <a:ext uri="{FF2B5EF4-FFF2-40B4-BE49-F238E27FC236}">
                  <a16:creationId xmlns:a16="http://schemas.microsoft.com/office/drawing/2014/main" id="{8E80D713-C5E7-B361-2F72-50AD4046E3F8}"/>
                </a:ext>
              </a:extLst>
            </p:cNvPr>
            <p:cNvCxnSpPr>
              <a:cxnSpLocks/>
            </p:cNvCxnSpPr>
            <p:nvPr userDrawn="1"/>
          </p:nvCxnSpPr>
          <p:spPr>
            <a:xfrm>
              <a:off x="12449814" y="423012"/>
              <a:ext cx="270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D3B814A9-8A88-5DDE-79A3-1B2EF1A66658}"/>
                </a:ext>
              </a:extLst>
            </p:cNvPr>
            <p:cNvSpPr txBox="1"/>
            <p:nvPr userDrawn="1"/>
          </p:nvSpPr>
          <p:spPr>
            <a:xfrm>
              <a:off x="12614407" y="1281322"/>
              <a:ext cx="2297338" cy="606192"/>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b="1">
                  <a:latin typeface="Aptos" panose="020B0004020202020204" pitchFamily="34" charset="0"/>
                  <a:cs typeface="Aparajita" panose="02020603050405020304" pitchFamily="18" charset="0"/>
                </a:rPr>
                <a:t>Method 1: </a:t>
              </a:r>
              <a:r>
                <a:rPr lang="en-US" sz="600" b="0">
                  <a:latin typeface="Aptos" panose="020B0004020202020204" pitchFamily="34" charset="0"/>
                  <a:cs typeface="Aparajita" panose="02020603050405020304" pitchFamily="18" charset="0"/>
                </a:rPr>
                <a:t>from file browser</a:t>
              </a:r>
            </a:p>
            <a:p>
              <a:pPr lvl="1">
                <a:buNone/>
              </a:pPr>
              <a:r>
                <a:rPr lang="en-US" sz="1050">
                  <a:latin typeface="Aptos" panose="020B0004020202020204" pitchFamily="34" charset="0"/>
                  <a:cs typeface="Aparajita" panose="02020603050405020304" pitchFamily="18" charset="0"/>
                </a:rPr>
                <a:t>Drag the icon onto the slide.</a:t>
              </a:r>
            </a:p>
            <a:p>
              <a:pPr marL="0" marR="0" lvl="1" indent="0" algn="l" defTabSz="914400" rtl="0" eaLnBrk="1" fontAlgn="auto" latinLnBrk="0" hangingPunct="1">
                <a:lnSpc>
                  <a:spcPct val="90000"/>
                </a:lnSpc>
                <a:spcBef>
                  <a:spcPts val="0"/>
                </a:spcBef>
                <a:spcAft>
                  <a:spcPts val="300"/>
                </a:spcAft>
                <a:buClrTx/>
                <a:buSzTx/>
                <a:buFontTx/>
                <a:buNone/>
                <a:tabLst/>
                <a:defRPr/>
              </a:pPr>
              <a:r>
                <a:rPr lang="en-US" sz="700">
                  <a:latin typeface="Aptos" panose="020B0004020202020204" pitchFamily="34" charset="0"/>
                  <a:cs typeface="Aparajita" panose="02020603050405020304" pitchFamily="18" charset="0"/>
                </a:rPr>
                <a:t>Note: If there are multiple image placeholders on the slide, select the intended placeholder before dragging in the image to let PowerPoint know where you want it.</a:t>
              </a:r>
              <a:endParaRPr lang="en-US" sz="1000">
                <a:latin typeface="Aptos" panose="020B0004020202020204" pitchFamily="34" charset="0"/>
                <a:cs typeface="Aparajita" panose="02020603050405020304" pitchFamily="18" charset="0"/>
              </a:endParaRPr>
            </a:p>
          </p:txBody>
        </p:sp>
        <p:sp>
          <p:nvSpPr>
            <p:cNvPr id="45" name="TextBox 44">
              <a:extLst>
                <a:ext uri="{FF2B5EF4-FFF2-40B4-BE49-F238E27FC236}">
                  <a16:creationId xmlns:a16="http://schemas.microsoft.com/office/drawing/2014/main" id="{D615C7A9-E29B-21F9-E2E8-C923E8968F3E}"/>
                </a:ext>
              </a:extLst>
            </p:cNvPr>
            <p:cNvSpPr txBox="1">
              <a:spLocks noChangeAspect="1"/>
            </p:cNvSpPr>
            <p:nvPr/>
          </p:nvSpPr>
          <p:spPr>
            <a:xfrm>
              <a:off x="12449814" y="566082"/>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1</a:t>
              </a:r>
            </a:p>
          </p:txBody>
        </p:sp>
        <p:sp>
          <p:nvSpPr>
            <p:cNvPr id="46" name="TextBox 45">
              <a:extLst>
                <a:ext uri="{FF2B5EF4-FFF2-40B4-BE49-F238E27FC236}">
                  <a16:creationId xmlns:a16="http://schemas.microsoft.com/office/drawing/2014/main" id="{3EA8DC82-0D60-6232-3BC9-24A65D14C00F}"/>
                </a:ext>
              </a:extLst>
            </p:cNvPr>
            <p:cNvSpPr txBox="1">
              <a:spLocks noChangeAspect="1"/>
            </p:cNvSpPr>
            <p:nvPr/>
          </p:nvSpPr>
          <p:spPr>
            <a:xfrm>
              <a:off x="12449814" y="1018081"/>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2</a:t>
              </a:r>
            </a:p>
          </p:txBody>
        </p:sp>
        <p:sp>
          <p:nvSpPr>
            <p:cNvPr id="47" name="TextBox 46">
              <a:extLst>
                <a:ext uri="{FF2B5EF4-FFF2-40B4-BE49-F238E27FC236}">
                  <a16:creationId xmlns:a16="http://schemas.microsoft.com/office/drawing/2014/main" id="{8FB3888D-CF08-9A5E-6087-0A96D2561366}"/>
                </a:ext>
              </a:extLst>
            </p:cNvPr>
            <p:cNvSpPr txBox="1"/>
            <p:nvPr userDrawn="1"/>
          </p:nvSpPr>
          <p:spPr>
            <a:xfrm>
              <a:off x="12614406" y="545515"/>
              <a:ext cx="2586965" cy="612988"/>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0">
                <a:spcBef>
                  <a:spcPts val="700"/>
                </a:spcBef>
              </a:pPr>
              <a:r>
                <a:rPr lang="en-US">
                  <a:latin typeface="Aptos" panose="020B0004020202020204" pitchFamily="34" charset="0"/>
                  <a:cs typeface="Aparajita" panose="02020603050405020304" pitchFamily="18" charset="0"/>
                </a:rPr>
                <a:t>Source icon from the </a:t>
              </a:r>
              <a:br>
                <a:rPr lang="en-US">
                  <a:latin typeface="Aptos" panose="020B0004020202020204" pitchFamily="34" charset="0"/>
                  <a:cs typeface="Aparajita" panose="02020603050405020304" pitchFamily="18" charset="0"/>
                </a:rPr>
              </a:br>
              <a:r>
                <a:rPr lang="en-US">
                  <a:solidFill>
                    <a:schemeClr val="accent1"/>
                  </a:solidFill>
                  <a:latin typeface="Aptos" panose="020B0004020202020204" pitchFamily="34" charset="0"/>
                  <a:cs typeface="Aparajita" panose="02020603050405020304" pitchFamily="18" charset="0"/>
                </a:rPr>
                <a:t>Qualcomm Icon Library</a:t>
              </a:r>
            </a:p>
            <a:p>
              <a:pPr lvl="0">
                <a:spcBef>
                  <a:spcPts val="700"/>
                </a:spcBef>
              </a:pPr>
              <a:r>
                <a:rPr lang="en-US">
                  <a:latin typeface="Aptos" panose="020B0004020202020204" pitchFamily="34" charset="0"/>
                  <a:cs typeface="Aparajita" panose="02020603050405020304" pitchFamily="18" charset="0"/>
                </a:rPr>
                <a:t>Add the icon to the placeholder.</a:t>
              </a:r>
            </a:p>
          </p:txBody>
        </p:sp>
        <p:sp>
          <p:nvSpPr>
            <p:cNvPr id="48" name="TextBox 47">
              <a:extLst>
                <a:ext uri="{FF2B5EF4-FFF2-40B4-BE49-F238E27FC236}">
                  <a16:creationId xmlns:a16="http://schemas.microsoft.com/office/drawing/2014/main" id="{6CBF6BC2-3BF4-D922-4257-F4687B34FC41}"/>
                </a:ext>
              </a:extLst>
            </p:cNvPr>
            <p:cNvSpPr txBox="1"/>
            <p:nvPr userDrawn="1"/>
          </p:nvSpPr>
          <p:spPr>
            <a:xfrm>
              <a:off x="12614407" y="1990969"/>
              <a:ext cx="1981357" cy="605550"/>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2: </a:t>
              </a:r>
              <a:r>
                <a:rPr lang="en-US" sz="600" b="0">
                  <a:latin typeface="Aptos" panose="020B0004020202020204" pitchFamily="34" charset="0"/>
                  <a:cs typeface="Aparajita" panose="02020603050405020304" pitchFamily="18" charset="0"/>
                </a:rPr>
                <a:t>Paste from clipboard</a:t>
              </a:r>
            </a:p>
            <a:p>
              <a:pPr lvl="1">
                <a:buNone/>
              </a:pPr>
              <a:r>
                <a:rPr lang="en-US" sz="1050">
                  <a:latin typeface="Aptos" panose="020B0004020202020204" pitchFamily="34" charset="0"/>
                  <a:cs typeface="Aparajita" panose="02020603050405020304" pitchFamily="18" charset="0"/>
                </a:rPr>
                <a:t>Select the icon placeholder.</a:t>
              </a:r>
            </a:p>
            <a:p>
              <a:pPr lvl="1">
                <a:buNone/>
              </a:pPr>
              <a:r>
                <a:rPr lang="en-US" sz="1050">
                  <a:latin typeface="Aptos" panose="020B0004020202020204" pitchFamily="34" charset="0"/>
                  <a:cs typeface="Aparajita" panose="02020603050405020304" pitchFamily="18" charset="0"/>
                </a:rPr>
                <a:t>Right-click or use keyboard shortcuts to paste the icon.</a:t>
              </a:r>
            </a:p>
          </p:txBody>
        </p:sp>
        <p:sp>
          <p:nvSpPr>
            <p:cNvPr id="49" name="TextBox 48">
              <a:extLst>
                <a:ext uri="{FF2B5EF4-FFF2-40B4-BE49-F238E27FC236}">
                  <a16:creationId xmlns:a16="http://schemas.microsoft.com/office/drawing/2014/main" id="{0A03FA61-0E9A-7595-F64E-CDB3BA8FA0F9}"/>
                </a:ext>
              </a:extLst>
            </p:cNvPr>
            <p:cNvSpPr txBox="1"/>
            <p:nvPr userDrawn="1"/>
          </p:nvSpPr>
          <p:spPr>
            <a:xfrm>
              <a:off x="12614407" y="2699974"/>
              <a:ext cx="2297338" cy="421654"/>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3: </a:t>
              </a:r>
              <a:r>
                <a:rPr lang="en-US" sz="600" b="0">
                  <a:latin typeface="Aptos" panose="020B0004020202020204" pitchFamily="34" charset="0"/>
                  <a:cs typeface="Aparajita" panose="02020603050405020304" pitchFamily="18" charset="0"/>
                </a:rPr>
                <a:t>Placeholder icon</a:t>
              </a:r>
            </a:p>
            <a:p>
              <a:pPr lvl="1">
                <a:buNone/>
              </a:pPr>
              <a:r>
                <a:rPr lang="en-US" sz="1050">
                  <a:latin typeface="Aptos" panose="020B0004020202020204" pitchFamily="34" charset="0"/>
                  <a:cs typeface="Aparajita" panose="02020603050405020304" pitchFamily="18" charset="0"/>
                </a:rPr>
                <a:t>Click the image icon inside the placeholder to browse for an icon.</a:t>
              </a:r>
            </a:p>
          </p:txBody>
        </p:sp>
        <p:grpSp>
          <p:nvGrpSpPr>
            <p:cNvPr id="50" name="Group 49">
              <a:extLst>
                <a:ext uri="{FF2B5EF4-FFF2-40B4-BE49-F238E27FC236}">
                  <a16:creationId xmlns:a16="http://schemas.microsoft.com/office/drawing/2014/main" id="{045C6CE7-1836-CD98-FD2E-3852CC4F95C4}"/>
                </a:ext>
              </a:extLst>
            </p:cNvPr>
            <p:cNvGrpSpPr/>
            <p:nvPr userDrawn="1"/>
          </p:nvGrpSpPr>
          <p:grpSpPr>
            <a:xfrm>
              <a:off x="12429548" y="3236396"/>
              <a:ext cx="2735151" cy="1280928"/>
              <a:chOff x="9286315" y="6976989"/>
              <a:chExt cx="2735151" cy="1280928"/>
            </a:xfrm>
          </p:grpSpPr>
          <p:sp>
            <p:nvSpPr>
              <p:cNvPr id="61" name="Rectangle 60">
                <a:extLst>
                  <a:ext uri="{FF2B5EF4-FFF2-40B4-BE49-F238E27FC236}">
                    <a16:creationId xmlns:a16="http://schemas.microsoft.com/office/drawing/2014/main" id="{A244D9D0-DA66-A41C-0A97-F246FC60386E}"/>
                  </a:ext>
                </a:extLst>
              </p:cNvPr>
              <p:cNvSpPr/>
              <p:nvPr userDrawn="1"/>
            </p:nvSpPr>
            <p:spPr>
              <a:xfrm>
                <a:off x="9286315" y="6976989"/>
                <a:ext cx="2735151" cy="128092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62" name="TextBox 61">
                <a:extLst>
                  <a:ext uri="{FF2B5EF4-FFF2-40B4-BE49-F238E27FC236}">
                    <a16:creationId xmlns:a16="http://schemas.microsoft.com/office/drawing/2014/main" id="{1A64F655-4301-1FB7-250E-9C1A8B5FCB43}"/>
                  </a:ext>
                </a:extLst>
              </p:cNvPr>
              <p:cNvSpPr txBox="1"/>
              <p:nvPr userDrawn="1"/>
            </p:nvSpPr>
            <p:spPr>
              <a:xfrm>
                <a:off x="9970738" y="7105788"/>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Cropping Graphics</a:t>
                </a:r>
              </a:p>
            </p:txBody>
          </p:sp>
          <p:pic>
            <p:nvPicPr>
              <p:cNvPr id="63" name="Graphic 62">
                <a:extLst>
                  <a:ext uri="{FF2B5EF4-FFF2-40B4-BE49-F238E27FC236}">
                    <a16:creationId xmlns:a16="http://schemas.microsoft.com/office/drawing/2014/main" id="{26C4B24F-6463-127F-4A4C-E83AB1F2439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46538" y="7116071"/>
                <a:ext cx="155227" cy="155227"/>
              </a:xfrm>
              <a:prstGeom prst="rect">
                <a:avLst/>
              </a:prstGeom>
            </p:spPr>
          </p:pic>
          <p:sp>
            <p:nvSpPr>
              <p:cNvPr id="128" name="TextBox 127">
                <a:extLst>
                  <a:ext uri="{FF2B5EF4-FFF2-40B4-BE49-F238E27FC236}">
                    <a16:creationId xmlns:a16="http://schemas.microsoft.com/office/drawing/2014/main" id="{49B54B08-0A6A-2E23-571B-DAF9DEE5871E}"/>
                  </a:ext>
                </a:extLst>
              </p:cNvPr>
              <p:cNvSpPr txBox="1"/>
              <p:nvPr userDrawn="1"/>
            </p:nvSpPr>
            <p:spPr>
              <a:xfrm>
                <a:off x="9446538" y="7369972"/>
                <a:ext cx="2384904" cy="738664"/>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Right-click on the icon.</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Choose “Crop” from the menu. (           )</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Adjust the size and position of the image.</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Press Esc or click outside the image area to exit the cropping mode.</a:t>
                </a:r>
              </a:p>
            </p:txBody>
          </p:sp>
          <p:pic>
            <p:nvPicPr>
              <p:cNvPr id="129" name="Picture 128">
                <a:extLst>
                  <a:ext uri="{FF2B5EF4-FFF2-40B4-BE49-F238E27FC236}">
                    <a16:creationId xmlns:a16="http://schemas.microsoft.com/office/drawing/2014/main" id="{922454F9-38F9-E75F-229D-6791D73750BD}"/>
                  </a:ext>
                </a:extLst>
              </p:cNvPr>
              <p:cNvPicPr>
                <a:picLocks noChangeAspect="1"/>
              </p:cNvPicPr>
              <p:nvPr userDrawn="1"/>
            </p:nvPicPr>
            <p:blipFill rotWithShape="1">
              <a:blip r:embed="rId4"/>
              <a:srcRect l="33684" t="12097" r="43371" b="20368"/>
              <a:stretch/>
            </p:blipFill>
            <p:spPr>
              <a:xfrm>
                <a:off x="11243541" y="7454405"/>
                <a:ext cx="136897" cy="213643"/>
              </a:xfrm>
              <a:prstGeom prst="rect">
                <a:avLst/>
              </a:prstGeom>
              <a:ln w="19050">
                <a:noFill/>
              </a:ln>
            </p:spPr>
          </p:pic>
          <p:sp>
            <p:nvSpPr>
              <p:cNvPr id="131" name="TextBox 130">
                <a:extLst>
                  <a:ext uri="{FF2B5EF4-FFF2-40B4-BE49-F238E27FC236}">
                    <a16:creationId xmlns:a16="http://schemas.microsoft.com/office/drawing/2014/main" id="{89AD0476-0BA4-5FE8-0058-0D8FFD04C7CE}"/>
                  </a:ext>
                </a:extLst>
              </p:cNvPr>
              <p:cNvSpPr txBox="1"/>
              <p:nvPr userDrawn="1"/>
            </p:nvSpPr>
            <p:spPr>
              <a:xfrm>
                <a:off x="9667287" y="7119168"/>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nvGrpSpPr>
            <p:cNvPr id="51" name="Group 50">
              <a:extLst>
                <a:ext uri="{FF2B5EF4-FFF2-40B4-BE49-F238E27FC236}">
                  <a16:creationId xmlns:a16="http://schemas.microsoft.com/office/drawing/2014/main" id="{4BE1028D-B18D-B36F-60B3-4986BFEEF925}"/>
                </a:ext>
              </a:extLst>
            </p:cNvPr>
            <p:cNvGrpSpPr/>
            <p:nvPr userDrawn="1"/>
          </p:nvGrpSpPr>
          <p:grpSpPr>
            <a:xfrm>
              <a:off x="12429548" y="4543123"/>
              <a:ext cx="2735151" cy="2200108"/>
              <a:chOff x="9538241" y="5155416"/>
              <a:chExt cx="2735151" cy="2200108"/>
            </a:xfrm>
          </p:grpSpPr>
          <p:sp>
            <p:nvSpPr>
              <p:cNvPr id="52" name="Rectangle 51">
                <a:extLst>
                  <a:ext uri="{FF2B5EF4-FFF2-40B4-BE49-F238E27FC236}">
                    <a16:creationId xmlns:a16="http://schemas.microsoft.com/office/drawing/2014/main" id="{0A9ABB30-2A24-E0D2-55B0-A73CE39D109F}"/>
                  </a:ext>
                </a:extLst>
              </p:cNvPr>
              <p:cNvSpPr/>
              <p:nvPr userDrawn="1"/>
            </p:nvSpPr>
            <p:spPr>
              <a:xfrm>
                <a:off x="9538241" y="5155416"/>
                <a:ext cx="2735151" cy="220010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53" name="TextBox 52">
                <a:extLst>
                  <a:ext uri="{FF2B5EF4-FFF2-40B4-BE49-F238E27FC236}">
                    <a16:creationId xmlns:a16="http://schemas.microsoft.com/office/drawing/2014/main" id="{10A95012-A7F5-02FE-E678-BF6265893549}"/>
                  </a:ext>
                </a:extLst>
              </p:cNvPr>
              <p:cNvSpPr txBox="1"/>
              <p:nvPr userDrawn="1"/>
            </p:nvSpPr>
            <p:spPr>
              <a:xfrm>
                <a:off x="10222664" y="5284216"/>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Changing Icons</a:t>
                </a:r>
              </a:p>
            </p:txBody>
          </p:sp>
          <p:pic>
            <p:nvPicPr>
              <p:cNvPr id="54" name="Graphic 53">
                <a:extLst>
                  <a:ext uri="{FF2B5EF4-FFF2-40B4-BE49-F238E27FC236}">
                    <a16:creationId xmlns:a16="http://schemas.microsoft.com/office/drawing/2014/main" id="{C7D43E17-4D5B-8DC8-6045-9AA3AA7D640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98464" y="5294499"/>
                <a:ext cx="155227" cy="155227"/>
              </a:xfrm>
              <a:prstGeom prst="rect">
                <a:avLst/>
              </a:prstGeom>
            </p:spPr>
          </p:pic>
          <p:sp>
            <p:nvSpPr>
              <p:cNvPr id="55" name="TextBox 54">
                <a:extLst>
                  <a:ext uri="{FF2B5EF4-FFF2-40B4-BE49-F238E27FC236}">
                    <a16:creationId xmlns:a16="http://schemas.microsoft.com/office/drawing/2014/main" id="{EAA03FF1-2DB4-2322-26D7-04553EC0EC12}"/>
                  </a:ext>
                </a:extLst>
              </p:cNvPr>
              <p:cNvSpPr txBox="1"/>
              <p:nvPr userDrawn="1"/>
            </p:nvSpPr>
            <p:spPr>
              <a:xfrm>
                <a:off x="9713479" y="5605333"/>
                <a:ext cx="2481100" cy="2564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600" b="1" kern="1200" cap="all" spc="20" baseline="0" noProof="0">
                    <a:solidFill>
                      <a:schemeClr val="tx1"/>
                    </a:solidFill>
                    <a:latin typeface="Aptos" panose="020B0004020202020204" pitchFamily="34" charset="0"/>
                    <a:ea typeface="+mn-ea"/>
                    <a:cs typeface="Aparajita" panose="02020603050405020304" pitchFamily="18" charset="0"/>
                  </a:rPr>
                  <a:t>Method 1: </a:t>
                </a:r>
                <a:r>
                  <a:rPr lang="en-US" sz="600" b="0" kern="1200" cap="all" spc="20" baseline="0" noProof="0">
                    <a:solidFill>
                      <a:schemeClr val="tx1"/>
                    </a:solidFill>
                    <a:latin typeface="Aptos" panose="020B0004020202020204" pitchFamily="34" charset="0"/>
                    <a:ea typeface="+mn-ea"/>
                    <a:cs typeface="Aparajita" panose="02020603050405020304" pitchFamily="18" charset="0"/>
                  </a:rPr>
                  <a:t>RIGHT CLICK</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Right-click on icon and select “Change Picture”</a:t>
                </a:r>
              </a:p>
            </p:txBody>
          </p:sp>
          <p:sp>
            <p:nvSpPr>
              <p:cNvPr id="56" name="TextBox 55">
                <a:extLst>
                  <a:ext uri="{FF2B5EF4-FFF2-40B4-BE49-F238E27FC236}">
                    <a16:creationId xmlns:a16="http://schemas.microsoft.com/office/drawing/2014/main" id="{D47EFAF2-523E-10C5-E026-1FF65E7FB2E5}"/>
                  </a:ext>
                </a:extLst>
              </p:cNvPr>
              <p:cNvSpPr txBox="1"/>
              <p:nvPr userDrawn="1"/>
            </p:nvSpPr>
            <p:spPr>
              <a:xfrm>
                <a:off x="9713479" y="6516011"/>
                <a:ext cx="2422981" cy="499367"/>
              </a:xfrm>
              <a:prstGeom prst="rect">
                <a:avLst/>
              </a:prstGeom>
            </p:spPr>
            <p:txBody>
              <a:bodyPr vert="horz" wrap="square" lIns="0" tIns="0" rIns="0" bIns="0" rtlCol="0" anchor="t">
                <a:spAutoFit/>
              </a:bodyPr>
              <a:lstStyle/>
              <a:p>
                <a:pPr marL="134938" lvl="1" indent="-131763" algn="l" defTabSz="914400" rtl="0" eaLnBrk="1" latinLnBrk="0" hangingPunct="1">
                  <a:lnSpc>
                    <a:spcPct val="90000"/>
                  </a:lnSpc>
                  <a:spcBef>
                    <a:spcPts val="0"/>
                  </a:spcBef>
                  <a:spcAft>
                    <a:spcPts val="300"/>
                  </a:spcAft>
                  <a:buFont typeface="Wingdings" pitchFamily="2" charset="2"/>
                  <a:buChar char="§"/>
                  <a:tabLst/>
                  <a:defRPr/>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Deleting the image may bring the image placeholder to the top layer, covering the photo caption textbox. Right-click on the placeholder and choose “Send to Back”.</a:t>
                </a:r>
              </a:p>
            </p:txBody>
          </p:sp>
          <p:sp>
            <p:nvSpPr>
              <p:cNvPr id="57" name="TextBox 56">
                <a:extLst>
                  <a:ext uri="{FF2B5EF4-FFF2-40B4-BE49-F238E27FC236}">
                    <a16:creationId xmlns:a16="http://schemas.microsoft.com/office/drawing/2014/main" id="{3B24F0A0-8AA7-8379-5E4A-1A2A95667D7D}"/>
                  </a:ext>
                </a:extLst>
              </p:cNvPr>
              <p:cNvSpPr txBox="1"/>
              <p:nvPr userDrawn="1"/>
            </p:nvSpPr>
            <p:spPr>
              <a:xfrm>
                <a:off x="9713479" y="6063079"/>
                <a:ext cx="2422981" cy="3949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Method 2: </a:t>
                </a:r>
                <a:r>
                  <a:rPr kumimoji="0" lang="en-US" sz="600" b="0"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RESET PLACEHOLDER</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First, delete the existing icon to reset the photo placeholder functionality.</a:t>
                </a:r>
              </a:p>
            </p:txBody>
          </p:sp>
          <p:sp>
            <p:nvSpPr>
              <p:cNvPr id="58" name="TextBox 57">
                <a:extLst>
                  <a:ext uri="{FF2B5EF4-FFF2-40B4-BE49-F238E27FC236}">
                    <a16:creationId xmlns:a16="http://schemas.microsoft.com/office/drawing/2014/main" id="{01829B35-272F-4074-92CC-A156C1CDADDD}"/>
                  </a:ext>
                </a:extLst>
              </p:cNvPr>
              <p:cNvSpPr txBox="1"/>
              <p:nvPr userDrawn="1"/>
            </p:nvSpPr>
            <p:spPr>
              <a:xfrm>
                <a:off x="9713479" y="7056726"/>
                <a:ext cx="2422981" cy="138499"/>
              </a:xfrm>
              <a:prstGeom prst="rect">
                <a:avLst/>
              </a:prstGeom>
            </p:spPr>
            <p:txBody>
              <a:bodyPr vert="horz" wrap="square" lIns="0" tIns="0" rIns="0" bIns="0" rtlCol="0" anchor="t">
                <a:spAutoFit/>
              </a:bodyPr>
              <a:lstStyle/>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You can now add a new icon as normal.</a:t>
                </a:r>
              </a:p>
            </p:txBody>
          </p:sp>
          <p:cxnSp>
            <p:nvCxnSpPr>
              <p:cNvPr id="59" name="Straight Connector 58">
                <a:extLst>
                  <a:ext uri="{FF2B5EF4-FFF2-40B4-BE49-F238E27FC236}">
                    <a16:creationId xmlns:a16="http://schemas.microsoft.com/office/drawing/2014/main" id="{7939134C-69A1-0463-A252-1582C51C7954}"/>
                  </a:ext>
                </a:extLst>
              </p:cNvPr>
              <p:cNvCxnSpPr>
                <a:cxnSpLocks/>
              </p:cNvCxnSpPr>
              <p:nvPr userDrawn="1"/>
            </p:nvCxnSpPr>
            <p:spPr>
              <a:xfrm>
                <a:off x="9713479" y="5957047"/>
                <a:ext cx="27000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4F829B6B-797B-FB9F-5F92-9FEF0A3BFBE3}"/>
                  </a:ext>
                </a:extLst>
              </p:cNvPr>
              <p:cNvSpPr txBox="1"/>
              <p:nvPr userDrawn="1"/>
            </p:nvSpPr>
            <p:spPr>
              <a:xfrm>
                <a:off x="9919213" y="5297596"/>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sp>
        <p:nvSpPr>
          <p:cNvPr id="2" name="Footer Placeholder 1">
            <a:extLst>
              <a:ext uri="{FF2B5EF4-FFF2-40B4-BE49-F238E27FC236}">
                <a16:creationId xmlns:a16="http://schemas.microsoft.com/office/drawing/2014/main" id="{CFAF4676-0FE4-0EEA-B97D-EF0D71148385}"/>
              </a:ext>
            </a:extLst>
          </p:cNvPr>
          <p:cNvSpPr>
            <a:spLocks noGrp="1"/>
          </p:cNvSpPr>
          <p:nvPr>
            <p:ph type="ftr" sz="quarter" idx="38"/>
          </p:nvPr>
        </p:nvSpPr>
        <p:spPr/>
        <p:txBody>
          <a:bodyPr/>
          <a:lstStyle/>
          <a:p>
            <a:endParaRPr lang="en-CA"/>
          </a:p>
        </p:txBody>
      </p:sp>
      <p:sp>
        <p:nvSpPr>
          <p:cNvPr id="4" name="Text Placeholder 22">
            <a:extLst>
              <a:ext uri="{FF2B5EF4-FFF2-40B4-BE49-F238E27FC236}">
                <a16:creationId xmlns:a16="http://schemas.microsoft.com/office/drawing/2014/main" id="{2FEE1995-5EE6-B782-1270-FC8C30634C1A}"/>
              </a:ext>
            </a:extLst>
          </p:cNvPr>
          <p:cNvSpPr>
            <a:spLocks noGrp="1"/>
          </p:cNvSpPr>
          <p:nvPr>
            <p:ph type="body" sz="quarter" idx="27" hasCustomPrompt="1"/>
          </p:nvPr>
        </p:nvSpPr>
        <p:spPr>
          <a:xfrm>
            <a:off x="531811" y="2489200"/>
            <a:ext cx="3526452" cy="905188"/>
          </a:xfrm>
          <a:prstGeom prst="callout1">
            <a:avLst>
              <a:gd name="adj1" fmla="val 93708"/>
              <a:gd name="adj2" fmla="val -69"/>
              <a:gd name="adj3" fmla="val 93686"/>
              <a:gd name="adj4" fmla="val 18048"/>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9" name="Text Placeholder 16">
            <a:extLst>
              <a:ext uri="{FF2B5EF4-FFF2-40B4-BE49-F238E27FC236}">
                <a16:creationId xmlns:a16="http://schemas.microsoft.com/office/drawing/2014/main" id="{8BF3CDFB-3035-1906-627F-169A0AFF5852}"/>
              </a:ext>
            </a:extLst>
          </p:cNvPr>
          <p:cNvSpPr>
            <a:spLocks noGrp="1"/>
          </p:cNvSpPr>
          <p:nvPr>
            <p:ph type="body" sz="quarter" idx="15" hasCustomPrompt="1"/>
          </p:nvPr>
        </p:nvSpPr>
        <p:spPr>
          <a:xfrm>
            <a:off x="531810" y="3651121"/>
            <a:ext cx="3526452" cy="2508379"/>
          </a:xfrm>
        </p:spPr>
        <p:txBody>
          <a:bodyPr wrap="square" rIns="0">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26" name="Picture Placeholder 2">
            <a:extLst>
              <a:ext uri="{FF2B5EF4-FFF2-40B4-BE49-F238E27FC236}">
                <a16:creationId xmlns:a16="http://schemas.microsoft.com/office/drawing/2014/main" id="{139D0396-5251-18D3-6D1D-FB672FB44CDE}"/>
              </a:ext>
            </a:extLst>
          </p:cNvPr>
          <p:cNvSpPr>
            <a:spLocks noGrp="1" noChangeAspect="1"/>
          </p:cNvSpPr>
          <p:nvPr>
            <p:ph type="pic" sz="quarter" idx="45" hasCustomPrompt="1"/>
          </p:nvPr>
        </p:nvSpPr>
        <p:spPr>
          <a:xfrm>
            <a:off x="4340711" y="1601038"/>
            <a:ext cx="835024" cy="835024"/>
          </a:xfrm>
        </p:spPr>
        <p:txBody>
          <a:bodyPr lIns="144000"/>
          <a:lstStyle>
            <a:lvl1pPr marL="0" indent="0">
              <a:buNone/>
              <a:defRPr sz="1400"/>
            </a:lvl1pPr>
          </a:lstStyle>
          <a:p>
            <a:r>
              <a:rPr lang="en-US"/>
              <a:t>Icon</a:t>
            </a:r>
          </a:p>
        </p:txBody>
      </p:sp>
      <p:sp>
        <p:nvSpPr>
          <p:cNvPr id="27" name="Text Placeholder 22">
            <a:extLst>
              <a:ext uri="{FF2B5EF4-FFF2-40B4-BE49-F238E27FC236}">
                <a16:creationId xmlns:a16="http://schemas.microsoft.com/office/drawing/2014/main" id="{C049CEBE-00B0-C726-8F2E-0374ECA4E1F3}"/>
              </a:ext>
            </a:extLst>
          </p:cNvPr>
          <p:cNvSpPr>
            <a:spLocks noGrp="1"/>
          </p:cNvSpPr>
          <p:nvPr>
            <p:ph type="body" sz="quarter" idx="46" hasCustomPrompt="1"/>
          </p:nvPr>
        </p:nvSpPr>
        <p:spPr>
          <a:xfrm>
            <a:off x="4340711" y="2489200"/>
            <a:ext cx="3526452" cy="905188"/>
          </a:xfrm>
          <a:prstGeom prst="callout1">
            <a:avLst>
              <a:gd name="adj1" fmla="val 93708"/>
              <a:gd name="adj2" fmla="val -69"/>
              <a:gd name="adj3" fmla="val 93686"/>
              <a:gd name="adj4" fmla="val 18048"/>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28" name="Text Placeholder 16">
            <a:extLst>
              <a:ext uri="{FF2B5EF4-FFF2-40B4-BE49-F238E27FC236}">
                <a16:creationId xmlns:a16="http://schemas.microsoft.com/office/drawing/2014/main" id="{E84FC6FD-2A43-99CF-82C5-D98E826A76B7}"/>
              </a:ext>
            </a:extLst>
          </p:cNvPr>
          <p:cNvSpPr>
            <a:spLocks noGrp="1"/>
          </p:cNvSpPr>
          <p:nvPr>
            <p:ph type="body" sz="quarter" idx="47" hasCustomPrompt="1"/>
          </p:nvPr>
        </p:nvSpPr>
        <p:spPr>
          <a:xfrm>
            <a:off x="4340711" y="3651121"/>
            <a:ext cx="3526452" cy="2508379"/>
          </a:xfrm>
        </p:spPr>
        <p:txBody>
          <a:bodyPr wrap="square" rIns="0">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29" name="Picture Placeholder 2">
            <a:extLst>
              <a:ext uri="{FF2B5EF4-FFF2-40B4-BE49-F238E27FC236}">
                <a16:creationId xmlns:a16="http://schemas.microsoft.com/office/drawing/2014/main" id="{EB49F5C6-BE22-7E23-F398-419AF46EA9C3}"/>
              </a:ext>
            </a:extLst>
          </p:cNvPr>
          <p:cNvSpPr>
            <a:spLocks noGrp="1" noChangeAspect="1"/>
          </p:cNvSpPr>
          <p:nvPr>
            <p:ph type="pic" sz="quarter" idx="48" hasCustomPrompt="1"/>
          </p:nvPr>
        </p:nvSpPr>
        <p:spPr>
          <a:xfrm>
            <a:off x="8149611" y="1601038"/>
            <a:ext cx="835024" cy="835024"/>
          </a:xfrm>
        </p:spPr>
        <p:txBody>
          <a:bodyPr lIns="144000"/>
          <a:lstStyle>
            <a:lvl1pPr marL="0" indent="0">
              <a:buNone/>
              <a:defRPr sz="1400"/>
            </a:lvl1pPr>
          </a:lstStyle>
          <a:p>
            <a:r>
              <a:rPr lang="en-US"/>
              <a:t>Icon</a:t>
            </a:r>
          </a:p>
        </p:txBody>
      </p:sp>
      <p:sp>
        <p:nvSpPr>
          <p:cNvPr id="30" name="Text Placeholder 22">
            <a:extLst>
              <a:ext uri="{FF2B5EF4-FFF2-40B4-BE49-F238E27FC236}">
                <a16:creationId xmlns:a16="http://schemas.microsoft.com/office/drawing/2014/main" id="{6EC19D9F-705A-74B6-9EBB-9D9565620413}"/>
              </a:ext>
            </a:extLst>
          </p:cNvPr>
          <p:cNvSpPr>
            <a:spLocks noGrp="1"/>
          </p:cNvSpPr>
          <p:nvPr>
            <p:ph type="body" sz="quarter" idx="49" hasCustomPrompt="1"/>
          </p:nvPr>
        </p:nvSpPr>
        <p:spPr>
          <a:xfrm>
            <a:off x="8149611" y="2489200"/>
            <a:ext cx="3526452" cy="905188"/>
          </a:xfrm>
          <a:prstGeom prst="callout1">
            <a:avLst>
              <a:gd name="adj1" fmla="val 93708"/>
              <a:gd name="adj2" fmla="val -69"/>
              <a:gd name="adj3" fmla="val 93686"/>
              <a:gd name="adj4" fmla="val 18048"/>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31" name="Text Placeholder 16">
            <a:extLst>
              <a:ext uri="{FF2B5EF4-FFF2-40B4-BE49-F238E27FC236}">
                <a16:creationId xmlns:a16="http://schemas.microsoft.com/office/drawing/2014/main" id="{AA3A1BDB-11C1-E45D-35EC-D8FEC9CEDC61}"/>
              </a:ext>
            </a:extLst>
          </p:cNvPr>
          <p:cNvSpPr>
            <a:spLocks noGrp="1"/>
          </p:cNvSpPr>
          <p:nvPr>
            <p:ph type="body" sz="quarter" idx="50" hasCustomPrompt="1"/>
          </p:nvPr>
        </p:nvSpPr>
        <p:spPr>
          <a:xfrm>
            <a:off x="8149611" y="3651121"/>
            <a:ext cx="3526452" cy="2508379"/>
          </a:xfrm>
        </p:spPr>
        <p:txBody>
          <a:bodyPr wrap="square" rIns="0">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Tree>
    <p:extLst>
      <p:ext uri="{BB962C8B-B14F-4D97-AF65-F5344CB8AC3E}">
        <p14:creationId xmlns:p14="http://schemas.microsoft.com/office/powerpoint/2010/main" val="1898226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our Column_Dark Blue">
    <p:bg>
      <p:bgPr>
        <a:solidFill>
          <a:schemeClr val="accent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38272A-C799-49AB-5578-B5089BEC1D22}"/>
              </a:ext>
            </a:extLst>
          </p:cNvPr>
          <p:cNvSpPr>
            <a:spLocks noGrp="1"/>
          </p:cNvSpPr>
          <p:nvPr>
            <p:ph type="title" hasCustomPrompt="1"/>
          </p:nvPr>
        </p:nvSpPr>
        <p:spPr>
          <a:xfrm>
            <a:off x="515938" y="628016"/>
            <a:ext cx="11160126" cy="647700"/>
          </a:xfrm>
        </p:spPr>
        <p:txBody>
          <a:bodyPr/>
          <a:lstStyle>
            <a:lvl1pPr algn="l" defTabSz="914400" rtl="0" eaLnBrk="1" latinLnBrk="0" hangingPunct="1">
              <a:lnSpc>
                <a:spcPct val="85000"/>
              </a:lnSpc>
              <a:spcBef>
                <a:spcPct val="0"/>
              </a:spcBef>
              <a:buNone/>
              <a:defRPr lang="en-CA" sz="2800" kern="2000" spc="-50" baseline="0" dirty="0">
                <a:solidFill>
                  <a:schemeClr val="tx2"/>
                </a:solidFill>
                <a:latin typeface="+mj-lt"/>
                <a:ea typeface="+mj-ea"/>
                <a:cs typeface="+mj-cs"/>
              </a:defRPr>
            </a:lvl1pPr>
          </a:lstStyle>
          <a:p>
            <a:r>
              <a:rPr lang="en-US"/>
              <a:t>Four column layout</a:t>
            </a:r>
            <a:br>
              <a:rPr lang="en-US"/>
            </a:br>
            <a:r>
              <a:rPr lang="en-US"/>
              <a:t>Title 2 lines maximum</a:t>
            </a:r>
            <a:endParaRPr lang="en-CA"/>
          </a:p>
        </p:txBody>
      </p:sp>
      <p:sp>
        <p:nvSpPr>
          <p:cNvPr id="4" name="Picture Placeholder 2">
            <a:extLst>
              <a:ext uri="{FF2B5EF4-FFF2-40B4-BE49-F238E27FC236}">
                <a16:creationId xmlns:a16="http://schemas.microsoft.com/office/drawing/2014/main" id="{0AAFB50F-094B-2881-F919-B1EE84ACE5D7}"/>
              </a:ext>
            </a:extLst>
          </p:cNvPr>
          <p:cNvSpPr>
            <a:spLocks noGrp="1" noChangeAspect="1"/>
          </p:cNvSpPr>
          <p:nvPr>
            <p:ph type="pic" sz="quarter" idx="31" hasCustomPrompt="1"/>
          </p:nvPr>
        </p:nvSpPr>
        <p:spPr>
          <a:xfrm>
            <a:off x="531812" y="1601038"/>
            <a:ext cx="835024" cy="835024"/>
          </a:xfrm>
        </p:spPr>
        <p:txBody>
          <a:bodyPr lIns="144000"/>
          <a:lstStyle>
            <a:lvl1pPr marL="0" indent="0">
              <a:buNone/>
              <a:defRPr sz="1400"/>
            </a:lvl1pPr>
          </a:lstStyle>
          <a:p>
            <a:r>
              <a:rPr lang="en-US"/>
              <a:t>Icon</a:t>
            </a:r>
          </a:p>
        </p:txBody>
      </p:sp>
      <p:sp>
        <p:nvSpPr>
          <p:cNvPr id="6" name="TextBox 5">
            <a:extLst>
              <a:ext uri="{FF2B5EF4-FFF2-40B4-BE49-F238E27FC236}">
                <a16:creationId xmlns:a16="http://schemas.microsoft.com/office/drawing/2014/main" id="{CD417586-D17D-B05D-5384-E37636F2EE20}"/>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accent6">
                    <a:lumMod val="90000"/>
                  </a:schemeClr>
                </a:solidFill>
                <a:latin typeface="+mn-lt"/>
                <a:ea typeface="+mn-ea"/>
                <a:cs typeface="+mn-cs"/>
              </a:rPr>
              <a:pPr marL="0" lvl="0" algn="l" defTabSz="914400" rtl="0" eaLnBrk="1" latinLnBrk="0" hangingPunct="1">
                <a:lnSpc>
                  <a:spcPct val="125000"/>
                </a:lnSpc>
              </a:pPr>
              <a:t>‹#›</a:t>
            </a:fld>
            <a:endParaRPr lang="en-US" sz="800" kern="1200">
              <a:solidFill>
                <a:schemeClr val="accent6">
                  <a:lumMod val="90000"/>
                </a:schemeClr>
              </a:solidFill>
              <a:latin typeface="+mn-lt"/>
              <a:ea typeface="+mn-ea"/>
              <a:cs typeface="+mn-cs"/>
            </a:endParaRPr>
          </a:p>
        </p:txBody>
      </p:sp>
      <p:grpSp>
        <p:nvGrpSpPr>
          <p:cNvPr id="43" name="Group 42">
            <a:extLst>
              <a:ext uri="{FF2B5EF4-FFF2-40B4-BE49-F238E27FC236}">
                <a16:creationId xmlns:a16="http://schemas.microsoft.com/office/drawing/2014/main" id="{717DDAE4-62DE-EEF2-E43F-005ACD006E14}"/>
              </a:ext>
            </a:extLst>
          </p:cNvPr>
          <p:cNvGrpSpPr/>
          <p:nvPr userDrawn="1"/>
        </p:nvGrpSpPr>
        <p:grpSpPr>
          <a:xfrm>
            <a:off x="12290489" y="-1"/>
            <a:ext cx="2910882" cy="6858001"/>
            <a:chOff x="12290489" y="-1"/>
            <a:chExt cx="2910882" cy="6858001"/>
          </a:xfrm>
        </p:grpSpPr>
        <p:sp>
          <p:nvSpPr>
            <p:cNvPr id="44" name="Rectangle 43">
              <a:extLst>
                <a:ext uri="{FF2B5EF4-FFF2-40B4-BE49-F238E27FC236}">
                  <a16:creationId xmlns:a16="http://schemas.microsoft.com/office/drawing/2014/main" id="{74829545-917D-5369-077E-2A4E82074C6F}"/>
                </a:ext>
              </a:extLst>
            </p:cNvPr>
            <p:cNvSpPr/>
            <p:nvPr userDrawn="1"/>
          </p:nvSpPr>
          <p:spPr>
            <a:xfrm>
              <a:off x="12290489" y="-1"/>
              <a:ext cx="273515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atin typeface="Aptos" panose="020B0004020202020204" pitchFamily="34" charset="0"/>
                <a:cs typeface="Aparajita" panose="02020603050405020304" pitchFamily="18" charset="0"/>
              </a:endParaRPr>
            </a:p>
          </p:txBody>
        </p:sp>
        <p:sp>
          <p:nvSpPr>
            <p:cNvPr id="45" name="TextBox 44">
              <a:extLst>
                <a:ext uri="{FF2B5EF4-FFF2-40B4-BE49-F238E27FC236}">
                  <a16:creationId xmlns:a16="http://schemas.microsoft.com/office/drawing/2014/main" id="{91214599-3AC4-B786-02F0-AE5566352055}"/>
                </a:ext>
              </a:extLst>
            </p:cNvPr>
            <p:cNvSpPr txBox="1"/>
            <p:nvPr userDrawn="1"/>
          </p:nvSpPr>
          <p:spPr>
            <a:xfrm>
              <a:off x="12449814" y="173148"/>
              <a:ext cx="1455527" cy="169277"/>
            </a:xfrm>
            <a:prstGeom prst="rect">
              <a:avLst/>
            </a:prstGeom>
          </p:spPr>
          <p:txBody>
            <a:bodyPr vert="horz" wrap="none" lIns="0" tIns="0" rIns="0" bIns="0" rtlCol="0" anchor="t">
              <a:spAutoFit/>
            </a:bodyPr>
            <a:lstStyle>
              <a:defPPr>
                <a:defRPr lang="en-US"/>
              </a:defPPr>
              <a:lvl1pPr>
                <a:defRPr sz="1100">
                  <a:solidFill>
                    <a:schemeClr val="accent2"/>
                  </a:solidFill>
                  <a:latin typeface="Arial" charset="0"/>
                  <a:ea typeface="Arial" charset="0"/>
                  <a:cs typeface="Arial" charset="0"/>
                </a:defRPr>
              </a:lvl1pPr>
            </a:lstStyle>
            <a:p>
              <a:pPr lvl="0"/>
              <a:r>
                <a:rPr lang="en-US" b="1">
                  <a:solidFill>
                    <a:schemeClr val="bg1"/>
                  </a:solidFill>
                  <a:latin typeface="Aptos" panose="020B0004020202020204" pitchFamily="34" charset="0"/>
                  <a:cs typeface="Aparajita" panose="02020603050405020304" pitchFamily="18" charset="0"/>
                </a:rPr>
                <a:t>HOW TO ADD AN ICON</a:t>
              </a:r>
            </a:p>
          </p:txBody>
        </p:sp>
        <p:cxnSp>
          <p:nvCxnSpPr>
            <p:cNvPr id="46" name="Straight Connector 45">
              <a:extLst>
                <a:ext uri="{FF2B5EF4-FFF2-40B4-BE49-F238E27FC236}">
                  <a16:creationId xmlns:a16="http://schemas.microsoft.com/office/drawing/2014/main" id="{BCA5B2B5-C2E0-2592-2785-4F84ED886D75}"/>
                </a:ext>
              </a:extLst>
            </p:cNvPr>
            <p:cNvCxnSpPr>
              <a:cxnSpLocks/>
            </p:cNvCxnSpPr>
            <p:nvPr userDrawn="1"/>
          </p:nvCxnSpPr>
          <p:spPr>
            <a:xfrm>
              <a:off x="12449814" y="423012"/>
              <a:ext cx="270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022702B7-28A0-668C-65B6-669BFACDF46D}"/>
                </a:ext>
              </a:extLst>
            </p:cNvPr>
            <p:cNvSpPr txBox="1"/>
            <p:nvPr userDrawn="1"/>
          </p:nvSpPr>
          <p:spPr>
            <a:xfrm>
              <a:off x="12614407" y="1281322"/>
              <a:ext cx="2297338" cy="606192"/>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b="1">
                  <a:latin typeface="Aptos" panose="020B0004020202020204" pitchFamily="34" charset="0"/>
                  <a:cs typeface="Aparajita" panose="02020603050405020304" pitchFamily="18" charset="0"/>
                </a:rPr>
                <a:t>Method 1: </a:t>
              </a:r>
              <a:r>
                <a:rPr lang="en-US" sz="600" b="0">
                  <a:latin typeface="Aptos" panose="020B0004020202020204" pitchFamily="34" charset="0"/>
                  <a:cs typeface="Aparajita" panose="02020603050405020304" pitchFamily="18" charset="0"/>
                </a:rPr>
                <a:t>from file browser</a:t>
              </a:r>
            </a:p>
            <a:p>
              <a:pPr lvl="1">
                <a:buNone/>
              </a:pPr>
              <a:r>
                <a:rPr lang="en-US" sz="1050">
                  <a:latin typeface="Aptos" panose="020B0004020202020204" pitchFamily="34" charset="0"/>
                  <a:cs typeface="Aparajita" panose="02020603050405020304" pitchFamily="18" charset="0"/>
                </a:rPr>
                <a:t>Drag the icon onto the slide.</a:t>
              </a:r>
            </a:p>
            <a:p>
              <a:pPr marL="0" marR="0" lvl="1" indent="0" algn="l" defTabSz="914400" rtl="0" eaLnBrk="1" fontAlgn="auto" latinLnBrk="0" hangingPunct="1">
                <a:lnSpc>
                  <a:spcPct val="90000"/>
                </a:lnSpc>
                <a:spcBef>
                  <a:spcPts val="0"/>
                </a:spcBef>
                <a:spcAft>
                  <a:spcPts val="300"/>
                </a:spcAft>
                <a:buClrTx/>
                <a:buSzTx/>
                <a:buFontTx/>
                <a:buNone/>
                <a:tabLst/>
                <a:defRPr/>
              </a:pPr>
              <a:r>
                <a:rPr lang="en-US" sz="700">
                  <a:latin typeface="Aptos" panose="020B0004020202020204" pitchFamily="34" charset="0"/>
                  <a:cs typeface="Aparajita" panose="02020603050405020304" pitchFamily="18" charset="0"/>
                </a:rPr>
                <a:t>Note: If there are multiple image placeholders on the slide, select the intended placeholder before dragging in the image to let PowerPoint know where you want it.</a:t>
              </a:r>
              <a:endParaRPr lang="en-US" sz="1000">
                <a:latin typeface="Aptos" panose="020B0004020202020204" pitchFamily="34" charset="0"/>
                <a:cs typeface="Aparajita" panose="02020603050405020304" pitchFamily="18" charset="0"/>
              </a:endParaRPr>
            </a:p>
          </p:txBody>
        </p:sp>
        <p:sp>
          <p:nvSpPr>
            <p:cNvPr id="48" name="TextBox 47">
              <a:extLst>
                <a:ext uri="{FF2B5EF4-FFF2-40B4-BE49-F238E27FC236}">
                  <a16:creationId xmlns:a16="http://schemas.microsoft.com/office/drawing/2014/main" id="{8C58B4C5-C329-4790-4200-9150B0A43C33}"/>
                </a:ext>
              </a:extLst>
            </p:cNvPr>
            <p:cNvSpPr txBox="1">
              <a:spLocks noChangeAspect="1"/>
            </p:cNvSpPr>
            <p:nvPr/>
          </p:nvSpPr>
          <p:spPr>
            <a:xfrm>
              <a:off x="12449814" y="566082"/>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1</a:t>
              </a:r>
            </a:p>
          </p:txBody>
        </p:sp>
        <p:sp>
          <p:nvSpPr>
            <p:cNvPr id="49" name="TextBox 48">
              <a:extLst>
                <a:ext uri="{FF2B5EF4-FFF2-40B4-BE49-F238E27FC236}">
                  <a16:creationId xmlns:a16="http://schemas.microsoft.com/office/drawing/2014/main" id="{D5299741-2394-3A23-F67F-F322FE1C0CB8}"/>
                </a:ext>
              </a:extLst>
            </p:cNvPr>
            <p:cNvSpPr txBox="1">
              <a:spLocks noChangeAspect="1"/>
            </p:cNvSpPr>
            <p:nvPr/>
          </p:nvSpPr>
          <p:spPr>
            <a:xfrm>
              <a:off x="12449814" y="1018081"/>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2</a:t>
              </a:r>
            </a:p>
          </p:txBody>
        </p:sp>
        <p:sp>
          <p:nvSpPr>
            <p:cNvPr id="50" name="TextBox 49">
              <a:extLst>
                <a:ext uri="{FF2B5EF4-FFF2-40B4-BE49-F238E27FC236}">
                  <a16:creationId xmlns:a16="http://schemas.microsoft.com/office/drawing/2014/main" id="{43A73320-4AE9-4630-370C-00C5ADECD4A5}"/>
                </a:ext>
              </a:extLst>
            </p:cNvPr>
            <p:cNvSpPr txBox="1"/>
            <p:nvPr userDrawn="1"/>
          </p:nvSpPr>
          <p:spPr>
            <a:xfrm>
              <a:off x="12614406" y="545515"/>
              <a:ext cx="2586965" cy="612988"/>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0">
                <a:spcBef>
                  <a:spcPts val="700"/>
                </a:spcBef>
              </a:pPr>
              <a:r>
                <a:rPr lang="en-US">
                  <a:latin typeface="Aptos" panose="020B0004020202020204" pitchFamily="34" charset="0"/>
                  <a:cs typeface="Aparajita" panose="02020603050405020304" pitchFamily="18" charset="0"/>
                </a:rPr>
                <a:t>Source icon from the </a:t>
              </a:r>
              <a:br>
                <a:rPr lang="en-US">
                  <a:latin typeface="Aptos" panose="020B0004020202020204" pitchFamily="34" charset="0"/>
                  <a:cs typeface="Aparajita" panose="02020603050405020304" pitchFamily="18" charset="0"/>
                </a:rPr>
              </a:br>
              <a:r>
                <a:rPr lang="en-US">
                  <a:solidFill>
                    <a:schemeClr val="accent1"/>
                  </a:solidFill>
                  <a:latin typeface="Aptos" panose="020B0004020202020204" pitchFamily="34" charset="0"/>
                  <a:cs typeface="Aparajita" panose="02020603050405020304" pitchFamily="18" charset="0"/>
                </a:rPr>
                <a:t>Qualcomm Icon Library</a:t>
              </a:r>
            </a:p>
            <a:p>
              <a:pPr lvl="0">
                <a:spcBef>
                  <a:spcPts val="700"/>
                </a:spcBef>
              </a:pPr>
              <a:r>
                <a:rPr lang="en-US">
                  <a:latin typeface="Aptos" panose="020B0004020202020204" pitchFamily="34" charset="0"/>
                  <a:cs typeface="Aparajita" panose="02020603050405020304" pitchFamily="18" charset="0"/>
                </a:rPr>
                <a:t>Add the icon to the placeholder.</a:t>
              </a:r>
            </a:p>
          </p:txBody>
        </p:sp>
        <p:sp>
          <p:nvSpPr>
            <p:cNvPr id="51" name="TextBox 50">
              <a:extLst>
                <a:ext uri="{FF2B5EF4-FFF2-40B4-BE49-F238E27FC236}">
                  <a16:creationId xmlns:a16="http://schemas.microsoft.com/office/drawing/2014/main" id="{36600997-0C5B-7E7E-13B9-8B1FBC407681}"/>
                </a:ext>
              </a:extLst>
            </p:cNvPr>
            <p:cNvSpPr txBox="1"/>
            <p:nvPr userDrawn="1"/>
          </p:nvSpPr>
          <p:spPr>
            <a:xfrm>
              <a:off x="12614407" y="1990969"/>
              <a:ext cx="1981357" cy="605550"/>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2: </a:t>
              </a:r>
              <a:r>
                <a:rPr lang="en-US" sz="600" b="0">
                  <a:latin typeface="Aptos" panose="020B0004020202020204" pitchFamily="34" charset="0"/>
                  <a:cs typeface="Aparajita" panose="02020603050405020304" pitchFamily="18" charset="0"/>
                </a:rPr>
                <a:t>Paste from clipboard</a:t>
              </a:r>
            </a:p>
            <a:p>
              <a:pPr lvl="1">
                <a:buNone/>
              </a:pPr>
              <a:r>
                <a:rPr lang="en-US" sz="1050">
                  <a:latin typeface="Aptos" panose="020B0004020202020204" pitchFamily="34" charset="0"/>
                  <a:cs typeface="Aparajita" panose="02020603050405020304" pitchFamily="18" charset="0"/>
                </a:rPr>
                <a:t>Select the icon placeholder.</a:t>
              </a:r>
            </a:p>
            <a:p>
              <a:pPr lvl="1">
                <a:buNone/>
              </a:pPr>
              <a:r>
                <a:rPr lang="en-US" sz="1050">
                  <a:latin typeface="Aptos" panose="020B0004020202020204" pitchFamily="34" charset="0"/>
                  <a:cs typeface="Aparajita" panose="02020603050405020304" pitchFamily="18" charset="0"/>
                </a:rPr>
                <a:t>Right-click or use keyboard shortcuts to paste the icon.</a:t>
              </a:r>
            </a:p>
          </p:txBody>
        </p:sp>
        <p:sp>
          <p:nvSpPr>
            <p:cNvPr id="52" name="TextBox 51">
              <a:extLst>
                <a:ext uri="{FF2B5EF4-FFF2-40B4-BE49-F238E27FC236}">
                  <a16:creationId xmlns:a16="http://schemas.microsoft.com/office/drawing/2014/main" id="{222AF4B2-579A-DE69-535D-5A7232B8BF25}"/>
                </a:ext>
              </a:extLst>
            </p:cNvPr>
            <p:cNvSpPr txBox="1"/>
            <p:nvPr userDrawn="1"/>
          </p:nvSpPr>
          <p:spPr>
            <a:xfrm>
              <a:off x="12614407" y="2699974"/>
              <a:ext cx="2297338" cy="421654"/>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3: </a:t>
              </a:r>
              <a:r>
                <a:rPr lang="en-US" sz="600" b="0">
                  <a:latin typeface="Aptos" panose="020B0004020202020204" pitchFamily="34" charset="0"/>
                  <a:cs typeface="Aparajita" panose="02020603050405020304" pitchFamily="18" charset="0"/>
                </a:rPr>
                <a:t>Placeholder icon</a:t>
              </a:r>
            </a:p>
            <a:p>
              <a:pPr lvl="1">
                <a:buNone/>
              </a:pPr>
              <a:r>
                <a:rPr lang="en-US" sz="1050">
                  <a:latin typeface="Aptos" panose="020B0004020202020204" pitchFamily="34" charset="0"/>
                  <a:cs typeface="Aparajita" panose="02020603050405020304" pitchFamily="18" charset="0"/>
                </a:rPr>
                <a:t>Click the image icon inside the placeholder to browse for an icon.</a:t>
              </a:r>
            </a:p>
          </p:txBody>
        </p:sp>
        <p:grpSp>
          <p:nvGrpSpPr>
            <p:cNvPr id="53" name="Group 52">
              <a:extLst>
                <a:ext uri="{FF2B5EF4-FFF2-40B4-BE49-F238E27FC236}">
                  <a16:creationId xmlns:a16="http://schemas.microsoft.com/office/drawing/2014/main" id="{D431143D-EA3F-BA31-FDD0-86758B90458F}"/>
                </a:ext>
              </a:extLst>
            </p:cNvPr>
            <p:cNvGrpSpPr/>
            <p:nvPr userDrawn="1"/>
          </p:nvGrpSpPr>
          <p:grpSpPr>
            <a:xfrm>
              <a:off x="12429548" y="3236396"/>
              <a:ext cx="2735151" cy="1280928"/>
              <a:chOff x="9286315" y="6976989"/>
              <a:chExt cx="2735151" cy="1280928"/>
            </a:xfrm>
          </p:grpSpPr>
          <p:sp>
            <p:nvSpPr>
              <p:cNvPr id="128" name="Rectangle 127">
                <a:extLst>
                  <a:ext uri="{FF2B5EF4-FFF2-40B4-BE49-F238E27FC236}">
                    <a16:creationId xmlns:a16="http://schemas.microsoft.com/office/drawing/2014/main" id="{992C18FF-FCA0-B6DC-4B5F-813875A58CAD}"/>
                  </a:ext>
                </a:extLst>
              </p:cNvPr>
              <p:cNvSpPr/>
              <p:nvPr userDrawn="1"/>
            </p:nvSpPr>
            <p:spPr>
              <a:xfrm>
                <a:off x="9286315" y="6976989"/>
                <a:ext cx="2735151" cy="128092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129" name="TextBox 128">
                <a:extLst>
                  <a:ext uri="{FF2B5EF4-FFF2-40B4-BE49-F238E27FC236}">
                    <a16:creationId xmlns:a16="http://schemas.microsoft.com/office/drawing/2014/main" id="{CC870698-701A-2242-78AE-B6CBE951C53A}"/>
                  </a:ext>
                </a:extLst>
              </p:cNvPr>
              <p:cNvSpPr txBox="1"/>
              <p:nvPr userDrawn="1"/>
            </p:nvSpPr>
            <p:spPr>
              <a:xfrm>
                <a:off x="9970738" y="7105788"/>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Cropping Graphics</a:t>
                </a:r>
              </a:p>
            </p:txBody>
          </p:sp>
          <p:pic>
            <p:nvPicPr>
              <p:cNvPr id="131" name="Graphic 130">
                <a:extLst>
                  <a:ext uri="{FF2B5EF4-FFF2-40B4-BE49-F238E27FC236}">
                    <a16:creationId xmlns:a16="http://schemas.microsoft.com/office/drawing/2014/main" id="{27F479C9-EBF7-C89C-EBDD-699C93B9299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46538" y="7116071"/>
                <a:ext cx="155227" cy="155227"/>
              </a:xfrm>
              <a:prstGeom prst="rect">
                <a:avLst/>
              </a:prstGeom>
            </p:spPr>
          </p:pic>
          <p:sp>
            <p:nvSpPr>
              <p:cNvPr id="132" name="TextBox 131">
                <a:extLst>
                  <a:ext uri="{FF2B5EF4-FFF2-40B4-BE49-F238E27FC236}">
                    <a16:creationId xmlns:a16="http://schemas.microsoft.com/office/drawing/2014/main" id="{A8B38676-38BD-C97A-3E60-811AD05F329A}"/>
                  </a:ext>
                </a:extLst>
              </p:cNvPr>
              <p:cNvSpPr txBox="1"/>
              <p:nvPr userDrawn="1"/>
            </p:nvSpPr>
            <p:spPr>
              <a:xfrm>
                <a:off x="9446538" y="7369972"/>
                <a:ext cx="2384904" cy="738664"/>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Right-click on the icon.</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Choose “Crop” from the menu. (           )</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Adjust the size and position of the image.</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Press Esc or click outside the image area to exit the cropping mode.</a:t>
                </a:r>
              </a:p>
            </p:txBody>
          </p:sp>
          <p:pic>
            <p:nvPicPr>
              <p:cNvPr id="133" name="Picture 132">
                <a:extLst>
                  <a:ext uri="{FF2B5EF4-FFF2-40B4-BE49-F238E27FC236}">
                    <a16:creationId xmlns:a16="http://schemas.microsoft.com/office/drawing/2014/main" id="{52C3F74E-3500-E869-070E-EB7D7CFFDD4B}"/>
                  </a:ext>
                </a:extLst>
              </p:cNvPr>
              <p:cNvPicPr>
                <a:picLocks noChangeAspect="1"/>
              </p:cNvPicPr>
              <p:nvPr userDrawn="1"/>
            </p:nvPicPr>
            <p:blipFill rotWithShape="1">
              <a:blip r:embed="rId4"/>
              <a:srcRect l="33684" t="12097" r="43371" b="20368"/>
              <a:stretch/>
            </p:blipFill>
            <p:spPr>
              <a:xfrm>
                <a:off x="11243541" y="7454405"/>
                <a:ext cx="136897" cy="213643"/>
              </a:xfrm>
              <a:prstGeom prst="rect">
                <a:avLst/>
              </a:prstGeom>
              <a:ln w="19050">
                <a:noFill/>
              </a:ln>
            </p:spPr>
          </p:pic>
          <p:sp>
            <p:nvSpPr>
              <p:cNvPr id="134" name="TextBox 133">
                <a:extLst>
                  <a:ext uri="{FF2B5EF4-FFF2-40B4-BE49-F238E27FC236}">
                    <a16:creationId xmlns:a16="http://schemas.microsoft.com/office/drawing/2014/main" id="{FD2E6A13-5E3C-A37E-FF9D-6CC65A1A8599}"/>
                  </a:ext>
                </a:extLst>
              </p:cNvPr>
              <p:cNvSpPr txBox="1"/>
              <p:nvPr userDrawn="1"/>
            </p:nvSpPr>
            <p:spPr>
              <a:xfrm>
                <a:off x="9667287" y="7119168"/>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nvGrpSpPr>
            <p:cNvPr id="54" name="Group 53">
              <a:extLst>
                <a:ext uri="{FF2B5EF4-FFF2-40B4-BE49-F238E27FC236}">
                  <a16:creationId xmlns:a16="http://schemas.microsoft.com/office/drawing/2014/main" id="{C17097D5-36D6-39B2-EA5B-55509107C41A}"/>
                </a:ext>
              </a:extLst>
            </p:cNvPr>
            <p:cNvGrpSpPr/>
            <p:nvPr userDrawn="1"/>
          </p:nvGrpSpPr>
          <p:grpSpPr>
            <a:xfrm>
              <a:off x="12429548" y="4543123"/>
              <a:ext cx="2735151" cy="2200108"/>
              <a:chOff x="9538241" y="5155416"/>
              <a:chExt cx="2735151" cy="2200108"/>
            </a:xfrm>
          </p:grpSpPr>
          <p:sp>
            <p:nvSpPr>
              <p:cNvPr id="55" name="Rectangle 54">
                <a:extLst>
                  <a:ext uri="{FF2B5EF4-FFF2-40B4-BE49-F238E27FC236}">
                    <a16:creationId xmlns:a16="http://schemas.microsoft.com/office/drawing/2014/main" id="{3834CD4C-1311-915F-D846-C8EF6D502AC7}"/>
                  </a:ext>
                </a:extLst>
              </p:cNvPr>
              <p:cNvSpPr/>
              <p:nvPr userDrawn="1"/>
            </p:nvSpPr>
            <p:spPr>
              <a:xfrm>
                <a:off x="9538241" y="5155416"/>
                <a:ext cx="2735151" cy="220010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56" name="TextBox 55">
                <a:extLst>
                  <a:ext uri="{FF2B5EF4-FFF2-40B4-BE49-F238E27FC236}">
                    <a16:creationId xmlns:a16="http://schemas.microsoft.com/office/drawing/2014/main" id="{26D4593E-4325-4054-E8E0-2C4565BC0804}"/>
                  </a:ext>
                </a:extLst>
              </p:cNvPr>
              <p:cNvSpPr txBox="1"/>
              <p:nvPr userDrawn="1"/>
            </p:nvSpPr>
            <p:spPr>
              <a:xfrm>
                <a:off x="10222664" y="5284216"/>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Changing Icons</a:t>
                </a:r>
              </a:p>
            </p:txBody>
          </p:sp>
          <p:pic>
            <p:nvPicPr>
              <p:cNvPr id="57" name="Graphic 56">
                <a:extLst>
                  <a:ext uri="{FF2B5EF4-FFF2-40B4-BE49-F238E27FC236}">
                    <a16:creationId xmlns:a16="http://schemas.microsoft.com/office/drawing/2014/main" id="{AB5C6E66-2D1C-CA85-B320-68D3759A116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98464" y="5294499"/>
                <a:ext cx="155227" cy="155227"/>
              </a:xfrm>
              <a:prstGeom prst="rect">
                <a:avLst/>
              </a:prstGeom>
            </p:spPr>
          </p:pic>
          <p:sp>
            <p:nvSpPr>
              <p:cNvPr id="58" name="TextBox 57">
                <a:extLst>
                  <a:ext uri="{FF2B5EF4-FFF2-40B4-BE49-F238E27FC236}">
                    <a16:creationId xmlns:a16="http://schemas.microsoft.com/office/drawing/2014/main" id="{59524F0B-C3FC-E96B-9EF5-AD8583AA42AC}"/>
                  </a:ext>
                </a:extLst>
              </p:cNvPr>
              <p:cNvSpPr txBox="1"/>
              <p:nvPr userDrawn="1"/>
            </p:nvSpPr>
            <p:spPr>
              <a:xfrm>
                <a:off x="9713479" y="5605333"/>
                <a:ext cx="2481100" cy="2564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600" b="1" kern="1200" cap="all" spc="20" baseline="0" noProof="0">
                    <a:solidFill>
                      <a:schemeClr val="tx1"/>
                    </a:solidFill>
                    <a:latin typeface="Aptos" panose="020B0004020202020204" pitchFamily="34" charset="0"/>
                    <a:ea typeface="+mn-ea"/>
                    <a:cs typeface="Aparajita" panose="02020603050405020304" pitchFamily="18" charset="0"/>
                  </a:rPr>
                  <a:t>Method 1: </a:t>
                </a:r>
                <a:r>
                  <a:rPr lang="en-US" sz="600" b="0" kern="1200" cap="all" spc="20" baseline="0" noProof="0">
                    <a:solidFill>
                      <a:schemeClr val="tx1"/>
                    </a:solidFill>
                    <a:latin typeface="Aptos" panose="020B0004020202020204" pitchFamily="34" charset="0"/>
                    <a:ea typeface="+mn-ea"/>
                    <a:cs typeface="Aparajita" panose="02020603050405020304" pitchFamily="18" charset="0"/>
                  </a:rPr>
                  <a:t>RIGHT CLICK</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Right-click on icon and select “Change Picture”</a:t>
                </a:r>
              </a:p>
            </p:txBody>
          </p:sp>
          <p:sp>
            <p:nvSpPr>
              <p:cNvPr id="59" name="TextBox 58">
                <a:extLst>
                  <a:ext uri="{FF2B5EF4-FFF2-40B4-BE49-F238E27FC236}">
                    <a16:creationId xmlns:a16="http://schemas.microsoft.com/office/drawing/2014/main" id="{BE622394-901B-B821-BDE6-422E33014D2B}"/>
                  </a:ext>
                </a:extLst>
              </p:cNvPr>
              <p:cNvSpPr txBox="1"/>
              <p:nvPr userDrawn="1"/>
            </p:nvSpPr>
            <p:spPr>
              <a:xfrm>
                <a:off x="9713479" y="6516011"/>
                <a:ext cx="2422981" cy="499367"/>
              </a:xfrm>
              <a:prstGeom prst="rect">
                <a:avLst/>
              </a:prstGeom>
            </p:spPr>
            <p:txBody>
              <a:bodyPr vert="horz" wrap="square" lIns="0" tIns="0" rIns="0" bIns="0" rtlCol="0" anchor="t">
                <a:spAutoFit/>
              </a:bodyPr>
              <a:lstStyle/>
              <a:p>
                <a:pPr marL="134938" lvl="1" indent="-131763" algn="l" defTabSz="914400" rtl="0" eaLnBrk="1" latinLnBrk="0" hangingPunct="1">
                  <a:lnSpc>
                    <a:spcPct val="90000"/>
                  </a:lnSpc>
                  <a:spcBef>
                    <a:spcPts val="0"/>
                  </a:spcBef>
                  <a:spcAft>
                    <a:spcPts val="300"/>
                  </a:spcAft>
                  <a:buFont typeface="Wingdings" pitchFamily="2" charset="2"/>
                  <a:buChar char="§"/>
                  <a:tabLst/>
                  <a:defRPr/>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Deleting the image may bring the image placeholder to the top layer, covering the photo caption textbox. Right-click on the placeholder and choose “Send to Back”.</a:t>
                </a:r>
              </a:p>
            </p:txBody>
          </p:sp>
          <p:sp>
            <p:nvSpPr>
              <p:cNvPr id="60" name="TextBox 59">
                <a:extLst>
                  <a:ext uri="{FF2B5EF4-FFF2-40B4-BE49-F238E27FC236}">
                    <a16:creationId xmlns:a16="http://schemas.microsoft.com/office/drawing/2014/main" id="{7AD17B2F-A0CC-7E95-D315-F28D5BBC0E3A}"/>
                  </a:ext>
                </a:extLst>
              </p:cNvPr>
              <p:cNvSpPr txBox="1"/>
              <p:nvPr userDrawn="1"/>
            </p:nvSpPr>
            <p:spPr>
              <a:xfrm>
                <a:off x="9713479" y="6063079"/>
                <a:ext cx="2422981" cy="3949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Method 2: </a:t>
                </a:r>
                <a:r>
                  <a:rPr kumimoji="0" lang="en-US" sz="600" b="0"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RESET PLACEHOLDER</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First, delete the existing image to reset the photo placeholder functionality.</a:t>
                </a:r>
              </a:p>
            </p:txBody>
          </p:sp>
          <p:sp>
            <p:nvSpPr>
              <p:cNvPr id="61" name="TextBox 60">
                <a:extLst>
                  <a:ext uri="{FF2B5EF4-FFF2-40B4-BE49-F238E27FC236}">
                    <a16:creationId xmlns:a16="http://schemas.microsoft.com/office/drawing/2014/main" id="{D9245573-D378-F3B6-9D43-7A0AC9D3F674}"/>
                  </a:ext>
                </a:extLst>
              </p:cNvPr>
              <p:cNvSpPr txBox="1"/>
              <p:nvPr userDrawn="1"/>
            </p:nvSpPr>
            <p:spPr>
              <a:xfrm>
                <a:off x="9713479" y="7056726"/>
                <a:ext cx="2422981" cy="138499"/>
              </a:xfrm>
              <a:prstGeom prst="rect">
                <a:avLst/>
              </a:prstGeom>
            </p:spPr>
            <p:txBody>
              <a:bodyPr vert="horz" wrap="square" lIns="0" tIns="0" rIns="0" bIns="0" rtlCol="0" anchor="t">
                <a:spAutoFit/>
              </a:bodyPr>
              <a:lstStyle/>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You can now add a new icon as normal.</a:t>
                </a:r>
              </a:p>
            </p:txBody>
          </p:sp>
          <p:cxnSp>
            <p:nvCxnSpPr>
              <p:cNvPr id="62" name="Straight Connector 61">
                <a:extLst>
                  <a:ext uri="{FF2B5EF4-FFF2-40B4-BE49-F238E27FC236}">
                    <a16:creationId xmlns:a16="http://schemas.microsoft.com/office/drawing/2014/main" id="{DF948D1D-C3E1-EF3A-5CFF-FC5BD4F401D2}"/>
                  </a:ext>
                </a:extLst>
              </p:cNvPr>
              <p:cNvCxnSpPr>
                <a:cxnSpLocks/>
              </p:cNvCxnSpPr>
              <p:nvPr userDrawn="1"/>
            </p:nvCxnSpPr>
            <p:spPr>
              <a:xfrm>
                <a:off x="9713479" y="5957047"/>
                <a:ext cx="27000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D6D6806E-4824-9CA0-7A29-8C9379EA11A7}"/>
                  </a:ext>
                </a:extLst>
              </p:cNvPr>
              <p:cNvSpPr txBox="1"/>
              <p:nvPr userDrawn="1"/>
            </p:nvSpPr>
            <p:spPr>
              <a:xfrm>
                <a:off x="9919213" y="5297596"/>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sp>
        <p:nvSpPr>
          <p:cNvPr id="2" name="Footer Placeholder 1">
            <a:extLst>
              <a:ext uri="{FF2B5EF4-FFF2-40B4-BE49-F238E27FC236}">
                <a16:creationId xmlns:a16="http://schemas.microsoft.com/office/drawing/2014/main" id="{355FFA2C-5431-4B39-1E12-AB136674DCB9}"/>
              </a:ext>
            </a:extLst>
          </p:cNvPr>
          <p:cNvSpPr>
            <a:spLocks noGrp="1"/>
          </p:cNvSpPr>
          <p:nvPr>
            <p:ph type="ftr" sz="quarter" idx="49"/>
          </p:nvPr>
        </p:nvSpPr>
        <p:spPr/>
        <p:txBody>
          <a:bodyPr/>
          <a:lstStyle/>
          <a:p>
            <a:endParaRPr lang="en-CA"/>
          </a:p>
        </p:txBody>
      </p:sp>
      <p:sp>
        <p:nvSpPr>
          <p:cNvPr id="15" name="Text Placeholder 22">
            <a:extLst>
              <a:ext uri="{FF2B5EF4-FFF2-40B4-BE49-F238E27FC236}">
                <a16:creationId xmlns:a16="http://schemas.microsoft.com/office/drawing/2014/main" id="{AEE4CF8C-958F-1DA4-CCF7-D6B890C89A2E}"/>
              </a:ext>
            </a:extLst>
          </p:cNvPr>
          <p:cNvSpPr>
            <a:spLocks noGrp="1"/>
          </p:cNvSpPr>
          <p:nvPr>
            <p:ph type="body" sz="quarter" idx="27" hasCustomPrompt="1"/>
          </p:nvPr>
        </p:nvSpPr>
        <p:spPr>
          <a:xfrm>
            <a:off x="531811" y="2489200"/>
            <a:ext cx="2595589" cy="905188"/>
          </a:xfrm>
          <a:prstGeom prst="callout1">
            <a:avLst>
              <a:gd name="adj1" fmla="val 93708"/>
              <a:gd name="adj2" fmla="val -69"/>
              <a:gd name="adj3" fmla="val 93686"/>
              <a:gd name="adj4" fmla="val 24531"/>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16" name="Text Placeholder 16">
            <a:extLst>
              <a:ext uri="{FF2B5EF4-FFF2-40B4-BE49-F238E27FC236}">
                <a16:creationId xmlns:a16="http://schemas.microsoft.com/office/drawing/2014/main" id="{C89C7762-ACFA-1003-9A99-7D48D68F547F}"/>
              </a:ext>
            </a:extLst>
          </p:cNvPr>
          <p:cNvSpPr>
            <a:spLocks noGrp="1"/>
          </p:cNvSpPr>
          <p:nvPr>
            <p:ph type="body" sz="quarter" idx="15" hasCustomPrompt="1"/>
          </p:nvPr>
        </p:nvSpPr>
        <p:spPr>
          <a:xfrm>
            <a:off x="531812" y="3651121"/>
            <a:ext cx="2595589" cy="2514729"/>
          </a:xfrm>
        </p:spPr>
        <p:txBody>
          <a:bodyPr wrap="square">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17" name="Picture Placeholder 2">
            <a:extLst>
              <a:ext uri="{FF2B5EF4-FFF2-40B4-BE49-F238E27FC236}">
                <a16:creationId xmlns:a16="http://schemas.microsoft.com/office/drawing/2014/main" id="{7742E333-DAE8-AADC-AB85-E09272B827B3}"/>
              </a:ext>
            </a:extLst>
          </p:cNvPr>
          <p:cNvSpPr>
            <a:spLocks noGrp="1" noChangeAspect="1"/>
          </p:cNvSpPr>
          <p:nvPr>
            <p:ph type="pic" sz="quarter" idx="50" hasCustomPrompt="1"/>
          </p:nvPr>
        </p:nvSpPr>
        <p:spPr>
          <a:xfrm>
            <a:off x="3380247" y="1601038"/>
            <a:ext cx="835024" cy="835024"/>
          </a:xfrm>
        </p:spPr>
        <p:txBody>
          <a:bodyPr lIns="144000"/>
          <a:lstStyle>
            <a:lvl1pPr marL="0" indent="0">
              <a:buNone/>
              <a:defRPr sz="1400"/>
            </a:lvl1pPr>
          </a:lstStyle>
          <a:p>
            <a:r>
              <a:rPr lang="en-US"/>
              <a:t>Icon</a:t>
            </a:r>
          </a:p>
        </p:txBody>
      </p:sp>
      <p:sp>
        <p:nvSpPr>
          <p:cNvPr id="18" name="Text Placeholder 22">
            <a:extLst>
              <a:ext uri="{FF2B5EF4-FFF2-40B4-BE49-F238E27FC236}">
                <a16:creationId xmlns:a16="http://schemas.microsoft.com/office/drawing/2014/main" id="{DE030996-68A3-8AC0-F998-9C4EF4AE6C2B}"/>
              </a:ext>
            </a:extLst>
          </p:cNvPr>
          <p:cNvSpPr>
            <a:spLocks noGrp="1"/>
          </p:cNvSpPr>
          <p:nvPr>
            <p:ph type="body" sz="quarter" idx="51" hasCustomPrompt="1"/>
          </p:nvPr>
        </p:nvSpPr>
        <p:spPr>
          <a:xfrm>
            <a:off x="3380247" y="2489200"/>
            <a:ext cx="2595589" cy="905188"/>
          </a:xfrm>
          <a:prstGeom prst="callout1">
            <a:avLst>
              <a:gd name="adj1" fmla="val 93708"/>
              <a:gd name="adj2" fmla="val -69"/>
              <a:gd name="adj3" fmla="val 93686"/>
              <a:gd name="adj4" fmla="val 24531"/>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19" name="Text Placeholder 16">
            <a:extLst>
              <a:ext uri="{FF2B5EF4-FFF2-40B4-BE49-F238E27FC236}">
                <a16:creationId xmlns:a16="http://schemas.microsoft.com/office/drawing/2014/main" id="{5C7E2214-9452-F487-B334-F6CDE12C5733}"/>
              </a:ext>
            </a:extLst>
          </p:cNvPr>
          <p:cNvSpPr>
            <a:spLocks noGrp="1"/>
          </p:cNvSpPr>
          <p:nvPr>
            <p:ph type="body" sz="quarter" idx="52" hasCustomPrompt="1"/>
          </p:nvPr>
        </p:nvSpPr>
        <p:spPr>
          <a:xfrm>
            <a:off x="3380247" y="3651121"/>
            <a:ext cx="2595589" cy="2514729"/>
          </a:xfrm>
        </p:spPr>
        <p:txBody>
          <a:bodyPr wrap="square">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23" name="Picture Placeholder 2">
            <a:extLst>
              <a:ext uri="{FF2B5EF4-FFF2-40B4-BE49-F238E27FC236}">
                <a16:creationId xmlns:a16="http://schemas.microsoft.com/office/drawing/2014/main" id="{49D03249-A3CA-5A91-C717-27E68D6F7831}"/>
              </a:ext>
            </a:extLst>
          </p:cNvPr>
          <p:cNvSpPr>
            <a:spLocks noGrp="1" noChangeAspect="1"/>
          </p:cNvSpPr>
          <p:nvPr>
            <p:ph type="pic" sz="quarter" idx="53" hasCustomPrompt="1"/>
          </p:nvPr>
        </p:nvSpPr>
        <p:spPr>
          <a:xfrm>
            <a:off x="6228682" y="1601038"/>
            <a:ext cx="835024" cy="835024"/>
          </a:xfrm>
        </p:spPr>
        <p:txBody>
          <a:bodyPr lIns="144000"/>
          <a:lstStyle>
            <a:lvl1pPr marL="0" indent="0">
              <a:buNone/>
              <a:defRPr sz="1400"/>
            </a:lvl1pPr>
          </a:lstStyle>
          <a:p>
            <a:r>
              <a:rPr lang="en-US"/>
              <a:t>Icon</a:t>
            </a:r>
          </a:p>
        </p:txBody>
      </p:sp>
      <p:sp>
        <p:nvSpPr>
          <p:cNvPr id="24" name="Text Placeholder 22">
            <a:extLst>
              <a:ext uri="{FF2B5EF4-FFF2-40B4-BE49-F238E27FC236}">
                <a16:creationId xmlns:a16="http://schemas.microsoft.com/office/drawing/2014/main" id="{31B9C0A0-95B0-2824-2407-CDDC04E197D9}"/>
              </a:ext>
            </a:extLst>
          </p:cNvPr>
          <p:cNvSpPr>
            <a:spLocks noGrp="1"/>
          </p:cNvSpPr>
          <p:nvPr>
            <p:ph type="body" sz="quarter" idx="54" hasCustomPrompt="1"/>
          </p:nvPr>
        </p:nvSpPr>
        <p:spPr>
          <a:xfrm>
            <a:off x="6228682" y="2489200"/>
            <a:ext cx="2595589" cy="905188"/>
          </a:xfrm>
          <a:prstGeom prst="callout1">
            <a:avLst>
              <a:gd name="adj1" fmla="val 93708"/>
              <a:gd name="adj2" fmla="val -69"/>
              <a:gd name="adj3" fmla="val 93686"/>
              <a:gd name="adj4" fmla="val 24531"/>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25" name="Text Placeholder 16">
            <a:extLst>
              <a:ext uri="{FF2B5EF4-FFF2-40B4-BE49-F238E27FC236}">
                <a16:creationId xmlns:a16="http://schemas.microsoft.com/office/drawing/2014/main" id="{06A24B55-C38A-D8B1-E30C-791BAA94A209}"/>
              </a:ext>
            </a:extLst>
          </p:cNvPr>
          <p:cNvSpPr>
            <a:spLocks noGrp="1"/>
          </p:cNvSpPr>
          <p:nvPr>
            <p:ph type="body" sz="quarter" idx="55" hasCustomPrompt="1"/>
          </p:nvPr>
        </p:nvSpPr>
        <p:spPr>
          <a:xfrm>
            <a:off x="6228682" y="3651121"/>
            <a:ext cx="2595589" cy="2514729"/>
          </a:xfrm>
        </p:spPr>
        <p:txBody>
          <a:bodyPr wrap="square">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26" name="Picture Placeholder 2">
            <a:extLst>
              <a:ext uri="{FF2B5EF4-FFF2-40B4-BE49-F238E27FC236}">
                <a16:creationId xmlns:a16="http://schemas.microsoft.com/office/drawing/2014/main" id="{63A76360-B909-3A81-788A-127C2E0DCFCA}"/>
              </a:ext>
            </a:extLst>
          </p:cNvPr>
          <p:cNvSpPr>
            <a:spLocks noGrp="1" noChangeAspect="1"/>
          </p:cNvSpPr>
          <p:nvPr>
            <p:ph type="pic" sz="quarter" idx="56" hasCustomPrompt="1"/>
          </p:nvPr>
        </p:nvSpPr>
        <p:spPr>
          <a:xfrm>
            <a:off x="9077116" y="1601038"/>
            <a:ext cx="835024" cy="835024"/>
          </a:xfrm>
        </p:spPr>
        <p:txBody>
          <a:bodyPr lIns="144000"/>
          <a:lstStyle>
            <a:lvl1pPr marL="0" indent="0">
              <a:buNone/>
              <a:defRPr sz="1400"/>
            </a:lvl1pPr>
          </a:lstStyle>
          <a:p>
            <a:r>
              <a:rPr lang="en-US"/>
              <a:t>Icon</a:t>
            </a:r>
          </a:p>
        </p:txBody>
      </p:sp>
      <p:sp>
        <p:nvSpPr>
          <p:cNvPr id="27" name="Text Placeholder 22">
            <a:extLst>
              <a:ext uri="{FF2B5EF4-FFF2-40B4-BE49-F238E27FC236}">
                <a16:creationId xmlns:a16="http://schemas.microsoft.com/office/drawing/2014/main" id="{F9D38BEA-1CE5-A003-B905-BF200D6A8C57}"/>
              </a:ext>
            </a:extLst>
          </p:cNvPr>
          <p:cNvSpPr>
            <a:spLocks noGrp="1"/>
          </p:cNvSpPr>
          <p:nvPr>
            <p:ph type="body" sz="quarter" idx="57" hasCustomPrompt="1"/>
          </p:nvPr>
        </p:nvSpPr>
        <p:spPr>
          <a:xfrm>
            <a:off x="9077115" y="2489200"/>
            <a:ext cx="2595589" cy="905188"/>
          </a:xfrm>
          <a:prstGeom prst="callout1">
            <a:avLst>
              <a:gd name="adj1" fmla="val 93708"/>
              <a:gd name="adj2" fmla="val -69"/>
              <a:gd name="adj3" fmla="val 93686"/>
              <a:gd name="adj4" fmla="val 24531"/>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28" name="Text Placeholder 16">
            <a:extLst>
              <a:ext uri="{FF2B5EF4-FFF2-40B4-BE49-F238E27FC236}">
                <a16:creationId xmlns:a16="http://schemas.microsoft.com/office/drawing/2014/main" id="{90607619-F41E-DC0E-B3A9-CD8AF2A58A9E}"/>
              </a:ext>
            </a:extLst>
          </p:cNvPr>
          <p:cNvSpPr>
            <a:spLocks noGrp="1"/>
          </p:cNvSpPr>
          <p:nvPr>
            <p:ph type="body" sz="quarter" idx="58" hasCustomPrompt="1"/>
          </p:nvPr>
        </p:nvSpPr>
        <p:spPr>
          <a:xfrm>
            <a:off x="9077116" y="3651121"/>
            <a:ext cx="2595589" cy="2514729"/>
          </a:xfrm>
        </p:spPr>
        <p:txBody>
          <a:bodyPr wrap="square">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Tree>
    <p:extLst>
      <p:ext uri="{BB962C8B-B14F-4D97-AF65-F5344CB8AC3E}">
        <p14:creationId xmlns:p14="http://schemas.microsoft.com/office/powerpoint/2010/main" val="631335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lumn_Dark Blue (No Icon)">
    <p:bg>
      <p:bgPr>
        <a:solidFill>
          <a:schemeClr val="accent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DF7D16-FB5B-A236-3D0F-5BF142E7C0B8}"/>
              </a:ext>
            </a:extLst>
          </p:cNvPr>
          <p:cNvSpPr>
            <a:spLocks noGrp="1"/>
          </p:cNvSpPr>
          <p:nvPr>
            <p:ph type="title" hasCustomPrompt="1"/>
          </p:nvPr>
        </p:nvSpPr>
        <p:spPr>
          <a:xfrm>
            <a:off x="515938" y="628016"/>
            <a:ext cx="11160126" cy="647700"/>
          </a:xfrm>
        </p:spPr>
        <p:txBody>
          <a:bodyPr/>
          <a:lstStyle>
            <a:lvl1pPr algn="l" defTabSz="914400" rtl="0" eaLnBrk="1" latinLnBrk="0" hangingPunct="1">
              <a:lnSpc>
                <a:spcPct val="85000"/>
              </a:lnSpc>
              <a:spcBef>
                <a:spcPct val="0"/>
              </a:spcBef>
              <a:buNone/>
              <a:defRPr lang="en-CA" sz="2800" kern="2000" spc="-50" baseline="0" dirty="0">
                <a:solidFill>
                  <a:schemeClr val="tx2"/>
                </a:solidFill>
                <a:latin typeface="+mj-lt"/>
                <a:ea typeface="+mj-ea"/>
                <a:cs typeface="+mj-cs"/>
              </a:defRPr>
            </a:lvl1pPr>
          </a:lstStyle>
          <a:p>
            <a:r>
              <a:rPr lang="en-US"/>
              <a:t>Two column layout</a:t>
            </a:r>
            <a:br>
              <a:rPr lang="en-US"/>
            </a:br>
            <a:r>
              <a:rPr lang="en-US"/>
              <a:t>Title 2 lines maximum</a:t>
            </a:r>
            <a:endParaRPr lang="en-CA"/>
          </a:p>
        </p:txBody>
      </p:sp>
      <p:sp>
        <p:nvSpPr>
          <p:cNvPr id="11" name="Text Placeholder 22">
            <a:extLst>
              <a:ext uri="{FF2B5EF4-FFF2-40B4-BE49-F238E27FC236}">
                <a16:creationId xmlns:a16="http://schemas.microsoft.com/office/drawing/2014/main" id="{702446A2-99D5-4B8F-3663-6D6D7C0900E3}"/>
              </a:ext>
            </a:extLst>
          </p:cNvPr>
          <p:cNvSpPr>
            <a:spLocks noGrp="1"/>
          </p:cNvSpPr>
          <p:nvPr>
            <p:ph type="body" sz="quarter" idx="27" hasCustomPrompt="1"/>
          </p:nvPr>
        </p:nvSpPr>
        <p:spPr>
          <a:xfrm>
            <a:off x="531810" y="1706497"/>
            <a:ext cx="5419727" cy="905188"/>
          </a:xfrm>
          <a:prstGeom prst="callout1">
            <a:avLst>
              <a:gd name="adj1" fmla="val 93708"/>
              <a:gd name="adj2" fmla="val -69"/>
              <a:gd name="adj3" fmla="val 93686"/>
              <a:gd name="adj4" fmla="val 11746"/>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7" name="Text Placeholder 16">
            <a:extLst>
              <a:ext uri="{FF2B5EF4-FFF2-40B4-BE49-F238E27FC236}">
                <a16:creationId xmlns:a16="http://schemas.microsoft.com/office/drawing/2014/main" id="{3A1602AA-A8D3-DBB9-03DE-82B0711162CD}"/>
              </a:ext>
            </a:extLst>
          </p:cNvPr>
          <p:cNvSpPr>
            <a:spLocks noGrp="1"/>
          </p:cNvSpPr>
          <p:nvPr>
            <p:ph type="body" sz="quarter" idx="15" hasCustomPrompt="1"/>
          </p:nvPr>
        </p:nvSpPr>
        <p:spPr>
          <a:xfrm>
            <a:off x="531812" y="2868418"/>
            <a:ext cx="5429386" cy="2508379"/>
          </a:xfrm>
        </p:spPr>
        <p:txBody>
          <a:bodyPr wrap="square">
            <a:noAutofit/>
          </a:bodyPr>
          <a:lstStyle>
            <a:lvl1pPr marL="0" indent="0">
              <a:lnSpc>
                <a:spcPct val="100000"/>
              </a:lnSpc>
              <a:spcBef>
                <a:spcPts val="0"/>
              </a:spcBef>
              <a:spcAft>
                <a:spcPts val="400"/>
              </a:spcAft>
              <a:buNone/>
              <a:defRPr lang="en-US" sz="1600" kern="1200" baseline="0" dirty="0">
                <a:solidFill>
                  <a:schemeClr val="tx1"/>
                </a:solidFill>
                <a:latin typeface="+mn-lt"/>
                <a:ea typeface="+mn-ea"/>
                <a:cs typeface="+mn-cs"/>
              </a:defRPr>
            </a:lvl1pPr>
          </a:lstStyle>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a:t>Nunc </a:t>
            </a:r>
            <a:r>
              <a:rPr lang="en-US" err="1"/>
              <a:t>viverra</a:t>
            </a:r>
            <a:r>
              <a:rPr lang="en-US"/>
              <a:t> </a:t>
            </a:r>
            <a:r>
              <a:rPr lang="en-US" err="1"/>
              <a:t>imperdiet</a:t>
            </a:r>
            <a:r>
              <a:rPr lang="en-US"/>
              <a:t> </a:t>
            </a:r>
            <a:r>
              <a:rPr lang="en-US" err="1"/>
              <a:t>enim</a:t>
            </a:r>
            <a:r>
              <a:rPr lang="en-US"/>
              <a:t>. </a:t>
            </a:r>
            <a:r>
              <a:rPr lang="en-US" err="1"/>
              <a:t>Fusce</a:t>
            </a:r>
            <a:r>
              <a:rPr lang="en-US"/>
              <a:t> est. </a:t>
            </a:r>
            <a:r>
              <a:rPr lang="en-US" err="1"/>
              <a:t>Vivamus</a:t>
            </a:r>
            <a:r>
              <a:rPr lang="en-US"/>
              <a:t> a </a:t>
            </a:r>
            <a:r>
              <a:rPr lang="en-US" err="1"/>
              <a:t>tellus</a:t>
            </a:r>
            <a:endParaRPr lang="en-US"/>
          </a:p>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err="1"/>
              <a:t>Pellentesque</a:t>
            </a:r>
            <a:r>
              <a:rPr lang="en-US"/>
              <a:t> habitant </a:t>
            </a:r>
            <a:r>
              <a:rPr lang="en-US" err="1"/>
              <a:t>morbi</a:t>
            </a:r>
            <a:r>
              <a:rPr lang="en-US"/>
              <a:t> </a:t>
            </a:r>
            <a:r>
              <a:rPr lang="en-US" err="1"/>
              <a:t>tristique</a:t>
            </a:r>
            <a:r>
              <a:rPr lang="en-US"/>
              <a:t> </a:t>
            </a:r>
            <a:r>
              <a:rPr lang="en-US" err="1"/>
              <a:t>senectus</a:t>
            </a:r>
            <a:r>
              <a:rPr lang="en-US"/>
              <a:t> et </a:t>
            </a:r>
            <a:r>
              <a:rPr lang="en-US" err="1"/>
              <a:t>netus</a:t>
            </a:r>
            <a:r>
              <a:rPr lang="en-US"/>
              <a:t> et </a:t>
            </a:r>
            <a:r>
              <a:rPr lang="en-US" err="1"/>
              <a:t>malesuada</a:t>
            </a:r>
            <a:r>
              <a:rPr lang="en-US"/>
              <a:t> fames ac </a:t>
            </a:r>
            <a:r>
              <a:rPr lang="en-US" err="1"/>
              <a:t>turpis</a:t>
            </a:r>
            <a:r>
              <a:rPr lang="en-US"/>
              <a:t> </a:t>
            </a:r>
            <a:r>
              <a:rPr lang="en-US" err="1"/>
              <a:t>egestas</a:t>
            </a:r>
            <a:r>
              <a:rPr lang="en-US"/>
              <a:t>. Proin pharetra </a:t>
            </a:r>
            <a:r>
              <a:rPr lang="en-US" err="1"/>
              <a:t>nonummy</a:t>
            </a:r>
            <a:r>
              <a:rPr lang="en-US"/>
              <a:t> </a:t>
            </a:r>
            <a:r>
              <a:rPr lang="en-US" err="1"/>
              <a:t>pede</a:t>
            </a:r>
            <a:r>
              <a:rPr lang="en-US"/>
              <a:t>. </a:t>
            </a:r>
            <a:r>
              <a:rPr lang="en-US" err="1"/>
              <a:t>Mauris</a:t>
            </a:r>
            <a:r>
              <a:rPr lang="en-US"/>
              <a:t> et </a:t>
            </a:r>
            <a:r>
              <a:rPr lang="en-US" err="1"/>
              <a:t>orci</a:t>
            </a:r>
            <a:r>
              <a:rPr lang="en-US"/>
              <a:t>.</a:t>
            </a:r>
          </a:p>
        </p:txBody>
      </p:sp>
      <p:sp>
        <p:nvSpPr>
          <p:cNvPr id="6" name="TextBox 5">
            <a:extLst>
              <a:ext uri="{FF2B5EF4-FFF2-40B4-BE49-F238E27FC236}">
                <a16:creationId xmlns:a16="http://schemas.microsoft.com/office/drawing/2014/main" id="{CD417586-D17D-B05D-5384-E37636F2EE20}"/>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accent6">
                    <a:lumMod val="90000"/>
                  </a:schemeClr>
                </a:solidFill>
                <a:latin typeface="+mn-lt"/>
                <a:ea typeface="+mn-ea"/>
                <a:cs typeface="+mn-cs"/>
              </a:rPr>
              <a:pPr marL="0" lvl="0" algn="l" defTabSz="914400" rtl="0" eaLnBrk="1" latinLnBrk="0" hangingPunct="1">
                <a:lnSpc>
                  <a:spcPct val="125000"/>
                </a:lnSpc>
              </a:pPr>
              <a:t>‹#›</a:t>
            </a:fld>
            <a:endParaRPr lang="en-US" sz="800" kern="1200">
              <a:solidFill>
                <a:schemeClr val="accent6">
                  <a:lumMod val="90000"/>
                </a:schemeClr>
              </a:solidFill>
              <a:latin typeface="+mn-lt"/>
              <a:ea typeface="+mn-ea"/>
              <a:cs typeface="+mn-cs"/>
            </a:endParaRPr>
          </a:p>
        </p:txBody>
      </p:sp>
      <p:grpSp>
        <p:nvGrpSpPr>
          <p:cNvPr id="37" name="Group 36">
            <a:extLst>
              <a:ext uri="{FF2B5EF4-FFF2-40B4-BE49-F238E27FC236}">
                <a16:creationId xmlns:a16="http://schemas.microsoft.com/office/drawing/2014/main" id="{10F49D17-1776-704C-F74F-C44449FC5E27}"/>
              </a:ext>
            </a:extLst>
          </p:cNvPr>
          <p:cNvGrpSpPr/>
          <p:nvPr userDrawn="1"/>
        </p:nvGrpSpPr>
        <p:grpSpPr>
          <a:xfrm>
            <a:off x="12290489" y="-1"/>
            <a:ext cx="2910882" cy="6858001"/>
            <a:chOff x="12290489" y="-1"/>
            <a:chExt cx="2910882" cy="6858001"/>
          </a:xfrm>
        </p:grpSpPr>
        <p:sp>
          <p:nvSpPr>
            <p:cNvPr id="38" name="Rectangle 37">
              <a:extLst>
                <a:ext uri="{FF2B5EF4-FFF2-40B4-BE49-F238E27FC236}">
                  <a16:creationId xmlns:a16="http://schemas.microsoft.com/office/drawing/2014/main" id="{EDF2EBFD-3940-9CE6-E2E4-A2DB14C55283}"/>
                </a:ext>
              </a:extLst>
            </p:cNvPr>
            <p:cNvSpPr/>
            <p:nvPr userDrawn="1"/>
          </p:nvSpPr>
          <p:spPr>
            <a:xfrm>
              <a:off x="12290489" y="-1"/>
              <a:ext cx="273515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atin typeface="Aptos" panose="020B0004020202020204" pitchFamily="34" charset="0"/>
                <a:cs typeface="Aparajita" panose="02020603050405020304" pitchFamily="18" charset="0"/>
              </a:endParaRPr>
            </a:p>
          </p:txBody>
        </p:sp>
        <p:sp>
          <p:nvSpPr>
            <p:cNvPr id="39" name="TextBox 38">
              <a:extLst>
                <a:ext uri="{FF2B5EF4-FFF2-40B4-BE49-F238E27FC236}">
                  <a16:creationId xmlns:a16="http://schemas.microsoft.com/office/drawing/2014/main" id="{4FA1526F-D10C-3137-C3EB-5ED0C5512632}"/>
                </a:ext>
              </a:extLst>
            </p:cNvPr>
            <p:cNvSpPr txBox="1"/>
            <p:nvPr userDrawn="1"/>
          </p:nvSpPr>
          <p:spPr>
            <a:xfrm>
              <a:off x="12449814" y="173148"/>
              <a:ext cx="1455527" cy="169277"/>
            </a:xfrm>
            <a:prstGeom prst="rect">
              <a:avLst/>
            </a:prstGeom>
          </p:spPr>
          <p:txBody>
            <a:bodyPr vert="horz" wrap="none" lIns="0" tIns="0" rIns="0" bIns="0" rtlCol="0" anchor="t">
              <a:spAutoFit/>
            </a:bodyPr>
            <a:lstStyle>
              <a:defPPr>
                <a:defRPr lang="en-US"/>
              </a:defPPr>
              <a:lvl1pPr>
                <a:defRPr sz="1100">
                  <a:solidFill>
                    <a:schemeClr val="accent2"/>
                  </a:solidFill>
                  <a:latin typeface="Arial" charset="0"/>
                  <a:ea typeface="Arial" charset="0"/>
                  <a:cs typeface="Arial" charset="0"/>
                </a:defRPr>
              </a:lvl1pPr>
            </a:lstStyle>
            <a:p>
              <a:pPr lvl="0"/>
              <a:r>
                <a:rPr lang="en-US" b="1">
                  <a:solidFill>
                    <a:schemeClr val="bg1"/>
                  </a:solidFill>
                  <a:latin typeface="Aptos" panose="020B0004020202020204" pitchFamily="34" charset="0"/>
                  <a:cs typeface="Aparajita" panose="02020603050405020304" pitchFamily="18" charset="0"/>
                </a:rPr>
                <a:t>HOW TO ADD AN ICON</a:t>
              </a:r>
            </a:p>
          </p:txBody>
        </p:sp>
        <p:cxnSp>
          <p:nvCxnSpPr>
            <p:cNvPr id="40" name="Straight Connector 39">
              <a:extLst>
                <a:ext uri="{FF2B5EF4-FFF2-40B4-BE49-F238E27FC236}">
                  <a16:creationId xmlns:a16="http://schemas.microsoft.com/office/drawing/2014/main" id="{FDF68A1C-6DE8-56A7-465F-77F758319340}"/>
                </a:ext>
              </a:extLst>
            </p:cNvPr>
            <p:cNvCxnSpPr>
              <a:cxnSpLocks/>
            </p:cNvCxnSpPr>
            <p:nvPr userDrawn="1"/>
          </p:nvCxnSpPr>
          <p:spPr>
            <a:xfrm>
              <a:off x="12449814" y="423012"/>
              <a:ext cx="270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07F427A8-EEBF-A0CE-7522-66C59E5C6DF4}"/>
                </a:ext>
              </a:extLst>
            </p:cNvPr>
            <p:cNvSpPr txBox="1"/>
            <p:nvPr userDrawn="1"/>
          </p:nvSpPr>
          <p:spPr>
            <a:xfrm>
              <a:off x="12614407" y="1281322"/>
              <a:ext cx="2297338" cy="606192"/>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b="1">
                  <a:latin typeface="Aptos" panose="020B0004020202020204" pitchFamily="34" charset="0"/>
                  <a:cs typeface="Aparajita" panose="02020603050405020304" pitchFamily="18" charset="0"/>
                </a:rPr>
                <a:t>Method 1: </a:t>
              </a:r>
              <a:r>
                <a:rPr lang="en-US" sz="600" b="0">
                  <a:latin typeface="Aptos" panose="020B0004020202020204" pitchFamily="34" charset="0"/>
                  <a:cs typeface="Aparajita" panose="02020603050405020304" pitchFamily="18" charset="0"/>
                </a:rPr>
                <a:t>from file browser</a:t>
              </a:r>
            </a:p>
            <a:p>
              <a:pPr lvl="1">
                <a:buNone/>
              </a:pPr>
              <a:r>
                <a:rPr lang="en-US" sz="1050">
                  <a:latin typeface="Aptos" panose="020B0004020202020204" pitchFamily="34" charset="0"/>
                  <a:cs typeface="Aparajita" panose="02020603050405020304" pitchFamily="18" charset="0"/>
                </a:rPr>
                <a:t>Drag the icon onto the slide.</a:t>
              </a:r>
            </a:p>
            <a:p>
              <a:pPr marL="0" marR="0" lvl="1" indent="0" algn="l" defTabSz="914400" rtl="0" eaLnBrk="1" fontAlgn="auto" latinLnBrk="0" hangingPunct="1">
                <a:lnSpc>
                  <a:spcPct val="90000"/>
                </a:lnSpc>
                <a:spcBef>
                  <a:spcPts val="0"/>
                </a:spcBef>
                <a:spcAft>
                  <a:spcPts val="300"/>
                </a:spcAft>
                <a:buClrTx/>
                <a:buSzTx/>
                <a:buFontTx/>
                <a:buNone/>
                <a:tabLst/>
                <a:defRPr/>
              </a:pPr>
              <a:r>
                <a:rPr lang="en-US" sz="700">
                  <a:latin typeface="Aptos" panose="020B0004020202020204" pitchFamily="34" charset="0"/>
                  <a:cs typeface="Aparajita" panose="02020603050405020304" pitchFamily="18" charset="0"/>
                </a:rPr>
                <a:t>Note: If there are multiple image placeholders on the slide, select the intended placeholder before dragging in the image to let PowerPoint know where you want it.</a:t>
              </a:r>
              <a:endParaRPr lang="en-US" sz="1000">
                <a:latin typeface="Aptos" panose="020B0004020202020204" pitchFamily="34" charset="0"/>
                <a:cs typeface="Aparajita" panose="02020603050405020304" pitchFamily="18" charset="0"/>
              </a:endParaRPr>
            </a:p>
          </p:txBody>
        </p:sp>
        <p:sp>
          <p:nvSpPr>
            <p:cNvPr id="42" name="TextBox 41">
              <a:extLst>
                <a:ext uri="{FF2B5EF4-FFF2-40B4-BE49-F238E27FC236}">
                  <a16:creationId xmlns:a16="http://schemas.microsoft.com/office/drawing/2014/main" id="{3D7672A3-A78B-1FD0-3F75-6020EC5B3B7F}"/>
                </a:ext>
              </a:extLst>
            </p:cNvPr>
            <p:cNvSpPr txBox="1">
              <a:spLocks noChangeAspect="1"/>
            </p:cNvSpPr>
            <p:nvPr/>
          </p:nvSpPr>
          <p:spPr>
            <a:xfrm>
              <a:off x="12449814" y="566082"/>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1</a:t>
              </a:r>
            </a:p>
          </p:txBody>
        </p:sp>
        <p:sp>
          <p:nvSpPr>
            <p:cNvPr id="43" name="TextBox 42">
              <a:extLst>
                <a:ext uri="{FF2B5EF4-FFF2-40B4-BE49-F238E27FC236}">
                  <a16:creationId xmlns:a16="http://schemas.microsoft.com/office/drawing/2014/main" id="{D220AF2A-18A4-D5E2-CC7A-337576F03CC7}"/>
                </a:ext>
              </a:extLst>
            </p:cNvPr>
            <p:cNvSpPr txBox="1">
              <a:spLocks noChangeAspect="1"/>
            </p:cNvSpPr>
            <p:nvPr/>
          </p:nvSpPr>
          <p:spPr>
            <a:xfrm>
              <a:off x="12449814" y="1018081"/>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2</a:t>
              </a:r>
            </a:p>
          </p:txBody>
        </p:sp>
        <p:sp>
          <p:nvSpPr>
            <p:cNvPr id="44" name="TextBox 43">
              <a:extLst>
                <a:ext uri="{FF2B5EF4-FFF2-40B4-BE49-F238E27FC236}">
                  <a16:creationId xmlns:a16="http://schemas.microsoft.com/office/drawing/2014/main" id="{9345F942-0D58-8E65-B8C6-D2AA00933647}"/>
                </a:ext>
              </a:extLst>
            </p:cNvPr>
            <p:cNvSpPr txBox="1"/>
            <p:nvPr userDrawn="1"/>
          </p:nvSpPr>
          <p:spPr>
            <a:xfrm>
              <a:off x="12614406" y="545515"/>
              <a:ext cx="2586965" cy="612988"/>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0">
                <a:spcBef>
                  <a:spcPts val="700"/>
                </a:spcBef>
              </a:pPr>
              <a:r>
                <a:rPr lang="en-US">
                  <a:latin typeface="Aptos" panose="020B0004020202020204" pitchFamily="34" charset="0"/>
                  <a:cs typeface="Aparajita" panose="02020603050405020304" pitchFamily="18" charset="0"/>
                </a:rPr>
                <a:t>Source icon from the </a:t>
              </a:r>
              <a:br>
                <a:rPr lang="en-US">
                  <a:latin typeface="Aptos" panose="020B0004020202020204" pitchFamily="34" charset="0"/>
                  <a:cs typeface="Aparajita" panose="02020603050405020304" pitchFamily="18" charset="0"/>
                </a:rPr>
              </a:br>
              <a:r>
                <a:rPr lang="en-US">
                  <a:solidFill>
                    <a:schemeClr val="accent1"/>
                  </a:solidFill>
                  <a:latin typeface="Aptos" panose="020B0004020202020204" pitchFamily="34" charset="0"/>
                  <a:cs typeface="Aparajita" panose="02020603050405020304" pitchFamily="18" charset="0"/>
                </a:rPr>
                <a:t>Qualcomm Icon Library</a:t>
              </a:r>
            </a:p>
            <a:p>
              <a:pPr lvl="0">
                <a:spcBef>
                  <a:spcPts val="700"/>
                </a:spcBef>
              </a:pPr>
              <a:r>
                <a:rPr lang="en-US">
                  <a:latin typeface="Aptos" panose="020B0004020202020204" pitchFamily="34" charset="0"/>
                  <a:cs typeface="Aparajita" panose="02020603050405020304" pitchFamily="18" charset="0"/>
                </a:rPr>
                <a:t>Add the icon to the placeholder.</a:t>
              </a:r>
            </a:p>
          </p:txBody>
        </p:sp>
        <p:sp>
          <p:nvSpPr>
            <p:cNvPr id="45" name="TextBox 44">
              <a:extLst>
                <a:ext uri="{FF2B5EF4-FFF2-40B4-BE49-F238E27FC236}">
                  <a16:creationId xmlns:a16="http://schemas.microsoft.com/office/drawing/2014/main" id="{7AD4600F-A71F-1EBC-44F0-2E985C054719}"/>
                </a:ext>
              </a:extLst>
            </p:cNvPr>
            <p:cNvSpPr txBox="1"/>
            <p:nvPr userDrawn="1"/>
          </p:nvSpPr>
          <p:spPr>
            <a:xfrm>
              <a:off x="12614407" y="1990969"/>
              <a:ext cx="1981357" cy="605550"/>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2: </a:t>
              </a:r>
              <a:r>
                <a:rPr lang="en-US" sz="600" b="0">
                  <a:latin typeface="Aptos" panose="020B0004020202020204" pitchFamily="34" charset="0"/>
                  <a:cs typeface="Aparajita" panose="02020603050405020304" pitchFamily="18" charset="0"/>
                </a:rPr>
                <a:t>Paste from clipboard</a:t>
              </a:r>
            </a:p>
            <a:p>
              <a:pPr lvl="1">
                <a:buNone/>
              </a:pPr>
              <a:r>
                <a:rPr lang="en-US" sz="1050">
                  <a:latin typeface="Aptos" panose="020B0004020202020204" pitchFamily="34" charset="0"/>
                  <a:cs typeface="Aparajita" panose="02020603050405020304" pitchFamily="18" charset="0"/>
                </a:rPr>
                <a:t>Select the icon placeholder.</a:t>
              </a:r>
            </a:p>
            <a:p>
              <a:pPr lvl="1">
                <a:buNone/>
              </a:pPr>
              <a:r>
                <a:rPr lang="en-US" sz="1050">
                  <a:latin typeface="Aptos" panose="020B0004020202020204" pitchFamily="34" charset="0"/>
                  <a:cs typeface="Aparajita" panose="02020603050405020304" pitchFamily="18" charset="0"/>
                </a:rPr>
                <a:t>Right-click or use keyboard shortcuts to paste the icon.</a:t>
              </a:r>
            </a:p>
          </p:txBody>
        </p:sp>
        <p:sp>
          <p:nvSpPr>
            <p:cNvPr id="46" name="TextBox 45">
              <a:extLst>
                <a:ext uri="{FF2B5EF4-FFF2-40B4-BE49-F238E27FC236}">
                  <a16:creationId xmlns:a16="http://schemas.microsoft.com/office/drawing/2014/main" id="{4A580109-8D86-1BB1-008B-25C45ADD515F}"/>
                </a:ext>
              </a:extLst>
            </p:cNvPr>
            <p:cNvSpPr txBox="1"/>
            <p:nvPr userDrawn="1"/>
          </p:nvSpPr>
          <p:spPr>
            <a:xfrm>
              <a:off x="12614407" y="2699974"/>
              <a:ext cx="2297338" cy="421654"/>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3: </a:t>
              </a:r>
              <a:r>
                <a:rPr lang="en-US" sz="600" b="0">
                  <a:latin typeface="Aptos" panose="020B0004020202020204" pitchFamily="34" charset="0"/>
                  <a:cs typeface="Aparajita" panose="02020603050405020304" pitchFamily="18" charset="0"/>
                </a:rPr>
                <a:t>Placeholder icon</a:t>
              </a:r>
            </a:p>
            <a:p>
              <a:pPr lvl="1">
                <a:buNone/>
              </a:pPr>
              <a:r>
                <a:rPr lang="en-US" sz="1050">
                  <a:latin typeface="Aptos" panose="020B0004020202020204" pitchFamily="34" charset="0"/>
                  <a:cs typeface="Aparajita" panose="02020603050405020304" pitchFamily="18" charset="0"/>
                </a:rPr>
                <a:t>Click the image icon inside the placeholder to browse for an icon.</a:t>
              </a:r>
            </a:p>
          </p:txBody>
        </p:sp>
        <p:grpSp>
          <p:nvGrpSpPr>
            <p:cNvPr id="47" name="Group 46">
              <a:extLst>
                <a:ext uri="{FF2B5EF4-FFF2-40B4-BE49-F238E27FC236}">
                  <a16:creationId xmlns:a16="http://schemas.microsoft.com/office/drawing/2014/main" id="{BD59EE4B-AD30-EDD9-596F-D986D6B32612}"/>
                </a:ext>
              </a:extLst>
            </p:cNvPr>
            <p:cNvGrpSpPr/>
            <p:nvPr userDrawn="1"/>
          </p:nvGrpSpPr>
          <p:grpSpPr>
            <a:xfrm>
              <a:off x="12429548" y="3236396"/>
              <a:ext cx="2735151" cy="1280928"/>
              <a:chOff x="9286315" y="6976989"/>
              <a:chExt cx="2735151" cy="1280928"/>
            </a:xfrm>
          </p:grpSpPr>
          <p:sp>
            <p:nvSpPr>
              <p:cNvPr id="58" name="Rectangle 57">
                <a:extLst>
                  <a:ext uri="{FF2B5EF4-FFF2-40B4-BE49-F238E27FC236}">
                    <a16:creationId xmlns:a16="http://schemas.microsoft.com/office/drawing/2014/main" id="{49D5E409-C37A-B0A2-33BB-0359BF510F25}"/>
                  </a:ext>
                </a:extLst>
              </p:cNvPr>
              <p:cNvSpPr/>
              <p:nvPr userDrawn="1"/>
            </p:nvSpPr>
            <p:spPr>
              <a:xfrm>
                <a:off x="9286315" y="6976989"/>
                <a:ext cx="2735151" cy="128092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59" name="TextBox 58">
                <a:extLst>
                  <a:ext uri="{FF2B5EF4-FFF2-40B4-BE49-F238E27FC236}">
                    <a16:creationId xmlns:a16="http://schemas.microsoft.com/office/drawing/2014/main" id="{EDB34C46-268C-7C96-AE28-BFE240E2A471}"/>
                  </a:ext>
                </a:extLst>
              </p:cNvPr>
              <p:cNvSpPr txBox="1"/>
              <p:nvPr userDrawn="1"/>
            </p:nvSpPr>
            <p:spPr>
              <a:xfrm>
                <a:off x="9970738" y="7105788"/>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Cropping Graphics</a:t>
                </a:r>
              </a:p>
            </p:txBody>
          </p:sp>
          <p:pic>
            <p:nvPicPr>
              <p:cNvPr id="60" name="Graphic 59">
                <a:extLst>
                  <a:ext uri="{FF2B5EF4-FFF2-40B4-BE49-F238E27FC236}">
                    <a16:creationId xmlns:a16="http://schemas.microsoft.com/office/drawing/2014/main" id="{6875A335-18CC-8BF6-B5D9-843B33D62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46538" y="7116071"/>
                <a:ext cx="155227" cy="155227"/>
              </a:xfrm>
              <a:prstGeom prst="rect">
                <a:avLst/>
              </a:prstGeom>
            </p:spPr>
          </p:pic>
          <p:sp>
            <p:nvSpPr>
              <p:cNvPr id="61" name="TextBox 60">
                <a:extLst>
                  <a:ext uri="{FF2B5EF4-FFF2-40B4-BE49-F238E27FC236}">
                    <a16:creationId xmlns:a16="http://schemas.microsoft.com/office/drawing/2014/main" id="{4C322459-BC36-4B8E-CFAE-B94820CAD349}"/>
                  </a:ext>
                </a:extLst>
              </p:cNvPr>
              <p:cNvSpPr txBox="1"/>
              <p:nvPr userDrawn="1"/>
            </p:nvSpPr>
            <p:spPr>
              <a:xfrm>
                <a:off x="9446538" y="7369972"/>
                <a:ext cx="2384904" cy="738664"/>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Right-click on the icon.</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Choose “Crop” from the menu. (           )</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Adjust the size and position of the image.</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Press Esc or click outside the image area to exit the cropping mode.</a:t>
                </a:r>
              </a:p>
            </p:txBody>
          </p:sp>
          <p:pic>
            <p:nvPicPr>
              <p:cNvPr id="62" name="Picture 61">
                <a:extLst>
                  <a:ext uri="{FF2B5EF4-FFF2-40B4-BE49-F238E27FC236}">
                    <a16:creationId xmlns:a16="http://schemas.microsoft.com/office/drawing/2014/main" id="{9ED8ECBA-C3F7-5048-0976-D24D59563826}"/>
                  </a:ext>
                </a:extLst>
              </p:cNvPr>
              <p:cNvPicPr>
                <a:picLocks noChangeAspect="1"/>
              </p:cNvPicPr>
              <p:nvPr userDrawn="1"/>
            </p:nvPicPr>
            <p:blipFill rotWithShape="1">
              <a:blip r:embed="rId4"/>
              <a:srcRect l="33684" t="12097" r="43371" b="20368"/>
              <a:stretch/>
            </p:blipFill>
            <p:spPr>
              <a:xfrm>
                <a:off x="11243541" y="7454405"/>
                <a:ext cx="136897" cy="213643"/>
              </a:xfrm>
              <a:prstGeom prst="rect">
                <a:avLst/>
              </a:prstGeom>
              <a:ln w="19050">
                <a:noFill/>
              </a:ln>
            </p:spPr>
          </p:pic>
          <p:sp>
            <p:nvSpPr>
              <p:cNvPr id="63" name="TextBox 62">
                <a:extLst>
                  <a:ext uri="{FF2B5EF4-FFF2-40B4-BE49-F238E27FC236}">
                    <a16:creationId xmlns:a16="http://schemas.microsoft.com/office/drawing/2014/main" id="{754B0BA7-750B-D607-DC5A-F4F85F52221F}"/>
                  </a:ext>
                </a:extLst>
              </p:cNvPr>
              <p:cNvSpPr txBox="1"/>
              <p:nvPr userDrawn="1"/>
            </p:nvSpPr>
            <p:spPr>
              <a:xfrm>
                <a:off x="9667287" y="7119168"/>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nvGrpSpPr>
            <p:cNvPr id="48" name="Group 47">
              <a:extLst>
                <a:ext uri="{FF2B5EF4-FFF2-40B4-BE49-F238E27FC236}">
                  <a16:creationId xmlns:a16="http://schemas.microsoft.com/office/drawing/2014/main" id="{279BE43B-F235-6EAE-7BF8-457F5AEADC82}"/>
                </a:ext>
              </a:extLst>
            </p:cNvPr>
            <p:cNvGrpSpPr/>
            <p:nvPr userDrawn="1"/>
          </p:nvGrpSpPr>
          <p:grpSpPr>
            <a:xfrm>
              <a:off x="12429548" y="4543123"/>
              <a:ext cx="2735151" cy="2200108"/>
              <a:chOff x="9538241" y="5155416"/>
              <a:chExt cx="2735151" cy="2200108"/>
            </a:xfrm>
          </p:grpSpPr>
          <p:sp>
            <p:nvSpPr>
              <p:cNvPr id="49" name="Rectangle 48">
                <a:extLst>
                  <a:ext uri="{FF2B5EF4-FFF2-40B4-BE49-F238E27FC236}">
                    <a16:creationId xmlns:a16="http://schemas.microsoft.com/office/drawing/2014/main" id="{9BF2F786-4459-B79C-0B6C-AE60936F3550}"/>
                  </a:ext>
                </a:extLst>
              </p:cNvPr>
              <p:cNvSpPr/>
              <p:nvPr userDrawn="1"/>
            </p:nvSpPr>
            <p:spPr>
              <a:xfrm>
                <a:off x="9538241" y="5155416"/>
                <a:ext cx="2735151" cy="220010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50" name="TextBox 49">
                <a:extLst>
                  <a:ext uri="{FF2B5EF4-FFF2-40B4-BE49-F238E27FC236}">
                    <a16:creationId xmlns:a16="http://schemas.microsoft.com/office/drawing/2014/main" id="{6EE5E131-DBB4-125E-2F8F-2AA225201E4E}"/>
                  </a:ext>
                </a:extLst>
              </p:cNvPr>
              <p:cNvSpPr txBox="1"/>
              <p:nvPr userDrawn="1"/>
            </p:nvSpPr>
            <p:spPr>
              <a:xfrm>
                <a:off x="10222664" y="5284216"/>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Changing Icons</a:t>
                </a:r>
              </a:p>
            </p:txBody>
          </p:sp>
          <p:pic>
            <p:nvPicPr>
              <p:cNvPr id="51" name="Graphic 50">
                <a:extLst>
                  <a:ext uri="{FF2B5EF4-FFF2-40B4-BE49-F238E27FC236}">
                    <a16:creationId xmlns:a16="http://schemas.microsoft.com/office/drawing/2014/main" id="{13C7612B-4333-2101-D385-32A0F080162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98464" y="5294499"/>
                <a:ext cx="155227" cy="155227"/>
              </a:xfrm>
              <a:prstGeom prst="rect">
                <a:avLst/>
              </a:prstGeom>
            </p:spPr>
          </p:pic>
          <p:sp>
            <p:nvSpPr>
              <p:cNvPr id="52" name="TextBox 51">
                <a:extLst>
                  <a:ext uri="{FF2B5EF4-FFF2-40B4-BE49-F238E27FC236}">
                    <a16:creationId xmlns:a16="http://schemas.microsoft.com/office/drawing/2014/main" id="{92246FC0-FE5E-C371-C5FE-0C06A53AB56F}"/>
                  </a:ext>
                </a:extLst>
              </p:cNvPr>
              <p:cNvSpPr txBox="1"/>
              <p:nvPr userDrawn="1"/>
            </p:nvSpPr>
            <p:spPr>
              <a:xfrm>
                <a:off x="9713479" y="5605333"/>
                <a:ext cx="2481100" cy="2564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600" b="1" kern="1200" cap="all" spc="20" baseline="0" noProof="0">
                    <a:solidFill>
                      <a:schemeClr val="tx1"/>
                    </a:solidFill>
                    <a:latin typeface="Aptos" panose="020B0004020202020204" pitchFamily="34" charset="0"/>
                    <a:ea typeface="+mn-ea"/>
                    <a:cs typeface="Aparajita" panose="02020603050405020304" pitchFamily="18" charset="0"/>
                  </a:rPr>
                  <a:t>Method 1: </a:t>
                </a:r>
                <a:r>
                  <a:rPr lang="en-US" sz="600" b="0" kern="1200" cap="all" spc="20" baseline="0" noProof="0">
                    <a:solidFill>
                      <a:schemeClr val="tx1"/>
                    </a:solidFill>
                    <a:latin typeface="Aptos" panose="020B0004020202020204" pitchFamily="34" charset="0"/>
                    <a:ea typeface="+mn-ea"/>
                    <a:cs typeface="Aparajita" panose="02020603050405020304" pitchFamily="18" charset="0"/>
                  </a:rPr>
                  <a:t>RIGHT CLICK</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Right-click on icon and select “Change Picture”</a:t>
                </a:r>
              </a:p>
            </p:txBody>
          </p:sp>
          <p:sp>
            <p:nvSpPr>
              <p:cNvPr id="53" name="TextBox 52">
                <a:extLst>
                  <a:ext uri="{FF2B5EF4-FFF2-40B4-BE49-F238E27FC236}">
                    <a16:creationId xmlns:a16="http://schemas.microsoft.com/office/drawing/2014/main" id="{7D86C7BB-19BF-2243-ABDF-E97B5A6A49DB}"/>
                  </a:ext>
                </a:extLst>
              </p:cNvPr>
              <p:cNvSpPr txBox="1"/>
              <p:nvPr userDrawn="1"/>
            </p:nvSpPr>
            <p:spPr>
              <a:xfrm>
                <a:off x="9713479" y="6516011"/>
                <a:ext cx="2422981" cy="499367"/>
              </a:xfrm>
              <a:prstGeom prst="rect">
                <a:avLst/>
              </a:prstGeom>
            </p:spPr>
            <p:txBody>
              <a:bodyPr vert="horz" wrap="square" lIns="0" tIns="0" rIns="0" bIns="0" rtlCol="0" anchor="t">
                <a:spAutoFit/>
              </a:bodyPr>
              <a:lstStyle/>
              <a:p>
                <a:pPr marL="134938" lvl="1" indent="-131763" algn="l" defTabSz="914400" rtl="0" eaLnBrk="1" latinLnBrk="0" hangingPunct="1">
                  <a:lnSpc>
                    <a:spcPct val="90000"/>
                  </a:lnSpc>
                  <a:spcBef>
                    <a:spcPts val="0"/>
                  </a:spcBef>
                  <a:spcAft>
                    <a:spcPts val="300"/>
                  </a:spcAft>
                  <a:buFont typeface="Wingdings" pitchFamily="2" charset="2"/>
                  <a:buChar char="§"/>
                  <a:tabLst/>
                  <a:defRPr/>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Deleting the image may bring the image placeholder to the top layer, covering the photo caption textbox. Right-click on the placeholder and choose “Send to Back”.</a:t>
                </a:r>
              </a:p>
            </p:txBody>
          </p:sp>
          <p:sp>
            <p:nvSpPr>
              <p:cNvPr id="54" name="TextBox 53">
                <a:extLst>
                  <a:ext uri="{FF2B5EF4-FFF2-40B4-BE49-F238E27FC236}">
                    <a16:creationId xmlns:a16="http://schemas.microsoft.com/office/drawing/2014/main" id="{A1904FFB-C739-0F90-C7F5-DA9DED094FAB}"/>
                  </a:ext>
                </a:extLst>
              </p:cNvPr>
              <p:cNvSpPr txBox="1"/>
              <p:nvPr userDrawn="1"/>
            </p:nvSpPr>
            <p:spPr>
              <a:xfrm>
                <a:off x="9713479" y="6063079"/>
                <a:ext cx="2422981" cy="3949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Method 2: </a:t>
                </a:r>
                <a:r>
                  <a:rPr kumimoji="0" lang="en-US" sz="600" b="0"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RESET PLACEHOLDER</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First, delete the existing icon to reset the photo placeholder functionality.</a:t>
                </a:r>
              </a:p>
            </p:txBody>
          </p:sp>
          <p:sp>
            <p:nvSpPr>
              <p:cNvPr id="55" name="TextBox 54">
                <a:extLst>
                  <a:ext uri="{FF2B5EF4-FFF2-40B4-BE49-F238E27FC236}">
                    <a16:creationId xmlns:a16="http://schemas.microsoft.com/office/drawing/2014/main" id="{ACB1AC66-5C4B-469C-9B82-3DEC7748C8C2}"/>
                  </a:ext>
                </a:extLst>
              </p:cNvPr>
              <p:cNvSpPr txBox="1"/>
              <p:nvPr userDrawn="1"/>
            </p:nvSpPr>
            <p:spPr>
              <a:xfrm>
                <a:off x="9713479" y="7056726"/>
                <a:ext cx="2422981" cy="138499"/>
              </a:xfrm>
              <a:prstGeom prst="rect">
                <a:avLst/>
              </a:prstGeom>
            </p:spPr>
            <p:txBody>
              <a:bodyPr vert="horz" wrap="square" lIns="0" tIns="0" rIns="0" bIns="0" rtlCol="0" anchor="t">
                <a:spAutoFit/>
              </a:bodyPr>
              <a:lstStyle/>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You can now add a new icon as normal.</a:t>
                </a:r>
              </a:p>
            </p:txBody>
          </p:sp>
          <p:cxnSp>
            <p:nvCxnSpPr>
              <p:cNvPr id="56" name="Straight Connector 55">
                <a:extLst>
                  <a:ext uri="{FF2B5EF4-FFF2-40B4-BE49-F238E27FC236}">
                    <a16:creationId xmlns:a16="http://schemas.microsoft.com/office/drawing/2014/main" id="{59F4B141-EF3E-3F29-C00E-0D1B85F79C61}"/>
                  </a:ext>
                </a:extLst>
              </p:cNvPr>
              <p:cNvCxnSpPr>
                <a:cxnSpLocks/>
              </p:cNvCxnSpPr>
              <p:nvPr userDrawn="1"/>
            </p:nvCxnSpPr>
            <p:spPr>
              <a:xfrm>
                <a:off x="9713479" y="5957047"/>
                <a:ext cx="27000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0FA8221B-19B5-DF1D-3769-8CEB0E2CD3AB}"/>
                  </a:ext>
                </a:extLst>
              </p:cNvPr>
              <p:cNvSpPr txBox="1"/>
              <p:nvPr userDrawn="1"/>
            </p:nvSpPr>
            <p:spPr>
              <a:xfrm>
                <a:off x="9919213" y="5297596"/>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sp>
        <p:nvSpPr>
          <p:cNvPr id="2" name="Footer Placeholder 1">
            <a:extLst>
              <a:ext uri="{FF2B5EF4-FFF2-40B4-BE49-F238E27FC236}">
                <a16:creationId xmlns:a16="http://schemas.microsoft.com/office/drawing/2014/main" id="{A85A980C-84E3-2D1C-3C83-37EF671921AD}"/>
              </a:ext>
            </a:extLst>
          </p:cNvPr>
          <p:cNvSpPr>
            <a:spLocks noGrp="1"/>
          </p:cNvSpPr>
          <p:nvPr>
            <p:ph type="ftr" sz="quarter" idx="32"/>
          </p:nvPr>
        </p:nvSpPr>
        <p:spPr/>
        <p:txBody>
          <a:bodyPr/>
          <a:lstStyle/>
          <a:p>
            <a:endParaRPr lang="en-CA"/>
          </a:p>
        </p:txBody>
      </p:sp>
      <p:sp>
        <p:nvSpPr>
          <p:cNvPr id="10" name="Text Placeholder 22">
            <a:extLst>
              <a:ext uri="{FF2B5EF4-FFF2-40B4-BE49-F238E27FC236}">
                <a16:creationId xmlns:a16="http://schemas.microsoft.com/office/drawing/2014/main" id="{5DE8ED68-428F-47DF-6FEA-AE7FB9D8D15D}"/>
              </a:ext>
            </a:extLst>
          </p:cNvPr>
          <p:cNvSpPr>
            <a:spLocks noGrp="1"/>
          </p:cNvSpPr>
          <p:nvPr>
            <p:ph type="body" sz="quarter" idx="34" hasCustomPrompt="1"/>
          </p:nvPr>
        </p:nvSpPr>
        <p:spPr>
          <a:xfrm>
            <a:off x="6240018" y="1706497"/>
            <a:ext cx="5419727" cy="905188"/>
          </a:xfrm>
          <a:prstGeom prst="callout1">
            <a:avLst>
              <a:gd name="adj1" fmla="val 93708"/>
              <a:gd name="adj2" fmla="val -69"/>
              <a:gd name="adj3" fmla="val 93686"/>
              <a:gd name="adj4" fmla="val 11746"/>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12" name="Text Placeholder 16">
            <a:extLst>
              <a:ext uri="{FF2B5EF4-FFF2-40B4-BE49-F238E27FC236}">
                <a16:creationId xmlns:a16="http://schemas.microsoft.com/office/drawing/2014/main" id="{324B9E31-F60C-0248-1D39-D3565D40F967}"/>
              </a:ext>
            </a:extLst>
          </p:cNvPr>
          <p:cNvSpPr>
            <a:spLocks noGrp="1"/>
          </p:cNvSpPr>
          <p:nvPr>
            <p:ph type="body" sz="quarter" idx="35" hasCustomPrompt="1"/>
          </p:nvPr>
        </p:nvSpPr>
        <p:spPr>
          <a:xfrm>
            <a:off x="6240018" y="2868418"/>
            <a:ext cx="5429386" cy="2508379"/>
          </a:xfrm>
        </p:spPr>
        <p:txBody>
          <a:bodyPr wrap="square">
            <a:noAutofit/>
          </a:bodyPr>
          <a:lstStyle>
            <a:lvl1pPr marL="0" indent="0">
              <a:lnSpc>
                <a:spcPct val="100000"/>
              </a:lnSpc>
              <a:spcBef>
                <a:spcPts val="0"/>
              </a:spcBef>
              <a:spcAft>
                <a:spcPts val="400"/>
              </a:spcAft>
              <a:buNone/>
              <a:defRPr lang="en-US" sz="1600" kern="1200" baseline="0" dirty="0">
                <a:solidFill>
                  <a:schemeClr val="tx1"/>
                </a:solidFill>
                <a:latin typeface="+mn-lt"/>
                <a:ea typeface="+mn-ea"/>
                <a:cs typeface="+mn-cs"/>
              </a:defRPr>
            </a:lvl1pPr>
          </a:lstStyle>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a:t>Nunc </a:t>
            </a:r>
            <a:r>
              <a:rPr lang="en-US" err="1"/>
              <a:t>viverra</a:t>
            </a:r>
            <a:r>
              <a:rPr lang="en-US"/>
              <a:t> </a:t>
            </a:r>
            <a:r>
              <a:rPr lang="en-US" err="1"/>
              <a:t>imperdiet</a:t>
            </a:r>
            <a:r>
              <a:rPr lang="en-US"/>
              <a:t> </a:t>
            </a:r>
            <a:r>
              <a:rPr lang="en-US" err="1"/>
              <a:t>enim</a:t>
            </a:r>
            <a:r>
              <a:rPr lang="en-US"/>
              <a:t>. </a:t>
            </a:r>
            <a:r>
              <a:rPr lang="en-US" err="1"/>
              <a:t>Fusce</a:t>
            </a:r>
            <a:r>
              <a:rPr lang="en-US"/>
              <a:t> est. </a:t>
            </a:r>
            <a:r>
              <a:rPr lang="en-US" err="1"/>
              <a:t>Vivamus</a:t>
            </a:r>
            <a:r>
              <a:rPr lang="en-US"/>
              <a:t> a </a:t>
            </a:r>
            <a:r>
              <a:rPr lang="en-US" err="1"/>
              <a:t>tellus</a:t>
            </a:r>
            <a:endParaRPr lang="en-US"/>
          </a:p>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err="1"/>
              <a:t>Pellentesque</a:t>
            </a:r>
            <a:r>
              <a:rPr lang="en-US"/>
              <a:t> habitant </a:t>
            </a:r>
            <a:r>
              <a:rPr lang="en-US" err="1"/>
              <a:t>morbi</a:t>
            </a:r>
            <a:r>
              <a:rPr lang="en-US"/>
              <a:t> </a:t>
            </a:r>
            <a:r>
              <a:rPr lang="en-US" err="1"/>
              <a:t>tristique</a:t>
            </a:r>
            <a:r>
              <a:rPr lang="en-US"/>
              <a:t> </a:t>
            </a:r>
            <a:r>
              <a:rPr lang="en-US" err="1"/>
              <a:t>senectus</a:t>
            </a:r>
            <a:r>
              <a:rPr lang="en-US"/>
              <a:t> et </a:t>
            </a:r>
            <a:r>
              <a:rPr lang="en-US" err="1"/>
              <a:t>netus</a:t>
            </a:r>
            <a:r>
              <a:rPr lang="en-US"/>
              <a:t> et </a:t>
            </a:r>
            <a:r>
              <a:rPr lang="en-US" err="1"/>
              <a:t>malesuada</a:t>
            </a:r>
            <a:r>
              <a:rPr lang="en-US"/>
              <a:t> fames ac </a:t>
            </a:r>
            <a:r>
              <a:rPr lang="en-US" err="1"/>
              <a:t>turpis</a:t>
            </a:r>
            <a:r>
              <a:rPr lang="en-US"/>
              <a:t> </a:t>
            </a:r>
            <a:r>
              <a:rPr lang="en-US" err="1"/>
              <a:t>egestas</a:t>
            </a:r>
            <a:r>
              <a:rPr lang="en-US"/>
              <a:t>. Proin pharetra </a:t>
            </a:r>
            <a:r>
              <a:rPr lang="en-US" err="1"/>
              <a:t>nonummy</a:t>
            </a:r>
            <a:r>
              <a:rPr lang="en-US"/>
              <a:t> </a:t>
            </a:r>
            <a:r>
              <a:rPr lang="en-US" err="1"/>
              <a:t>pede</a:t>
            </a:r>
            <a:r>
              <a:rPr lang="en-US"/>
              <a:t>. </a:t>
            </a:r>
            <a:r>
              <a:rPr lang="en-US" err="1"/>
              <a:t>Mauris</a:t>
            </a:r>
            <a:r>
              <a:rPr lang="en-US"/>
              <a:t> et </a:t>
            </a:r>
            <a:r>
              <a:rPr lang="en-US" err="1"/>
              <a:t>orci</a:t>
            </a:r>
            <a:r>
              <a:rPr lang="en-US"/>
              <a:t>.</a:t>
            </a:r>
          </a:p>
        </p:txBody>
      </p:sp>
    </p:spTree>
    <p:extLst>
      <p:ext uri="{BB962C8B-B14F-4D97-AF65-F5344CB8AC3E}">
        <p14:creationId xmlns:p14="http://schemas.microsoft.com/office/powerpoint/2010/main" val="3582388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Column_Dark Blue (No Icon)">
    <p:bg>
      <p:bgPr>
        <a:solidFill>
          <a:schemeClr val="accent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2588C0-C7B7-463F-660E-0A4A3FD24785}"/>
              </a:ext>
            </a:extLst>
          </p:cNvPr>
          <p:cNvSpPr>
            <a:spLocks noGrp="1"/>
          </p:cNvSpPr>
          <p:nvPr>
            <p:ph type="title" hasCustomPrompt="1"/>
          </p:nvPr>
        </p:nvSpPr>
        <p:spPr>
          <a:xfrm>
            <a:off x="515938" y="628016"/>
            <a:ext cx="11160126" cy="647700"/>
          </a:xfrm>
        </p:spPr>
        <p:txBody>
          <a:bodyPr/>
          <a:lstStyle>
            <a:lvl1pPr algn="l" defTabSz="914400" rtl="0" eaLnBrk="1" latinLnBrk="0" hangingPunct="1">
              <a:lnSpc>
                <a:spcPct val="85000"/>
              </a:lnSpc>
              <a:spcBef>
                <a:spcPct val="0"/>
              </a:spcBef>
              <a:buNone/>
              <a:defRPr lang="en-CA" sz="2800" kern="2000" spc="-50" baseline="0" dirty="0">
                <a:solidFill>
                  <a:schemeClr val="tx2"/>
                </a:solidFill>
                <a:latin typeface="+mj-lt"/>
                <a:ea typeface="+mj-ea"/>
                <a:cs typeface="+mj-cs"/>
              </a:defRPr>
            </a:lvl1pPr>
          </a:lstStyle>
          <a:p>
            <a:r>
              <a:rPr lang="en-US"/>
              <a:t>Three column layout</a:t>
            </a:r>
            <a:br>
              <a:rPr lang="en-US"/>
            </a:br>
            <a:r>
              <a:rPr lang="en-US"/>
              <a:t>Title 2 lines maximum</a:t>
            </a:r>
            <a:endParaRPr lang="en-CA"/>
          </a:p>
        </p:txBody>
      </p:sp>
      <p:sp>
        <p:nvSpPr>
          <p:cNvPr id="23" name="TextBox 22">
            <a:extLst>
              <a:ext uri="{FF2B5EF4-FFF2-40B4-BE49-F238E27FC236}">
                <a16:creationId xmlns:a16="http://schemas.microsoft.com/office/drawing/2014/main" id="{EDE40922-B18A-2DF9-C121-EF497B173DA5}"/>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accent6">
                    <a:lumMod val="90000"/>
                  </a:schemeClr>
                </a:solidFill>
                <a:latin typeface="+mn-lt"/>
                <a:ea typeface="+mn-ea"/>
                <a:cs typeface="+mn-cs"/>
              </a:rPr>
              <a:pPr marL="0" lvl="0" algn="l" defTabSz="914400" rtl="0" eaLnBrk="1" latinLnBrk="0" hangingPunct="1">
                <a:lnSpc>
                  <a:spcPct val="125000"/>
                </a:lnSpc>
              </a:pPr>
              <a:t>‹#›</a:t>
            </a:fld>
            <a:endParaRPr lang="en-US" sz="800" kern="1200">
              <a:solidFill>
                <a:schemeClr val="accent6">
                  <a:lumMod val="90000"/>
                </a:schemeClr>
              </a:solidFill>
              <a:latin typeface="+mn-lt"/>
              <a:ea typeface="+mn-ea"/>
              <a:cs typeface="+mn-cs"/>
            </a:endParaRPr>
          </a:p>
        </p:txBody>
      </p:sp>
      <p:grpSp>
        <p:nvGrpSpPr>
          <p:cNvPr id="40" name="Group 39">
            <a:extLst>
              <a:ext uri="{FF2B5EF4-FFF2-40B4-BE49-F238E27FC236}">
                <a16:creationId xmlns:a16="http://schemas.microsoft.com/office/drawing/2014/main" id="{C3479EAD-810E-2127-DFE4-C119FFAAF25F}"/>
              </a:ext>
            </a:extLst>
          </p:cNvPr>
          <p:cNvGrpSpPr/>
          <p:nvPr userDrawn="1"/>
        </p:nvGrpSpPr>
        <p:grpSpPr>
          <a:xfrm>
            <a:off x="12290489" y="-1"/>
            <a:ext cx="2910882" cy="6858001"/>
            <a:chOff x="12290489" y="-1"/>
            <a:chExt cx="2910882" cy="6858001"/>
          </a:xfrm>
        </p:grpSpPr>
        <p:sp>
          <p:nvSpPr>
            <p:cNvPr id="41" name="Rectangle 40">
              <a:extLst>
                <a:ext uri="{FF2B5EF4-FFF2-40B4-BE49-F238E27FC236}">
                  <a16:creationId xmlns:a16="http://schemas.microsoft.com/office/drawing/2014/main" id="{5BDB44CD-9F2B-F58C-094C-02B9892CF15A}"/>
                </a:ext>
              </a:extLst>
            </p:cNvPr>
            <p:cNvSpPr/>
            <p:nvPr userDrawn="1"/>
          </p:nvSpPr>
          <p:spPr>
            <a:xfrm>
              <a:off x="12290489" y="-1"/>
              <a:ext cx="273515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atin typeface="Aptos" panose="020B0004020202020204" pitchFamily="34" charset="0"/>
                <a:cs typeface="Aparajita" panose="02020603050405020304" pitchFamily="18" charset="0"/>
              </a:endParaRPr>
            </a:p>
          </p:txBody>
        </p:sp>
        <p:sp>
          <p:nvSpPr>
            <p:cNvPr id="42" name="TextBox 41">
              <a:extLst>
                <a:ext uri="{FF2B5EF4-FFF2-40B4-BE49-F238E27FC236}">
                  <a16:creationId xmlns:a16="http://schemas.microsoft.com/office/drawing/2014/main" id="{FB15FE9D-716F-C274-7D27-8D223E8ABE60}"/>
                </a:ext>
              </a:extLst>
            </p:cNvPr>
            <p:cNvSpPr txBox="1"/>
            <p:nvPr userDrawn="1"/>
          </p:nvSpPr>
          <p:spPr>
            <a:xfrm>
              <a:off x="12449814" y="173148"/>
              <a:ext cx="1455527" cy="169277"/>
            </a:xfrm>
            <a:prstGeom prst="rect">
              <a:avLst/>
            </a:prstGeom>
          </p:spPr>
          <p:txBody>
            <a:bodyPr vert="horz" wrap="none" lIns="0" tIns="0" rIns="0" bIns="0" rtlCol="0" anchor="t">
              <a:spAutoFit/>
            </a:bodyPr>
            <a:lstStyle>
              <a:defPPr>
                <a:defRPr lang="en-US"/>
              </a:defPPr>
              <a:lvl1pPr>
                <a:defRPr sz="1100">
                  <a:solidFill>
                    <a:schemeClr val="accent2"/>
                  </a:solidFill>
                  <a:latin typeface="Arial" charset="0"/>
                  <a:ea typeface="Arial" charset="0"/>
                  <a:cs typeface="Arial" charset="0"/>
                </a:defRPr>
              </a:lvl1pPr>
            </a:lstStyle>
            <a:p>
              <a:pPr lvl="0"/>
              <a:r>
                <a:rPr lang="en-US" b="1">
                  <a:solidFill>
                    <a:schemeClr val="bg1"/>
                  </a:solidFill>
                  <a:latin typeface="Aptos" panose="020B0004020202020204" pitchFamily="34" charset="0"/>
                  <a:cs typeface="Aparajita" panose="02020603050405020304" pitchFamily="18" charset="0"/>
                </a:rPr>
                <a:t>HOW TO ADD AN ICON</a:t>
              </a:r>
            </a:p>
          </p:txBody>
        </p:sp>
        <p:cxnSp>
          <p:nvCxnSpPr>
            <p:cNvPr id="43" name="Straight Connector 42">
              <a:extLst>
                <a:ext uri="{FF2B5EF4-FFF2-40B4-BE49-F238E27FC236}">
                  <a16:creationId xmlns:a16="http://schemas.microsoft.com/office/drawing/2014/main" id="{8E80D713-C5E7-B361-2F72-50AD4046E3F8}"/>
                </a:ext>
              </a:extLst>
            </p:cNvPr>
            <p:cNvCxnSpPr>
              <a:cxnSpLocks/>
            </p:cNvCxnSpPr>
            <p:nvPr userDrawn="1"/>
          </p:nvCxnSpPr>
          <p:spPr>
            <a:xfrm>
              <a:off x="12449814" y="423012"/>
              <a:ext cx="270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D3B814A9-8A88-5DDE-79A3-1B2EF1A66658}"/>
                </a:ext>
              </a:extLst>
            </p:cNvPr>
            <p:cNvSpPr txBox="1"/>
            <p:nvPr userDrawn="1"/>
          </p:nvSpPr>
          <p:spPr>
            <a:xfrm>
              <a:off x="12614407" y="1281322"/>
              <a:ext cx="2297338" cy="606192"/>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b="1">
                  <a:latin typeface="Aptos" panose="020B0004020202020204" pitchFamily="34" charset="0"/>
                  <a:cs typeface="Aparajita" panose="02020603050405020304" pitchFamily="18" charset="0"/>
                </a:rPr>
                <a:t>Method 1: </a:t>
              </a:r>
              <a:r>
                <a:rPr lang="en-US" sz="600" b="0">
                  <a:latin typeface="Aptos" panose="020B0004020202020204" pitchFamily="34" charset="0"/>
                  <a:cs typeface="Aparajita" panose="02020603050405020304" pitchFamily="18" charset="0"/>
                </a:rPr>
                <a:t>from file browser</a:t>
              </a:r>
            </a:p>
            <a:p>
              <a:pPr lvl="1">
                <a:buNone/>
              </a:pPr>
              <a:r>
                <a:rPr lang="en-US" sz="1050">
                  <a:latin typeface="Aptos" panose="020B0004020202020204" pitchFamily="34" charset="0"/>
                  <a:cs typeface="Aparajita" panose="02020603050405020304" pitchFamily="18" charset="0"/>
                </a:rPr>
                <a:t>Drag the icon onto the slide.</a:t>
              </a:r>
            </a:p>
            <a:p>
              <a:pPr marL="0" marR="0" lvl="1" indent="0" algn="l" defTabSz="914400" rtl="0" eaLnBrk="1" fontAlgn="auto" latinLnBrk="0" hangingPunct="1">
                <a:lnSpc>
                  <a:spcPct val="90000"/>
                </a:lnSpc>
                <a:spcBef>
                  <a:spcPts val="0"/>
                </a:spcBef>
                <a:spcAft>
                  <a:spcPts val="300"/>
                </a:spcAft>
                <a:buClrTx/>
                <a:buSzTx/>
                <a:buFontTx/>
                <a:buNone/>
                <a:tabLst/>
                <a:defRPr/>
              </a:pPr>
              <a:r>
                <a:rPr lang="en-US" sz="700">
                  <a:latin typeface="Aptos" panose="020B0004020202020204" pitchFamily="34" charset="0"/>
                  <a:cs typeface="Aparajita" panose="02020603050405020304" pitchFamily="18" charset="0"/>
                </a:rPr>
                <a:t>Note: If there are multiple image placeholders on the slide, select the intended placeholder before dragging in the image to let PowerPoint know where you want it.</a:t>
              </a:r>
              <a:endParaRPr lang="en-US" sz="1000">
                <a:latin typeface="Aptos" panose="020B0004020202020204" pitchFamily="34" charset="0"/>
                <a:cs typeface="Aparajita" panose="02020603050405020304" pitchFamily="18" charset="0"/>
              </a:endParaRPr>
            </a:p>
          </p:txBody>
        </p:sp>
        <p:sp>
          <p:nvSpPr>
            <p:cNvPr id="45" name="TextBox 44">
              <a:extLst>
                <a:ext uri="{FF2B5EF4-FFF2-40B4-BE49-F238E27FC236}">
                  <a16:creationId xmlns:a16="http://schemas.microsoft.com/office/drawing/2014/main" id="{D615C7A9-E29B-21F9-E2E8-C923E8968F3E}"/>
                </a:ext>
              </a:extLst>
            </p:cNvPr>
            <p:cNvSpPr txBox="1">
              <a:spLocks noChangeAspect="1"/>
            </p:cNvSpPr>
            <p:nvPr/>
          </p:nvSpPr>
          <p:spPr>
            <a:xfrm>
              <a:off x="12449814" y="566082"/>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1</a:t>
              </a:r>
            </a:p>
          </p:txBody>
        </p:sp>
        <p:sp>
          <p:nvSpPr>
            <p:cNvPr id="46" name="TextBox 45">
              <a:extLst>
                <a:ext uri="{FF2B5EF4-FFF2-40B4-BE49-F238E27FC236}">
                  <a16:creationId xmlns:a16="http://schemas.microsoft.com/office/drawing/2014/main" id="{3EA8DC82-0D60-6232-3BC9-24A65D14C00F}"/>
                </a:ext>
              </a:extLst>
            </p:cNvPr>
            <p:cNvSpPr txBox="1">
              <a:spLocks noChangeAspect="1"/>
            </p:cNvSpPr>
            <p:nvPr/>
          </p:nvSpPr>
          <p:spPr>
            <a:xfrm>
              <a:off x="12449814" y="1018081"/>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2</a:t>
              </a:r>
            </a:p>
          </p:txBody>
        </p:sp>
        <p:sp>
          <p:nvSpPr>
            <p:cNvPr id="47" name="TextBox 46">
              <a:extLst>
                <a:ext uri="{FF2B5EF4-FFF2-40B4-BE49-F238E27FC236}">
                  <a16:creationId xmlns:a16="http://schemas.microsoft.com/office/drawing/2014/main" id="{8FB3888D-CF08-9A5E-6087-0A96D2561366}"/>
                </a:ext>
              </a:extLst>
            </p:cNvPr>
            <p:cNvSpPr txBox="1"/>
            <p:nvPr userDrawn="1"/>
          </p:nvSpPr>
          <p:spPr>
            <a:xfrm>
              <a:off x="12614406" y="545515"/>
              <a:ext cx="2586965" cy="612988"/>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0">
                <a:spcBef>
                  <a:spcPts val="700"/>
                </a:spcBef>
              </a:pPr>
              <a:r>
                <a:rPr lang="en-US">
                  <a:latin typeface="Aptos" panose="020B0004020202020204" pitchFamily="34" charset="0"/>
                  <a:cs typeface="Aparajita" panose="02020603050405020304" pitchFamily="18" charset="0"/>
                </a:rPr>
                <a:t>Source icon from the </a:t>
              </a:r>
              <a:br>
                <a:rPr lang="en-US">
                  <a:latin typeface="Aptos" panose="020B0004020202020204" pitchFamily="34" charset="0"/>
                  <a:cs typeface="Aparajita" panose="02020603050405020304" pitchFamily="18" charset="0"/>
                </a:rPr>
              </a:br>
              <a:r>
                <a:rPr lang="en-US">
                  <a:solidFill>
                    <a:schemeClr val="accent1"/>
                  </a:solidFill>
                  <a:latin typeface="Aptos" panose="020B0004020202020204" pitchFamily="34" charset="0"/>
                  <a:cs typeface="Aparajita" panose="02020603050405020304" pitchFamily="18" charset="0"/>
                </a:rPr>
                <a:t>Qualcomm Icon Library</a:t>
              </a:r>
            </a:p>
            <a:p>
              <a:pPr lvl="0">
                <a:spcBef>
                  <a:spcPts val="700"/>
                </a:spcBef>
              </a:pPr>
              <a:r>
                <a:rPr lang="en-US">
                  <a:latin typeface="Aptos" panose="020B0004020202020204" pitchFamily="34" charset="0"/>
                  <a:cs typeface="Aparajita" panose="02020603050405020304" pitchFamily="18" charset="0"/>
                </a:rPr>
                <a:t>Add the icon to the placeholder.</a:t>
              </a:r>
            </a:p>
          </p:txBody>
        </p:sp>
        <p:sp>
          <p:nvSpPr>
            <p:cNvPr id="48" name="TextBox 47">
              <a:extLst>
                <a:ext uri="{FF2B5EF4-FFF2-40B4-BE49-F238E27FC236}">
                  <a16:creationId xmlns:a16="http://schemas.microsoft.com/office/drawing/2014/main" id="{6CBF6BC2-3BF4-D922-4257-F4687B34FC41}"/>
                </a:ext>
              </a:extLst>
            </p:cNvPr>
            <p:cNvSpPr txBox="1"/>
            <p:nvPr userDrawn="1"/>
          </p:nvSpPr>
          <p:spPr>
            <a:xfrm>
              <a:off x="12614407" y="1990969"/>
              <a:ext cx="1981357" cy="605550"/>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2: </a:t>
              </a:r>
              <a:r>
                <a:rPr lang="en-US" sz="600" b="0">
                  <a:latin typeface="Aptos" panose="020B0004020202020204" pitchFamily="34" charset="0"/>
                  <a:cs typeface="Aparajita" panose="02020603050405020304" pitchFamily="18" charset="0"/>
                </a:rPr>
                <a:t>Paste from clipboard</a:t>
              </a:r>
            </a:p>
            <a:p>
              <a:pPr lvl="1">
                <a:buNone/>
              </a:pPr>
              <a:r>
                <a:rPr lang="en-US" sz="1050">
                  <a:latin typeface="Aptos" panose="020B0004020202020204" pitchFamily="34" charset="0"/>
                  <a:cs typeface="Aparajita" panose="02020603050405020304" pitchFamily="18" charset="0"/>
                </a:rPr>
                <a:t>Select the icon placeholder.</a:t>
              </a:r>
            </a:p>
            <a:p>
              <a:pPr lvl="1">
                <a:buNone/>
              </a:pPr>
              <a:r>
                <a:rPr lang="en-US" sz="1050">
                  <a:latin typeface="Aptos" panose="020B0004020202020204" pitchFamily="34" charset="0"/>
                  <a:cs typeface="Aparajita" panose="02020603050405020304" pitchFamily="18" charset="0"/>
                </a:rPr>
                <a:t>Right-click or use keyboard shortcuts to paste the icon.</a:t>
              </a:r>
            </a:p>
          </p:txBody>
        </p:sp>
        <p:sp>
          <p:nvSpPr>
            <p:cNvPr id="49" name="TextBox 48">
              <a:extLst>
                <a:ext uri="{FF2B5EF4-FFF2-40B4-BE49-F238E27FC236}">
                  <a16:creationId xmlns:a16="http://schemas.microsoft.com/office/drawing/2014/main" id="{0A03FA61-0E9A-7595-F64E-CDB3BA8FA0F9}"/>
                </a:ext>
              </a:extLst>
            </p:cNvPr>
            <p:cNvSpPr txBox="1"/>
            <p:nvPr userDrawn="1"/>
          </p:nvSpPr>
          <p:spPr>
            <a:xfrm>
              <a:off x="12614407" y="2699974"/>
              <a:ext cx="2297338" cy="421654"/>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3: </a:t>
              </a:r>
              <a:r>
                <a:rPr lang="en-US" sz="600" b="0">
                  <a:latin typeface="Aptos" panose="020B0004020202020204" pitchFamily="34" charset="0"/>
                  <a:cs typeface="Aparajita" panose="02020603050405020304" pitchFamily="18" charset="0"/>
                </a:rPr>
                <a:t>Placeholder icon</a:t>
              </a:r>
            </a:p>
            <a:p>
              <a:pPr lvl="1">
                <a:buNone/>
              </a:pPr>
              <a:r>
                <a:rPr lang="en-US" sz="1050">
                  <a:latin typeface="Aptos" panose="020B0004020202020204" pitchFamily="34" charset="0"/>
                  <a:cs typeface="Aparajita" panose="02020603050405020304" pitchFamily="18" charset="0"/>
                </a:rPr>
                <a:t>Click the image icon inside the placeholder to browse for an icon.</a:t>
              </a:r>
            </a:p>
          </p:txBody>
        </p:sp>
        <p:grpSp>
          <p:nvGrpSpPr>
            <p:cNvPr id="50" name="Group 49">
              <a:extLst>
                <a:ext uri="{FF2B5EF4-FFF2-40B4-BE49-F238E27FC236}">
                  <a16:creationId xmlns:a16="http://schemas.microsoft.com/office/drawing/2014/main" id="{045C6CE7-1836-CD98-FD2E-3852CC4F95C4}"/>
                </a:ext>
              </a:extLst>
            </p:cNvPr>
            <p:cNvGrpSpPr/>
            <p:nvPr userDrawn="1"/>
          </p:nvGrpSpPr>
          <p:grpSpPr>
            <a:xfrm>
              <a:off x="12429548" y="3236396"/>
              <a:ext cx="2735151" cy="1280928"/>
              <a:chOff x="9286315" y="6976989"/>
              <a:chExt cx="2735151" cy="1280928"/>
            </a:xfrm>
          </p:grpSpPr>
          <p:sp>
            <p:nvSpPr>
              <p:cNvPr id="61" name="Rectangle 60">
                <a:extLst>
                  <a:ext uri="{FF2B5EF4-FFF2-40B4-BE49-F238E27FC236}">
                    <a16:creationId xmlns:a16="http://schemas.microsoft.com/office/drawing/2014/main" id="{A244D9D0-DA66-A41C-0A97-F246FC60386E}"/>
                  </a:ext>
                </a:extLst>
              </p:cNvPr>
              <p:cNvSpPr/>
              <p:nvPr userDrawn="1"/>
            </p:nvSpPr>
            <p:spPr>
              <a:xfrm>
                <a:off x="9286315" y="6976989"/>
                <a:ext cx="2735151" cy="128092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62" name="TextBox 61">
                <a:extLst>
                  <a:ext uri="{FF2B5EF4-FFF2-40B4-BE49-F238E27FC236}">
                    <a16:creationId xmlns:a16="http://schemas.microsoft.com/office/drawing/2014/main" id="{1A64F655-4301-1FB7-250E-9C1A8B5FCB43}"/>
                  </a:ext>
                </a:extLst>
              </p:cNvPr>
              <p:cNvSpPr txBox="1"/>
              <p:nvPr userDrawn="1"/>
            </p:nvSpPr>
            <p:spPr>
              <a:xfrm>
                <a:off x="9970738" y="7105788"/>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Cropping Graphics</a:t>
                </a:r>
              </a:p>
            </p:txBody>
          </p:sp>
          <p:pic>
            <p:nvPicPr>
              <p:cNvPr id="63" name="Graphic 62">
                <a:extLst>
                  <a:ext uri="{FF2B5EF4-FFF2-40B4-BE49-F238E27FC236}">
                    <a16:creationId xmlns:a16="http://schemas.microsoft.com/office/drawing/2014/main" id="{26C4B24F-6463-127F-4A4C-E83AB1F2439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46538" y="7116071"/>
                <a:ext cx="155227" cy="155227"/>
              </a:xfrm>
              <a:prstGeom prst="rect">
                <a:avLst/>
              </a:prstGeom>
            </p:spPr>
          </p:pic>
          <p:sp>
            <p:nvSpPr>
              <p:cNvPr id="128" name="TextBox 127">
                <a:extLst>
                  <a:ext uri="{FF2B5EF4-FFF2-40B4-BE49-F238E27FC236}">
                    <a16:creationId xmlns:a16="http://schemas.microsoft.com/office/drawing/2014/main" id="{49B54B08-0A6A-2E23-571B-DAF9DEE5871E}"/>
                  </a:ext>
                </a:extLst>
              </p:cNvPr>
              <p:cNvSpPr txBox="1"/>
              <p:nvPr userDrawn="1"/>
            </p:nvSpPr>
            <p:spPr>
              <a:xfrm>
                <a:off x="9446538" y="7369972"/>
                <a:ext cx="2384904" cy="738664"/>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Right-click on the icon.</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Choose “Crop” from the menu. (           )</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Adjust the size and position of the image.</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Press Esc or click outside the image area to exit the cropping mode.</a:t>
                </a:r>
              </a:p>
            </p:txBody>
          </p:sp>
          <p:pic>
            <p:nvPicPr>
              <p:cNvPr id="129" name="Picture 128">
                <a:extLst>
                  <a:ext uri="{FF2B5EF4-FFF2-40B4-BE49-F238E27FC236}">
                    <a16:creationId xmlns:a16="http://schemas.microsoft.com/office/drawing/2014/main" id="{922454F9-38F9-E75F-229D-6791D73750BD}"/>
                  </a:ext>
                </a:extLst>
              </p:cNvPr>
              <p:cNvPicPr>
                <a:picLocks noChangeAspect="1"/>
              </p:cNvPicPr>
              <p:nvPr userDrawn="1"/>
            </p:nvPicPr>
            <p:blipFill rotWithShape="1">
              <a:blip r:embed="rId4"/>
              <a:srcRect l="33684" t="12097" r="43371" b="20368"/>
              <a:stretch/>
            </p:blipFill>
            <p:spPr>
              <a:xfrm>
                <a:off x="11243541" y="7454405"/>
                <a:ext cx="136897" cy="213643"/>
              </a:xfrm>
              <a:prstGeom prst="rect">
                <a:avLst/>
              </a:prstGeom>
              <a:ln w="19050">
                <a:noFill/>
              </a:ln>
            </p:spPr>
          </p:pic>
          <p:sp>
            <p:nvSpPr>
              <p:cNvPr id="131" name="TextBox 130">
                <a:extLst>
                  <a:ext uri="{FF2B5EF4-FFF2-40B4-BE49-F238E27FC236}">
                    <a16:creationId xmlns:a16="http://schemas.microsoft.com/office/drawing/2014/main" id="{89AD0476-0BA4-5FE8-0058-0D8FFD04C7CE}"/>
                  </a:ext>
                </a:extLst>
              </p:cNvPr>
              <p:cNvSpPr txBox="1"/>
              <p:nvPr userDrawn="1"/>
            </p:nvSpPr>
            <p:spPr>
              <a:xfrm>
                <a:off x="9667287" y="7119168"/>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nvGrpSpPr>
            <p:cNvPr id="51" name="Group 50">
              <a:extLst>
                <a:ext uri="{FF2B5EF4-FFF2-40B4-BE49-F238E27FC236}">
                  <a16:creationId xmlns:a16="http://schemas.microsoft.com/office/drawing/2014/main" id="{4BE1028D-B18D-B36F-60B3-4986BFEEF925}"/>
                </a:ext>
              </a:extLst>
            </p:cNvPr>
            <p:cNvGrpSpPr/>
            <p:nvPr userDrawn="1"/>
          </p:nvGrpSpPr>
          <p:grpSpPr>
            <a:xfrm>
              <a:off x="12429548" y="4543123"/>
              <a:ext cx="2735151" cy="2200108"/>
              <a:chOff x="9538241" y="5155416"/>
              <a:chExt cx="2735151" cy="2200108"/>
            </a:xfrm>
          </p:grpSpPr>
          <p:sp>
            <p:nvSpPr>
              <p:cNvPr id="52" name="Rectangle 51">
                <a:extLst>
                  <a:ext uri="{FF2B5EF4-FFF2-40B4-BE49-F238E27FC236}">
                    <a16:creationId xmlns:a16="http://schemas.microsoft.com/office/drawing/2014/main" id="{0A9ABB30-2A24-E0D2-55B0-A73CE39D109F}"/>
                  </a:ext>
                </a:extLst>
              </p:cNvPr>
              <p:cNvSpPr/>
              <p:nvPr userDrawn="1"/>
            </p:nvSpPr>
            <p:spPr>
              <a:xfrm>
                <a:off x="9538241" y="5155416"/>
                <a:ext cx="2735151" cy="220010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53" name="TextBox 52">
                <a:extLst>
                  <a:ext uri="{FF2B5EF4-FFF2-40B4-BE49-F238E27FC236}">
                    <a16:creationId xmlns:a16="http://schemas.microsoft.com/office/drawing/2014/main" id="{10A95012-A7F5-02FE-E678-BF6265893549}"/>
                  </a:ext>
                </a:extLst>
              </p:cNvPr>
              <p:cNvSpPr txBox="1"/>
              <p:nvPr userDrawn="1"/>
            </p:nvSpPr>
            <p:spPr>
              <a:xfrm>
                <a:off x="10222664" y="5284216"/>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Changing Icons</a:t>
                </a:r>
              </a:p>
            </p:txBody>
          </p:sp>
          <p:pic>
            <p:nvPicPr>
              <p:cNvPr id="54" name="Graphic 53">
                <a:extLst>
                  <a:ext uri="{FF2B5EF4-FFF2-40B4-BE49-F238E27FC236}">
                    <a16:creationId xmlns:a16="http://schemas.microsoft.com/office/drawing/2014/main" id="{C7D43E17-4D5B-8DC8-6045-9AA3AA7D640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98464" y="5294499"/>
                <a:ext cx="155227" cy="155227"/>
              </a:xfrm>
              <a:prstGeom prst="rect">
                <a:avLst/>
              </a:prstGeom>
            </p:spPr>
          </p:pic>
          <p:sp>
            <p:nvSpPr>
              <p:cNvPr id="55" name="TextBox 54">
                <a:extLst>
                  <a:ext uri="{FF2B5EF4-FFF2-40B4-BE49-F238E27FC236}">
                    <a16:creationId xmlns:a16="http://schemas.microsoft.com/office/drawing/2014/main" id="{EAA03FF1-2DB4-2322-26D7-04553EC0EC12}"/>
                  </a:ext>
                </a:extLst>
              </p:cNvPr>
              <p:cNvSpPr txBox="1"/>
              <p:nvPr userDrawn="1"/>
            </p:nvSpPr>
            <p:spPr>
              <a:xfrm>
                <a:off x="9713479" y="5605333"/>
                <a:ext cx="2481100" cy="2564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600" b="1" kern="1200" cap="all" spc="20" baseline="0" noProof="0">
                    <a:solidFill>
                      <a:schemeClr val="tx1"/>
                    </a:solidFill>
                    <a:latin typeface="Aptos" panose="020B0004020202020204" pitchFamily="34" charset="0"/>
                    <a:ea typeface="+mn-ea"/>
                    <a:cs typeface="Aparajita" panose="02020603050405020304" pitchFamily="18" charset="0"/>
                  </a:rPr>
                  <a:t>Method 1: </a:t>
                </a:r>
                <a:r>
                  <a:rPr lang="en-US" sz="600" b="0" kern="1200" cap="all" spc="20" baseline="0" noProof="0">
                    <a:solidFill>
                      <a:schemeClr val="tx1"/>
                    </a:solidFill>
                    <a:latin typeface="Aptos" panose="020B0004020202020204" pitchFamily="34" charset="0"/>
                    <a:ea typeface="+mn-ea"/>
                    <a:cs typeface="Aparajita" panose="02020603050405020304" pitchFamily="18" charset="0"/>
                  </a:rPr>
                  <a:t>RIGHT CLICK</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Right-click on icon and select “Change Picture”</a:t>
                </a:r>
              </a:p>
            </p:txBody>
          </p:sp>
          <p:sp>
            <p:nvSpPr>
              <p:cNvPr id="56" name="TextBox 55">
                <a:extLst>
                  <a:ext uri="{FF2B5EF4-FFF2-40B4-BE49-F238E27FC236}">
                    <a16:creationId xmlns:a16="http://schemas.microsoft.com/office/drawing/2014/main" id="{D47EFAF2-523E-10C5-E026-1FF65E7FB2E5}"/>
                  </a:ext>
                </a:extLst>
              </p:cNvPr>
              <p:cNvSpPr txBox="1"/>
              <p:nvPr userDrawn="1"/>
            </p:nvSpPr>
            <p:spPr>
              <a:xfrm>
                <a:off x="9713479" y="6516011"/>
                <a:ext cx="2422981" cy="499367"/>
              </a:xfrm>
              <a:prstGeom prst="rect">
                <a:avLst/>
              </a:prstGeom>
            </p:spPr>
            <p:txBody>
              <a:bodyPr vert="horz" wrap="square" lIns="0" tIns="0" rIns="0" bIns="0" rtlCol="0" anchor="t">
                <a:spAutoFit/>
              </a:bodyPr>
              <a:lstStyle/>
              <a:p>
                <a:pPr marL="134938" lvl="1" indent="-131763" algn="l" defTabSz="914400" rtl="0" eaLnBrk="1" latinLnBrk="0" hangingPunct="1">
                  <a:lnSpc>
                    <a:spcPct val="90000"/>
                  </a:lnSpc>
                  <a:spcBef>
                    <a:spcPts val="0"/>
                  </a:spcBef>
                  <a:spcAft>
                    <a:spcPts val="300"/>
                  </a:spcAft>
                  <a:buFont typeface="Wingdings" pitchFamily="2" charset="2"/>
                  <a:buChar char="§"/>
                  <a:tabLst/>
                  <a:defRPr/>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Deleting the image may bring the image placeholder to the top layer, covering the photo caption textbox. Right-click on the placeholder and choose “Send to Back”.</a:t>
                </a:r>
              </a:p>
            </p:txBody>
          </p:sp>
          <p:sp>
            <p:nvSpPr>
              <p:cNvPr id="57" name="TextBox 56">
                <a:extLst>
                  <a:ext uri="{FF2B5EF4-FFF2-40B4-BE49-F238E27FC236}">
                    <a16:creationId xmlns:a16="http://schemas.microsoft.com/office/drawing/2014/main" id="{3B24F0A0-8AA7-8379-5E4A-1A2A95667D7D}"/>
                  </a:ext>
                </a:extLst>
              </p:cNvPr>
              <p:cNvSpPr txBox="1"/>
              <p:nvPr userDrawn="1"/>
            </p:nvSpPr>
            <p:spPr>
              <a:xfrm>
                <a:off x="9713479" y="6063079"/>
                <a:ext cx="2422981" cy="3949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Method 2: </a:t>
                </a:r>
                <a:r>
                  <a:rPr kumimoji="0" lang="en-US" sz="600" b="0"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RESET PLACEHOLDER</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First, delete the existing icon to reset the photo placeholder functionality.</a:t>
                </a:r>
              </a:p>
            </p:txBody>
          </p:sp>
          <p:sp>
            <p:nvSpPr>
              <p:cNvPr id="58" name="TextBox 57">
                <a:extLst>
                  <a:ext uri="{FF2B5EF4-FFF2-40B4-BE49-F238E27FC236}">
                    <a16:creationId xmlns:a16="http://schemas.microsoft.com/office/drawing/2014/main" id="{01829B35-272F-4074-92CC-A156C1CDADDD}"/>
                  </a:ext>
                </a:extLst>
              </p:cNvPr>
              <p:cNvSpPr txBox="1"/>
              <p:nvPr userDrawn="1"/>
            </p:nvSpPr>
            <p:spPr>
              <a:xfrm>
                <a:off x="9713479" y="7056726"/>
                <a:ext cx="2422981" cy="138499"/>
              </a:xfrm>
              <a:prstGeom prst="rect">
                <a:avLst/>
              </a:prstGeom>
            </p:spPr>
            <p:txBody>
              <a:bodyPr vert="horz" wrap="square" lIns="0" tIns="0" rIns="0" bIns="0" rtlCol="0" anchor="t">
                <a:spAutoFit/>
              </a:bodyPr>
              <a:lstStyle/>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You can now add a new icon as normal.</a:t>
                </a:r>
              </a:p>
            </p:txBody>
          </p:sp>
          <p:cxnSp>
            <p:nvCxnSpPr>
              <p:cNvPr id="59" name="Straight Connector 58">
                <a:extLst>
                  <a:ext uri="{FF2B5EF4-FFF2-40B4-BE49-F238E27FC236}">
                    <a16:creationId xmlns:a16="http://schemas.microsoft.com/office/drawing/2014/main" id="{7939134C-69A1-0463-A252-1582C51C7954}"/>
                  </a:ext>
                </a:extLst>
              </p:cNvPr>
              <p:cNvCxnSpPr>
                <a:cxnSpLocks/>
              </p:cNvCxnSpPr>
              <p:nvPr userDrawn="1"/>
            </p:nvCxnSpPr>
            <p:spPr>
              <a:xfrm>
                <a:off x="9713479" y="5957047"/>
                <a:ext cx="27000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4F829B6B-797B-FB9F-5F92-9FEF0A3BFBE3}"/>
                  </a:ext>
                </a:extLst>
              </p:cNvPr>
              <p:cNvSpPr txBox="1"/>
              <p:nvPr userDrawn="1"/>
            </p:nvSpPr>
            <p:spPr>
              <a:xfrm>
                <a:off x="9919213" y="5297596"/>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sp>
        <p:nvSpPr>
          <p:cNvPr id="2" name="Footer Placeholder 1">
            <a:extLst>
              <a:ext uri="{FF2B5EF4-FFF2-40B4-BE49-F238E27FC236}">
                <a16:creationId xmlns:a16="http://schemas.microsoft.com/office/drawing/2014/main" id="{CFAF4676-0FE4-0EEA-B97D-EF0D71148385}"/>
              </a:ext>
            </a:extLst>
          </p:cNvPr>
          <p:cNvSpPr>
            <a:spLocks noGrp="1"/>
          </p:cNvSpPr>
          <p:nvPr>
            <p:ph type="ftr" sz="quarter" idx="38"/>
          </p:nvPr>
        </p:nvSpPr>
        <p:spPr/>
        <p:txBody>
          <a:bodyPr/>
          <a:lstStyle/>
          <a:p>
            <a:endParaRPr lang="en-CA"/>
          </a:p>
        </p:txBody>
      </p:sp>
      <p:sp>
        <p:nvSpPr>
          <p:cNvPr id="4" name="Text Placeholder 22">
            <a:extLst>
              <a:ext uri="{FF2B5EF4-FFF2-40B4-BE49-F238E27FC236}">
                <a16:creationId xmlns:a16="http://schemas.microsoft.com/office/drawing/2014/main" id="{2FEE1995-5EE6-B782-1270-FC8C30634C1A}"/>
              </a:ext>
            </a:extLst>
          </p:cNvPr>
          <p:cNvSpPr>
            <a:spLocks noGrp="1"/>
          </p:cNvSpPr>
          <p:nvPr>
            <p:ph type="body" sz="quarter" idx="27" hasCustomPrompt="1"/>
          </p:nvPr>
        </p:nvSpPr>
        <p:spPr>
          <a:xfrm>
            <a:off x="531811" y="1706497"/>
            <a:ext cx="3526452" cy="905188"/>
          </a:xfrm>
          <a:prstGeom prst="callout1">
            <a:avLst>
              <a:gd name="adj1" fmla="val 93708"/>
              <a:gd name="adj2" fmla="val -69"/>
              <a:gd name="adj3" fmla="val 93686"/>
              <a:gd name="adj4" fmla="val 18048"/>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9" name="Text Placeholder 16">
            <a:extLst>
              <a:ext uri="{FF2B5EF4-FFF2-40B4-BE49-F238E27FC236}">
                <a16:creationId xmlns:a16="http://schemas.microsoft.com/office/drawing/2014/main" id="{8BF3CDFB-3035-1906-627F-169A0AFF5852}"/>
              </a:ext>
            </a:extLst>
          </p:cNvPr>
          <p:cNvSpPr>
            <a:spLocks noGrp="1"/>
          </p:cNvSpPr>
          <p:nvPr>
            <p:ph type="body" sz="quarter" idx="15" hasCustomPrompt="1"/>
          </p:nvPr>
        </p:nvSpPr>
        <p:spPr>
          <a:xfrm>
            <a:off x="531810" y="2868418"/>
            <a:ext cx="3526452" cy="2508379"/>
          </a:xfrm>
        </p:spPr>
        <p:txBody>
          <a:bodyPr wrap="square" rIns="0">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27" name="Text Placeholder 22">
            <a:extLst>
              <a:ext uri="{FF2B5EF4-FFF2-40B4-BE49-F238E27FC236}">
                <a16:creationId xmlns:a16="http://schemas.microsoft.com/office/drawing/2014/main" id="{C049CEBE-00B0-C726-8F2E-0374ECA4E1F3}"/>
              </a:ext>
            </a:extLst>
          </p:cNvPr>
          <p:cNvSpPr>
            <a:spLocks noGrp="1"/>
          </p:cNvSpPr>
          <p:nvPr>
            <p:ph type="body" sz="quarter" idx="46" hasCustomPrompt="1"/>
          </p:nvPr>
        </p:nvSpPr>
        <p:spPr>
          <a:xfrm>
            <a:off x="4340711" y="1706497"/>
            <a:ext cx="3526452" cy="905188"/>
          </a:xfrm>
          <a:prstGeom prst="callout1">
            <a:avLst>
              <a:gd name="adj1" fmla="val 93708"/>
              <a:gd name="adj2" fmla="val -69"/>
              <a:gd name="adj3" fmla="val 93686"/>
              <a:gd name="adj4" fmla="val 18048"/>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28" name="Text Placeholder 16">
            <a:extLst>
              <a:ext uri="{FF2B5EF4-FFF2-40B4-BE49-F238E27FC236}">
                <a16:creationId xmlns:a16="http://schemas.microsoft.com/office/drawing/2014/main" id="{E84FC6FD-2A43-99CF-82C5-D98E826A76B7}"/>
              </a:ext>
            </a:extLst>
          </p:cNvPr>
          <p:cNvSpPr>
            <a:spLocks noGrp="1"/>
          </p:cNvSpPr>
          <p:nvPr>
            <p:ph type="body" sz="quarter" idx="47" hasCustomPrompt="1"/>
          </p:nvPr>
        </p:nvSpPr>
        <p:spPr>
          <a:xfrm>
            <a:off x="4340711" y="2868418"/>
            <a:ext cx="3526452" cy="2508379"/>
          </a:xfrm>
        </p:spPr>
        <p:txBody>
          <a:bodyPr wrap="square" rIns="0">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30" name="Text Placeholder 22">
            <a:extLst>
              <a:ext uri="{FF2B5EF4-FFF2-40B4-BE49-F238E27FC236}">
                <a16:creationId xmlns:a16="http://schemas.microsoft.com/office/drawing/2014/main" id="{6EC19D9F-705A-74B6-9EBB-9D9565620413}"/>
              </a:ext>
            </a:extLst>
          </p:cNvPr>
          <p:cNvSpPr>
            <a:spLocks noGrp="1"/>
          </p:cNvSpPr>
          <p:nvPr>
            <p:ph type="body" sz="quarter" idx="49" hasCustomPrompt="1"/>
          </p:nvPr>
        </p:nvSpPr>
        <p:spPr>
          <a:xfrm>
            <a:off x="8149611" y="1706497"/>
            <a:ext cx="3526452" cy="905188"/>
          </a:xfrm>
          <a:prstGeom prst="callout1">
            <a:avLst>
              <a:gd name="adj1" fmla="val 93708"/>
              <a:gd name="adj2" fmla="val -69"/>
              <a:gd name="adj3" fmla="val 93686"/>
              <a:gd name="adj4" fmla="val 18048"/>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31" name="Text Placeholder 16">
            <a:extLst>
              <a:ext uri="{FF2B5EF4-FFF2-40B4-BE49-F238E27FC236}">
                <a16:creationId xmlns:a16="http://schemas.microsoft.com/office/drawing/2014/main" id="{AA3A1BDB-11C1-E45D-35EC-D8FEC9CEDC61}"/>
              </a:ext>
            </a:extLst>
          </p:cNvPr>
          <p:cNvSpPr>
            <a:spLocks noGrp="1"/>
          </p:cNvSpPr>
          <p:nvPr>
            <p:ph type="body" sz="quarter" idx="50" hasCustomPrompt="1"/>
          </p:nvPr>
        </p:nvSpPr>
        <p:spPr>
          <a:xfrm>
            <a:off x="8149611" y="2868418"/>
            <a:ext cx="3526452" cy="2508379"/>
          </a:xfrm>
        </p:spPr>
        <p:txBody>
          <a:bodyPr wrap="square" rIns="0">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Tree>
    <p:extLst>
      <p:ext uri="{BB962C8B-B14F-4D97-AF65-F5344CB8AC3E}">
        <p14:creationId xmlns:p14="http://schemas.microsoft.com/office/powerpoint/2010/main" val="1736323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Column_Dark Blue (No Icon)">
    <p:bg>
      <p:bgPr>
        <a:solidFill>
          <a:schemeClr val="accent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38272A-C799-49AB-5578-B5089BEC1D22}"/>
              </a:ext>
            </a:extLst>
          </p:cNvPr>
          <p:cNvSpPr>
            <a:spLocks noGrp="1"/>
          </p:cNvSpPr>
          <p:nvPr>
            <p:ph type="title" hasCustomPrompt="1"/>
          </p:nvPr>
        </p:nvSpPr>
        <p:spPr>
          <a:xfrm>
            <a:off x="515938" y="628016"/>
            <a:ext cx="11160126" cy="647700"/>
          </a:xfrm>
        </p:spPr>
        <p:txBody>
          <a:bodyPr/>
          <a:lstStyle>
            <a:lvl1pPr algn="l" defTabSz="914400" rtl="0" eaLnBrk="1" latinLnBrk="0" hangingPunct="1">
              <a:lnSpc>
                <a:spcPct val="85000"/>
              </a:lnSpc>
              <a:spcBef>
                <a:spcPct val="0"/>
              </a:spcBef>
              <a:buNone/>
              <a:defRPr lang="en-CA" sz="2800" kern="2000" spc="-50" baseline="0" dirty="0">
                <a:solidFill>
                  <a:schemeClr val="tx2"/>
                </a:solidFill>
                <a:latin typeface="+mj-lt"/>
                <a:ea typeface="+mj-ea"/>
                <a:cs typeface="+mj-cs"/>
              </a:defRPr>
            </a:lvl1pPr>
          </a:lstStyle>
          <a:p>
            <a:r>
              <a:rPr lang="en-US"/>
              <a:t>Four column layout</a:t>
            </a:r>
            <a:br>
              <a:rPr lang="en-US"/>
            </a:br>
            <a:r>
              <a:rPr lang="en-US"/>
              <a:t>Title 2 lines maximum</a:t>
            </a:r>
            <a:endParaRPr lang="en-CA"/>
          </a:p>
        </p:txBody>
      </p:sp>
      <p:sp>
        <p:nvSpPr>
          <p:cNvPr id="6" name="TextBox 5">
            <a:extLst>
              <a:ext uri="{FF2B5EF4-FFF2-40B4-BE49-F238E27FC236}">
                <a16:creationId xmlns:a16="http://schemas.microsoft.com/office/drawing/2014/main" id="{CD417586-D17D-B05D-5384-E37636F2EE20}"/>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accent6">
                    <a:lumMod val="90000"/>
                  </a:schemeClr>
                </a:solidFill>
                <a:latin typeface="+mn-lt"/>
                <a:ea typeface="+mn-ea"/>
                <a:cs typeface="+mn-cs"/>
              </a:rPr>
              <a:pPr marL="0" lvl="0" algn="l" defTabSz="914400" rtl="0" eaLnBrk="1" latinLnBrk="0" hangingPunct="1">
                <a:lnSpc>
                  <a:spcPct val="125000"/>
                </a:lnSpc>
              </a:pPr>
              <a:t>‹#›</a:t>
            </a:fld>
            <a:endParaRPr lang="en-US" sz="800" kern="1200">
              <a:solidFill>
                <a:schemeClr val="accent6">
                  <a:lumMod val="90000"/>
                </a:schemeClr>
              </a:solidFill>
              <a:latin typeface="+mn-lt"/>
              <a:ea typeface="+mn-ea"/>
              <a:cs typeface="+mn-cs"/>
            </a:endParaRPr>
          </a:p>
        </p:txBody>
      </p:sp>
      <p:grpSp>
        <p:nvGrpSpPr>
          <p:cNvPr id="43" name="Group 42">
            <a:extLst>
              <a:ext uri="{FF2B5EF4-FFF2-40B4-BE49-F238E27FC236}">
                <a16:creationId xmlns:a16="http://schemas.microsoft.com/office/drawing/2014/main" id="{717DDAE4-62DE-EEF2-E43F-005ACD006E14}"/>
              </a:ext>
            </a:extLst>
          </p:cNvPr>
          <p:cNvGrpSpPr/>
          <p:nvPr userDrawn="1"/>
        </p:nvGrpSpPr>
        <p:grpSpPr>
          <a:xfrm>
            <a:off x="12290489" y="-1"/>
            <a:ext cx="2910882" cy="6858001"/>
            <a:chOff x="12290489" y="-1"/>
            <a:chExt cx="2910882" cy="6858001"/>
          </a:xfrm>
        </p:grpSpPr>
        <p:sp>
          <p:nvSpPr>
            <p:cNvPr id="44" name="Rectangle 43">
              <a:extLst>
                <a:ext uri="{FF2B5EF4-FFF2-40B4-BE49-F238E27FC236}">
                  <a16:creationId xmlns:a16="http://schemas.microsoft.com/office/drawing/2014/main" id="{74829545-917D-5369-077E-2A4E82074C6F}"/>
                </a:ext>
              </a:extLst>
            </p:cNvPr>
            <p:cNvSpPr/>
            <p:nvPr userDrawn="1"/>
          </p:nvSpPr>
          <p:spPr>
            <a:xfrm>
              <a:off x="12290489" y="-1"/>
              <a:ext cx="273515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atin typeface="Aptos" panose="020B0004020202020204" pitchFamily="34" charset="0"/>
                <a:cs typeface="Aparajita" panose="02020603050405020304" pitchFamily="18" charset="0"/>
              </a:endParaRPr>
            </a:p>
          </p:txBody>
        </p:sp>
        <p:sp>
          <p:nvSpPr>
            <p:cNvPr id="45" name="TextBox 44">
              <a:extLst>
                <a:ext uri="{FF2B5EF4-FFF2-40B4-BE49-F238E27FC236}">
                  <a16:creationId xmlns:a16="http://schemas.microsoft.com/office/drawing/2014/main" id="{91214599-3AC4-B786-02F0-AE5566352055}"/>
                </a:ext>
              </a:extLst>
            </p:cNvPr>
            <p:cNvSpPr txBox="1"/>
            <p:nvPr userDrawn="1"/>
          </p:nvSpPr>
          <p:spPr>
            <a:xfrm>
              <a:off x="12449814" y="173148"/>
              <a:ext cx="1455527" cy="169277"/>
            </a:xfrm>
            <a:prstGeom prst="rect">
              <a:avLst/>
            </a:prstGeom>
          </p:spPr>
          <p:txBody>
            <a:bodyPr vert="horz" wrap="none" lIns="0" tIns="0" rIns="0" bIns="0" rtlCol="0" anchor="t">
              <a:spAutoFit/>
            </a:bodyPr>
            <a:lstStyle>
              <a:defPPr>
                <a:defRPr lang="en-US"/>
              </a:defPPr>
              <a:lvl1pPr>
                <a:defRPr sz="1100">
                  <a:solidFill>
                    <a:schemeClr val="accent2"/>
                  </a:solidFill>
                  <a:latin typeface="Arial" charset="0"/>
                  <a:ea typeface="Arial" charset="0"/>
                  <a:cs typeface="Arial" charset="0"/>
                </a:defRPr>
              </a:lvl1pPr>
            </a:lstStyle>
            <a:p>
              <a:pPr lvl="0"/>
              <a:r>
                <a:rPr lang="en-US" b="1">
                  <a:solidFill>
                    <a:schemeClr val="bg1"/>
                  </a:solidFill>
                  <a:latin typeface="Aptos" panose="020B0004020202020204" pitchFamily="34" charset="0"/>
                  <a:cs typeface="Aparajita" panose="02020603050405020304" pitchFamily="18" charset="0"/>
                </a:rPr>
                <a:t>HOW TO ADD AN ICON</a:t>
              </a:r>
            </a:p>
          </p:txBody>
        </p:sp>
        <p:cxnSp>
          <p:nvCxnSpPr>
            <p:cNvPr id="46" name="Straight Connector 45">
              <a:extLst>
                <a:ext uri="{FF2B5EF4-FFF2-40B4-BE49-F238E27FC236}">
                  <a16:creationId xmlns:a16="http://schemas.microsoft.com/office/drawing/2014/main" id="{BCA5B2B5-C2E0-2592-2785-4F84ED886D75}"/>
                </a:ext>
              </a:extLst>
            </p:cNvPr>
            <p:cNvCxnSpPr>
              <a:cxnSpLocks/>
            </p:cNvCxnSpPr>
            <p:nvPr userDrawn="1"/>
          </p:nvCxnSpPr>
          <p:spPr>
            <a:xfrm>
              <a:off x="12449814" y="423012"/>
              <a:ext cx="270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022702B7-28A0-668C-65B6-669BFACDF46D}"/>
                </a:ext>
              </a:extLst>
            </p:cNvPr>
            <p:cNvSpPr txBox="1"/>
            <p:nvPr userDrawn="1"/>
          </p:nvSpPr>
          <p:spPr>
            <a:xfrm>
              <a:off x="12614407" y="1281322"/>
              <a:ext cx="2297338" cy="606192"/>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b="1">
                  <a:latin typeface="Aptos" panose="020B0004020202020204" pitchFamily="34" charset="0"/>
                  <a:cs typeface="Aparajita" panose="02020603050405020304" pitchFamily="18" charset="0"/>
                </a:rPr>
                <a:t>Method 1: </a:t>
              </a:r>
              <a:r>
                <a:rPr lang="en-US" sz="600" b="0">
                  <a:latin typeface="Aptos" panose="020B0004020202020204" pitchFamily="34" charset="0"/>
                  <a:cs typeface="Aparajita" panose="02020603050405020304" pitchFamily="18" charset="0"/>
                </a:rPr>
                <a:t>from file browser</a:t>
              </a:r>
            </a:p>
            <a:p>
              <a:pPr lvl="1">
                <a:buNone/>
              </a:pPr>
              <a:r>
                <a:rPr lang="en-US" sz="1050">
                  <a:latin typeface="Aptos" panose="020B0004020202020204" pitchFamily="34" charset="0"/>
                  <a:cs typeface="Aparajita" panose="02020603050405020304" pitchFamily="18" charset="0"/>
                </a:rPr>
                <a:t>Drag the icon onto the slide.</a:t>
              </a:r>
            </a:p>
            <a:p>
              <a:pPr marL="0" marR="0" lvl="1" indent="0" algn="l" defTabSz="914400" rtl="0" eaLnBrk="1" fontAlgn="auto" latinLnBrk="0" hangingPunct="1">
                <a:lnSpc>
                  <a:spcPct val="90000"/>
                </a:lnSpc>
                <a:spcBef>
                  <a:spcPts val="0"/>
                </a:spcBef>
                <a:spcAft>
                  <a:spcPts val="300"/>
                </a:spcAft>
                <a:buClrTx/>
                <a:buSzTx/>
                <a:buFontTx/>
                <a:buNone/>
                <a:tabLst/>
                <a:defRPr/>
              </a:pPr>
              <a:r>
                <a:rPr lang="en-US" sz="700">
                  <a:latin typeface="Aptos" panose="020B0004020202020204" pitchFamily="34" charset="0"/>
                  <a:cs typeface="Aparajita" panose="02020603050405020304" pitchFamily="18" charset="0"/>
                </a:rPr>
                <a:t>Note: If there are multiple image placeholders on the slide, select the intended placeholder before dragging in the image to let PowerPoint know where you want it.</a:t>
              </a:r>
              <a:endParaRPr lang="en-US" sz="1000">
                <a:latin typeface="Aptos" panose="020B0004020202020204" pitchFamily="34" charset="0"/>
                <a:cs typeface="Aparajita" panose="02020603050405020304" pitchFamily="18" charset="0"/>
              </a:endParaRPr>
            </a:p>
          </p:txBody>
        </p:sp>
        <p:sp>
          <p:nvSpPr>
            <p:cNvPr id="48" name="TextBox 47">
              <a:extLst>
                <a:ext uri="{FF2B5EF4-FFF2-40B4-BE49-F238E27FC236}">
                  <a16:creationId xmlns:a16="http://schemas.microsoft.com/office/drawing/2014/main" id="{8C58B4C5-C329-4790-4200-9150B0A43C33}"/>
                </a:ext>
              </a:extLst>
            </p:cNvPr>
            <p:cNvSpPr txBox="1">
              <a:spLocks noChangeAspect="1"/>
            </p:cNvSpPr>
            <p:nvPr/>
          </p:nvSpPr>
          <p:spPr>
            <a:xfrm>
              <a:off x="12449814" y="566082"/>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1</a:t>
              </a:r>
            </a:p>
          </p:txBody>
        </p:sp>
        <p:sp>
          <p:nvSpPr>
            <p:cNvPr id="49" name="TextBox 48">
              <a:extLst>
                <a:ext uri="{FF2B5EF4-FFF2-40B4-BE49-F238E27FC236}">
                  <a16:creationId xmlns:a16="http://schemas.microsoft.com/office/drawing/2014/main" id="{D5299741-2394-3A23-F67F-F322FE1C0CB8}"/>
                </a:ext>
              </a:extLst>
            </p:cNvPr>
            <p:cNvSpPr txBox="1">
              <a:spLocks noChangeAspect="1"/>
            </p:cNvSpPr>
            <p:nvPr/>
          </p:nvSpPr>
          <p:spPr>
            <a:xfrm>
              <a:off x="12449814" y="1018081"/>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2</a:t>
              </a:r>
            </a:p>
          </p:txBody>
        </p:sp>
        <p:sp>
          <p:nvSpPr>
            <p:cNvPr id="50" name="TextBox 49">
              <a:extLst>
                <a:ext uri="{FF2B5EF4-FFF2-40B4-BE49-F238E27FC236}">
                  <a16:creationId xmlns:a16="http://schemas.microsoft.com/office/drawing/2014/main" id="{43A73320-4AE9-4630-370C-00C5ADECD4A5}"/>
                </a:ext>
              </a:extLst>
            </p:cNvPr>
            <p:cNvSpPr txBox="1"/>
            <p:nvPr userDrawn="1"/>
          </p:nvSpPr>
          <p:spPr>
            <a:xfrm>
              <a:off x="12614406" y="545515"/>
              <a:ext cx="2586965" cy="612988"/>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0">
                <a:spcBef>
                  <a:spcPts val="700"/>
                </a:spcBef>
              </a:pPr>
              <a:r>
                <a:rPr lang="en-US">
                  <a:latin typeface="Aptos" panose="020B0004020202020204" pitchFamily="34" charset="0"/>
                  <a:cs typeface="Aparajita" panose="02020603050405020304" pitchFamily="18" charset="0"/>
                </a:rPr>
                <a:t>Source icon from the </a:t>
              </a:r>
              <a:br>
                <a:rPr lang="en-US">
                  <a:latin typeface="Aptos" panose="020B0004020202020204" pitchFamily="34" charset="0"/>
                  <a:cs typeface="Aparajita" panose="02020603050405020304" pitchFamily="18" charset="0"/>
                </a:rPr>
              </a:br>
              <a:r>
                <a:rPr lang="en-US">
                  <a:solidFill>
                    <a:schemeClr val="accent1"/>
                  </a:solidFill>
                  <a:latin typeface="Aptos" panose="020B0004020202020204" pitchFamily="34" charset="0"/>
                  <a:cs typeface="Aparajita" panose="02020603050405020304" pitchFamily="18" charset="0"/>
                </a:rPr>
                <a:t>Qualcomm Icon Library</a:t>
              </a:r>
            </a:p>
            <a:p>
              <a:pPr lvl="0">
                <a:spcBef>
                  <a:spcPts val="700"/>
                </a:spcBef>
              </a:pPr>
              <a:r>
                <a:rPr lang="en-US">
                  <a:latin typeface="Aptos" panose="020B0004020202020204" pitchFamily="34" charset="0"/>
                  <a:cs typeface="Aparajita" panose="02020603050405020304" pitchFamily="18" charset="0"/>
                </a:rPr>
                <a:t>Add the icon to the placeholder.</a:t>
              </a:r>
            </a:p>
          </p:txBody>
        </p:sp>
        <p:sp>
          <p:nvSpPr>
            <p:cNvPr id="51" name="TextBox 50">
              <a:extLst>
                <a:ext uri="{FF2B5EF4-FFF2-40B4-BE49-F238E27FC236}">
                  <a16:creationId xmlns:a16="http://schemas.microsoft.com/office/drawing/2014/main" id="{36600997-0C5B-7E7E-13B9-8B1FBC407681}"/>
                </a:ext>
              </a:extLst>
            </p:cNvPr>
            <p:cNvSpPr txBox="1"/>
            <p:nvPr userDrawn="1"/>
          </p:nvSpPr>
          <p:spPr>
            <a:xfrm>
              <a:off x="12614407" y="1990969"/>
              <a:ext cx="1981357" cy="605550"/>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2: </a:t>
              </a:r>
              <a:r>
                <a:rPr lang="en-US" sz="600" b="0">
                  <a:latin typeface="Aptos" panose="020B0004020202020204" pitchFamily="34" charset="0"/>
                  <a:cs typeface="Aparajita" panose="02020603050405020304" pitchFamily="18" charset="0"/>
                </a:rPr>
                <a:t>Paste from clipboard</a:t>
              </a:r>
            </a:p>
            <a:p>
              <a:pPr lvl="1">
                <a:buNone/>
              </a:pPr>
              <a:r>
                <a:rPr lang="en-US" sz="1050">
                  <a:latin typeface="Aptos" panose="020B0004020202020204" pitchFamily="34" charset="0"/>
                  <a:cs typeface="Aparajita" panose="02020603050405020304" pitchFamily="18" charset="0"/>
                </a:rPr>
                <a:t>Select the icon placeholder.</a:t>
              </a:r>
            </a:p>
            <a:p>
              <a:pPr lvl="1">
                <a:buNone/>
              </a:pPr>
              <a:r>
                <a:rPr lang="en-US" sz="1050">
                  <a:latin typeface="Aptos" panose="020B0004020202020204" pitchFamily="34" charset="0"/>
                  <a:cs typeface="Aparajita" panose="02020603050405020304" pitchFamily="18" charset="0"/>
                </a:rPr>
                <a:t>Right-click or use keyboard shortcuts to paste the icon.</a:t>
              </a:r>
            </a:p>
          </p:txBody>
        </p:sp>
        <p:sp>
          <p:nvSpPr>
            <p:cNvPr id="52" name="TextBox 51">
              <a:extLst>
                <a:ext uri="{FF2B5EF4-FFF2-40B4-BE49-F238E27FC236}">
                  <a16:creationId xmlns:a16="http://schemas.microsoft.com/office/drawing/2014/main" id="{222AF4B2-579A-DE69-535D-5A7232B8BF25}"/>
                </a:ext>
              </a:extLst>
            </p:cNvPr>
            <p:cNvSpPr txBox="1"/>
            <p:nvPr userDrawn="1"/>
          </p:nvSpPr>
          <p:spPr>
            <a:xfrm>
              <a:off x="12614407" y="2699974"/>
              <a:ext cx="2297338" cy="421654"/>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3: </a:t>
              </a:r>
              <a:r>
                <a:rPr lang="en-US" sz="600" b="0">
                  <a:latin typeface="Aptos" panose="020B0004020202020204" pitchFamily="34" charset="0"/>
                  <a:cs typeface="Aparajita" panose="02020603050405020304" pitchFamily="18" charset="0"/>
                </a:rPr>
                <a:t>Placeholder icon</a:t>
              </a:r>
            </a:p>
            <a:p>
              <a:pPr lvl="1">
                <a:buNone/>
              </a:pPr>
              <a:r>
                <a:rPr lang="en-US" sz="1050">
                  <a:latin typeface="Aptos" panose="020B0004020202020204" pitchFamily="34" charset="0"/>
                  <a:cs typeface="Aparajita" panose="02020603050405020304" pitchFamily="18" charset="0"/>
                </a:rPr>
                <a:t>Click the image icon inside the placeholder to browse for an icon.</a:t>
              </a:r>
            </a:p>
          </p:txBody>
        </p:sp>
        <p:grpSp>
          <p:nvGrpSpPr>
            <p:cNvPr id="53" name="Group 52">
              <a:extLst>
                <a:ext uri="{FF2B5EF4-FFF2-40B4-BE49-F238E27FC236}">
                  <a16:creationId xmlns:a16="http://schemas.microsoft.com/office/drawing/2014/main" id="{D431143D-EA3F-BA31-FDD0-86758B90458F}"/>
                </a:ext>
              </a:extLst>
            </p:cNvPr>
            <p:cNvGrpSpPr/>
            <p:nvPr userDrawn="1"/>
          </p:nvGrpSpPr>
          <p:grpSpPr>
            <a:xfrm>
              <a:off x="12429548" y="3236396"/>
              <a:ext cx="2735151" cy="1280928"/>
              <a:chOff x="9286315" y="6976989"/>
              <a:chExt cx="2735151" cy="1280928"/>
            </a:xfrm>
          </p:grpSpPr>
          <p:sp>
            <p:nvSpPr>
              <p:cNvPr id="128" name="Rectangle 127">
                <a:extLst>
                  <a:ext uri="{FF2B5EF4-FFF2-40B4-BE49-F238E27FC236}">
                    <a16:creationId xmlns:a16="http://schemas.microsoft.com/office/drawing/2014/main" id="{992C18FF-FCA0-B6DC-4B5F-813875A58CAD}"/>
                  </a:ext>
                </a:extLst>
              </p:cNvPr>
              <p:cNvSpPr/>
              <p:nvPr userDrawn="1"/>
            </p:nvSpPr>
            <p:spPr>
              <a:xfrm>
                <a:off x="9286315" y="6976989"/>
                <a:ext cx="2735151" cy="128092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129" name="TextBox 128">
                <a:extLst>
                  <a:ext uri="{FF2B5EF4-FFF2-40B4-BE49-F238E27FC236}">
                    <a16:creationId xmlns:a16="http://schemas.microsoft.com/office/drawing/2014/main" id="{CC870698-701A-2242-78AE-B6CBE951C53A}"/>
                  </a:ext>
                </a:extLst>
              </p:cNvPr>
              <p:cNvSpPr txBox="1"/>
              <p:nvPr userDrawn="1"/>
            </p:nvSpPr>
            <p:spPr>
              <a:xfrm>
                <a:off x="9970738" y="7105788"/>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Cropping Graphics</a:t>
                </a:r>
              </a:p>
            </p:txBody>
          </p:sp>
          <p:pic>
            <p:nvPicPr>
              <p:cNvPr id="131" name="Graphic 130">
                <a:extLst>
                  <a:ext uri="{FF2B5EF4-FFF2-40B4-BE49-F238E27FC236}">
                    <a16:creationId xmlns:a16="http://schemas.microsoft.com/office/drawing/2014/main" id="{27F479C9-EBF7-C89C-EBDD-699C93B9299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46538" y="7116071"/>
                <a:ext cx="155227" cy="155227"/>
              </a:xfrm>
              <a:prstGeom prst="rect">
                <a:avLst/>
              </a:prstGeom>
            </p:spPr>
          </p:pic>
          <p:sp>
            <p:nvSpPr>
              <p:cNvPr id="132" name="TextBox 131">
                <a:extLst>
                  <a:ext uri="{FF2B5EF4-FFF2-40B4-BE49-F238E27FC236}">
                    <a16:creationId xmlns:a16="http://schemas.microsoft.com/office/drawing/2014/main" id="{A8B38676-38BD-C97A-3E60-811AD05F329A}"/>
                  </a:ext>
                </a:extLst>
              </p:cNvPr>
              <p:cNvSpPr txBox="1"/>
              <p:nvPr userDrawn="1"/>
            </p:nvSpPr>
            <p:spPr>
              <a:xfrm>
                <a:off x="9446538" y="7369972"/>
                <a:ext cx="2384904" cy="738664"/>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Right-click on the icon.</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Choose “Crop” from the menu. (           )</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Adjust the size and position of the image.</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Press Esc or click outside the image area to exit the cropping mode.</a:t>
                </a:r>
              </a:p>
            </p:txBody>
          </p:sp>
          <p:pic>
            <p:nvPicPr>
              <p:cNvPr id="133" name="Picture 132">
                <a:extLst>
                  <a:ext uri="{FF2B5EF4-FFF2-40B4-BE49-F238E27FC236}">
                    <a16:creationId xmlns:a16="http://schemas.microsoft.com/office/drawing/2014/main" id="{52C3F74E-3500-E869-070E-EB7D7CFFDD4B}"/>
                  </a:ext>
                </a:extLst>
              </p:cNvPr>
              <p:cNvPicPr>
                <a:picLocks noChangeAspect="1"/>
              </p:cNvPicPr>
              <p:nvPr userDrawn="1"/>
            </p:nvPicPr>
            <p:blipFill rotWithShape="1">
              <a:blip r:embed="rId4"/>
              <a:srcRect l="33684" t="12097" r="43371" b="20368"/>
              <a:stretch/>
            </p:blipFill>
            <p:spPr>
              <a:xfrm>
                <a:off x="11243541" y="7454405"/>
                <a:ext cx="136897" cy="213643"/>
              </a:xfrm>
              <a:prstGeom prst="rect">
                <a:avLst/>
              </a:prstGeom>
              <a:ln w="19050">
                <a:noFill/>
              </a:ln>
            </p:spPr>
          </p:pic>
          <p:sp>
            <p:nvSpPr>
              <p:cNvPr id="134" name="TextBox 133">
                <a:extLst>
                  <a:ext uri="{FF2B5EF4-FFF2-40B4-BE49-F238E27FC236}">
                    <a16:creationId xmlns:a16="http://schemas.microsoft.com/office/drawing/2014/main" id="{FD2E6A13-5E3C-A37E-FF9D-6CC65A1A8599}"/>
                  </a:ext>
                </a:extLst>
              </p:cNvPr>
              <p:cNvSpPr txBox="1"/>
              <p:nvPr userDrawn="1"/>
            </p:nvSpPr>
            <p:spPr>
              <a:xfrm>
                <a:off x="9667287" y="7119168"/>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nvGrpSpPr>
            <p:cNvPr id="54" name="Group 53">
              <a:extLst>
                <a:ext uri="{FF2B5EF4-FFF2-40B4-BE49-F238E27FC236}">
                  <a16:creationId xmlns:a16="http://schemas.microsoft.com/office/drawing/2014/main" id="{C17097D5-36D6-39B2-EA5B-55509107C41A}"/>
                </a:ext>
              </a:extLst>
            </p:cNvPr>
            <p:cNvGrpSpPr/>
            <p:nvPr userDrawn="1"/>
          </p:nvGrpSpPr>
          <p:grpSpPr>
            <a:xfrm>
              <a:off x="12429548" y="4543123"/>
              <a:ext cx="2735151" cy="2200108"/>
              <a:chOff x="9538241" y="5155416"/>
              <a:chExt cx="2735151" cy="2200108"/>
            </a:xfrm>
          </p:grpSpPr>
          <p:sp>
            <p:nvSpPr>
              <p:cNvPr id="55" name="Rectangle 54">
                <a:extLst>
                  <a:ext uri="{FF2B5EF4-FFF2-40B4-BE49-F238E27FC236}">
                    <a16:creationId xmlns:a16="http://schemas.microsoft.com/office/drawing/2014/main" id="{3834CD4C-1311-915F-D846-C8EF6D502AC7}"/>
                  </a:ext>
                </a:extLst>
              </p:cNvPr>
              <p:cNvSpPr/>
              <p:nvPr userDrawn="1"/>
            </p:nvSpPr>
            <p:spPr>
              <a:xfrm>
                <a:off x="9538241" y="5155416"/>
                <a:ext cx="2735151" cy="220010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56" name="TextBox 55">
                <a:extLst>
                  <a:ext uri="{FF2B5EF4-FFF2-40B4-BE49-F238E27FC236}">
                    <a16:creationId xmlns:a16="http://schemas.microsoft.com/office/drawing/2014/main" id="{26D4593E-4325-4054-E8E0-2C4565BC0804}"/>
                  </a:ext>
                </a:extLst>
              </p:cNvPr>
              <p:cNvSpPr txBox="1"/>
              <p:nvPr userDrawn="1"/>
            </p:nvSpPr>
            <p:spPr>
              <a:xfrm>
                <a:off x="10222664" y="5284216"/>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Changing Icons</a:t>
                </a:r>
              </a:p>
            </p:txBody>
          </p:sp>
          <p:pic>
            <p:nvPicPr>
              <p:cNvPr id="57" name="Graphic 56">
                <a:extLst>
                  <a:ext uri="{FF2B5EF4-FFF2-40B4-BE49-F238E27FC236}">
                    <a16:creationId xmlns:a16="http://schemas.microsoft.com/office/drawing/2014/main" id="{AB5C6E66-2D1C-CA85-B320-68D3759A116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98464" y="5294499"/>
                <a:ext cx="155227" cy="155227"/>
              </a:xfrm>
              <a:prstGeom prst="rect">
                <a:avLst/>
              </a:prstGeom>
            </p:spPr>
          </p:pic>
          <p:sp>
            <p:nvSpPr>
              <p:cNvPr id="58" name="TextBox 57">
                <a:extLst>
                  <a:ext uri="{FF2B5EF4-FFF2-40B4-BE49-F238E27FC236}">
                    <a16:creationId xmlns:a16="http://schemas.microsoft.com/office/drawing/2014/main" id="{59524F0B-C3FC-E96B-9EF5-AD8583AA42AC}"/>
                  </a:ext>
                </a:extLst>
              </p:cNvPr>
              <p:cNvSpPr txBox="1"/>
              <p:nvPr userDrawn="1"/>
            </p:nvSpPr>
            <p:spPr>
              <a:xfrm>
                <a:off x="9713479" y="5605333"/>
                <a:ext cx="2481100" cy="2564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600" b="1" kern="1200" cap="all" spc="20" baseline="0" noProof="0">
                    <a:solidFill>
                      <a:schemeClr val="tx1"/>
                    </a:solidFill>
                    <a:latin typeface="Aptos" panose="020B0004020202020204" pitchFamily="34" charset="0"/>
                    <a:ea typeface="+mn-ea"/>
                    <a:cs typeface="Aparajita" panose="02020603050405020304" pitchFamily="18" charset="0"/>
                  </a:rPr>
                  <a:t>Method 1: </a:t>
                </a:r>
                <a:r>
                  <a:rPr lang="en-US" sz="600" b="0" kern="1200" cap="all" spc="20" baseline="0" noProof="0">
                    <a:solidFill>
                      <a:schemeClr val="tx1"/>
                    </a:solidFill>
                    <a:latin typeface="Aptos" panose="020B0004020202020204" pitchFamily="34" charset="0"/>
                    <a:ea typeface="+mn-ea"/>
                    <a:cs typeface="Aparajita" panose="02020603050405020304" pitchFamily="18" charset="0"/>
                  </a:rPr>
                  <a:t>RIGHT CLICK</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Right-click on icon and select “Change Picture”</a:t>
                </a:r>
              </a:p>
            </p:txBody>
          </p:sp>
          <p:sp>
            <p:nvSpPr>
              <p:cNvPr id="59" name="TextBox 58">
                <a:extLst>
                  <a:ext uri="{FF2B5EF4-FFF2-40B4-BE49-F238E27FC236}">
                    <a16:creationId xmlns:a16="http://schemas.microsoft.com/office/drawing/2014/main" id="{BE622394-901B-B821-BDE6-422E33014D2B}"/>
                  </a:ext>
                </a:extLst>
              </p:cNvPr>
              <p:cNvSpPr txBox="1"/>
              <p:nvPr userDrawn="1"/>
            </p:nvSpPr>
            <p:spPr>
              <a:xfrm>
                <a:off x="9713479" y="6516011"/>
                <a:ext cx="2422981" cy="499367"/>
              </a:xfrm>
              <a:prstGeom prst="rect">
                <a:avLst/>
              </a:prstGeom>
            </p:spPr>
            <p:txBody>
              <a:bodyPr vert="horz" wrap="square" lIns="0" tIns="0" rIns="0" bIns="0" rtlCol="0" anchor="t">
                <a:spAutoFit/>
              </a:bodyPr>
              <a:lstStyle/>
              <a:p>
                <a:pPr marL="134938" lvl="1" indent="-131763" algn="l" defTabSz="914400" rtl="0" eaLnBrk="1" latinLnBrk="0" hangingPunct="1">
                  <a:lnSpc>
                    <a:spcPct val="90000"/>
                  </a:lnSpc>
                  <a:spcBef>
                    <a:spcPts val="0"/>
                  </a:spcBef>
                  <a:spcAft>
                    <a:spcPts val="300"/>
                  </a:spcAft>
                  <a:buFont typeface="Wingdings" pitchFamily="2" charset="2"/>
                  <a:buChar char="§"/>
                  <a:tabLst/>
                  <a:defRPr/>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Deleting the image may bring the image placeholder to the top layer, covering the photo caption textbox. Right-click on the placeholder and choose “Send to Back”.</a:t>
                </a:r>
              </a:p>
            </p:txBody>
          </p:sp>
          <p:sp>
            <p:nvSpPr>
              <p:cNvPr id="60" name="TextBox 59">
                <a:extLst>
                  <a:ext uri="{FF2B5EF4-FFF2-40B4-BE49-F238E27FC236}">
                    <a16:creationId xmlns:a16="http://schemas.microsoft.com/office/drawing/2014/main" id="{7AD17B2F-A0CC-7E95-D315-F28D5BBC0E3A}"/>
                  </a:ext>
                </a:extLst>
              </p:cNvPr>
              <p:cNvSpPr txBox="1"/>
              <p:nvPr userDrawn="1"/>
            </p:nvSpPr>
            <p:spPr>
              <a:xfrm>
                <a:off x="9713479" y="6063079"/>
                <a:ext cx="2422981" cy="3949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Method 2: </a:t>
                </a:r>
                <a:r>
                  <a:rPr kumimoji="0" lang="en-US" sz="600" b="0"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RESET PLACEHOLDER</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First, delete the existing image to reset the photo placeholder functionality.</a:t>
                </a:r>
              </a:p>
            </p:txBody>
          </p:sp>
          <p:sp>
            <p:nvSpPr>
              <p:cNvPr id="61" name="TextBox 60">
                <a:extLst>
                  <a:ext uri="{FF2B5EF4-FFF2-40B4-BE49-F238E27FC236}">
                    <a16:creationId xmlns:a16="http://schemas.microsoft.com/office/drawing/2014/main" id="{D9245573-D378-F3B6-9D43-7A0AC9D3F674}"/>
                  </a:ext>
                </a:extLst>
              </p:cNvPr>
              <p:cNvSpPr txBox="1"/>
              <p:nvPr userDrawn="1"/>
            </p:nvSpPr>
            <p:spPr>
              <a:xfrm>
                <a:off x="9713479" y="7056726"/>
                <a:ext cx="2422981" cy="138499"/>
              </a:xfrm>
              <a:prstGeom prst="rect">
                <a:avLst/>
              </a:prstGeom>
            </p:spPr>
            <p:txBody>
              <a:bodyPr vert="horz" wrap="square" lIns="0" tIns="0" rIns="0" bIns="0" rtlCol="0" anchor="t">
                <a:spAutoFit/>
              </a:bodyPr>
              <a:lstStyle/>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You can now add a new icon as normal.</a:t>
                </a:r>
              </a:p>
            </p:txBody>
          </p:sp>
          <p:cxnSp>
            <p:nvCxnSpPr>
              <p:cNvPr id="62" name="Straight Connector 61">
                <a:extLst>
                  <a:ext uri="{FF2B5EF4-FFF2-40B4-BE49-F238E27FC236}">
                    <a16:creationId xmlns:a16="http://schemas.microsoft.com/office/drawing/2014/main" id="{DF948D1D-C3E1-EF3A-5CFF-FC5BD4F401D2}"/>
                  </a:ext>
                </a:extLst>
              </p:cNvPr>
              <p:cNvCxnSpPr>
                <a:cxnSpLocks/>
              </p:cNvCxnSpPr>
              <p:nvPr userDrawn="1"/>
            </p:nvCxnSpPr>
            <p:spPr>
              <a:xfrm>
                <a:off x="9713479" y="5957047"/>
                <a:ext cx="27000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D6D6806E-4824-9CA0-7A29-8C9379EA11A7}"/>
                  </a:ext>
                </a:extLst>
              </p:cNvPr>
              <p:cNvSpPr txBox="1"/>
              <p:nvPr userDrawn="1"/>
            </p:nvSpPr>
            <p:spPr>
              <a:xfrm>
                <a:off x="9919213" y="5297596"/>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sp>
        <p:nvSpPr>
          <p:cNvPr id="2" name="Footer Placeholder 1">
            <a:extLst>
              <a:ext uri="{FF2B5EF4-FFF2-40B4-BE49-F238E27FC236}">
                <a16:creationId xmlns:a16="http://schemas.microsoft.com/office/drawing/2014/main" id="{355FFA2C-5431-4B39-1E12-AB136674DCB9}"/>
              </a:ext>
            </a:extLst>
          </p:cNvPr>
          <p:cNvSpPr>
            <a:spLocks noGrp="1"/>
          </p:cNvSpPr>
          <p:nvPr>
            <p:ph type="ftr" sz="quarter" idx="49"/>
          </p:nvPr>
        </p:nvSpPr>
        <p:spPr/>
        <p:txBody>
          <a:bodyPr/>
          <a:lstStyle/>
          <a:p>
            <a:endParaRPr lang="en-CA"/>
          </a:p>
        </p:txBody>
      </p:sp>
      <p:sp>
        <p:nvSpPr>
          <p:cNvPr id="15" name="Text Placeholder 22">
            <a:extLst>
              <a:ext uri="{FF2B5EF4-FFF2-40B4-BE49-F238E27FC236}">
                <a16:creationId xmlns:a16="http://schemas.microsoft.com/office/drawing/2014/main" id="{AEE4CF8C-958F-1DA4-CCF7-D6B890C89A2E}"/>
              </a:ext>
            </a:extLst>
          </p:cNvPr>
          <p:cNvSpPr>
            <a:spLocks noGrp="1"/>
          </p:cNvSpPr>
          <p:nvPr>
            <p:ph type="body" sz="quarter" idx="27" hasCustomPrompt="1"/>
          </p:nvPr>
        </p:nvSpPr>
        <p:spPr>
          <a:xfrm>
            <a:off x="531811" y="1706497"/>
            <a:ext cx="2595589" cy="905188"/>
          </a:xfrm>
          <a:prstGeom prst="callout1">
            <a:avLst>
              <a:gd name="adj1" fmla="val 93708"/>
              <a:gd name="adj2" fmla="val -69"/>
              <a:gd name="adj3" fmla="val 93686"/>
              <a:gd name="adj4" fmla="val 24531"/>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16" name="Text Placeholder 16">
            <a:extLst>
              <a:ext uri="{FF2B5EF4-FFF2-40B4-BE49-F238E27FC236}">
                <a16:creationId xmlns:a16="http://schemas.microsoft.com/office/drawing/2014/main" id="{C89C7762-ACFA-1003-9A99-7D48D68F547F}"/>
              </a:ext>
            </a:extLst>
          </p:cNvPr>
          <p:cNvSpPr>
            <a:spLocks noGrp="1"/>
          </p:cNvSpPr>
          <p:nvPr>
            <p:ph type="body" sz="quarter" idx="15" hasCustomPrompt="1"/>
          </p:nvPr>
        </p:nvSpPr>
        <p:spPr>
          <a:xfrm>
            <a:off x="531812" y="2868418"/>
            <a:ext cx="2595589" cy="2514729"/>
          </a:xfrm>
        </p:spPr>
        <p:txBody>
          <a:bodyPr wrap="square">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18" name="Text Placeholder 22">
            <a:extLst>
              <a:ext uri="{FF2B5EF4-FFF2-40B4-BE49-F238E27FC236}">
                <a16:creationId xmlns:a16="http://schemas.microsoft.com/office/drawing/2014/main" id="{DE030996-68A3-8AC0-F998-9C4EF4AE6C2B}"/>
              </a:ext>
            </a:extLst>
          </p:cNvPr>
          <p:cNvSpPr>
            <a:spLocks noGrp="1"/>
          </p:cNvSpPr>
          <p:nvPr>
            <p:ph type="body" sz="quarter" idx="51" hasCustomPrompt="1"/>
          </p:nvPr>
        </p:nvSpPr>
        <p:spPr>
          <a:xfrm>
            <a:off x="3380247" y="1706497"/>
            <a:ext cx="2595589" cy="905188"/>
          </a:xfrm>
          <a:prstGeom prst="callout1">
            <a:avLst>
              <a:gd name="adj1" fmla="val 93708"/>
              <a:gd name="adj2" fmla="val -69"/>
              <a:gd name="adj3" fmla="val 93686"/>
              <a:gd name="adj4" fmla="val 24531"/>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19" name="Text Placeholder 16">
            <a:extLst>
              <a:ext uri="{FF2B5EF4-FFF2-40B4-BE49-F238E27FC236}">
                <a16:creationId xmlns:a16="http://schemas.microsoft.com/office/drawing/2014/main" id="{5C7E2214-9452-F487-B334-F6CDE12C5733}"/>
              </a:ext>
            </a:extLst>
          </p:cNvPr>
          <p:cNvSpPr>
            <a:spLocks noGrp="1"/>
          </p:cNvSpPr>
          <p:nvPr>
            <p:ph type="body" sz="quarter" idx="52" hasCustomPrompt="1"/>
          </p:nvPr>
        </p:nvSpPr>
        <p:spPr>
          <a:xfrm>
            <a:off x="3380247" y="2868418"/>
            <a:ext cx="2595589" cy="2514729"/>
          </a:xfrm>
        </p:spPr>
        <p:txBody>
          <a:bodyPr wrap="square">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24" name="Text Placeholder 22">
            <a:extLst>
              <a:ext uri="{FF2B5EF4-FFF2-40B4-BE49-F238E27FC236}">
                <a16:creationId xmlns:a16="http://schemas.microsoft.com/office/drawing/2014/main" id="{31B9C0A0-95B0-2824-2407-CDDC04E197D9}"/>
              </a:ext>
            </a:extLst>
          </p:cNvPr>
          <p:cNvSpPr>
            <a:spLocks noGrp="1"/>
          </p:cNvSpPr>
          <p:nvPr>
            <p:ph type="body" sz="quarter" idx="54" hasCustomPrompt="1"/>
          </p:nvPr>
        </p:nvSpPr>
        <p:spPr>
          <a:xfrm>
            <a:off x="6228682" y="1706497"/>
            <a:ext cx="2595589" cy="905188"/>
          </a:xfrm>
          <a:prstGeom prst="callout1">
            <a:avLst>
              <a:gd name="adj1" fmla="val 93708"/>
              <a:gd name="adj2" fmla="val -69"/>
              <a:gd name="adj3" fmla="val 93686"/>
              <a:gd name="adj4" fmla="val 24531"/>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25" name="Text Placeholder 16">
            <a:extLst>
              <a:ext uri="{FF2B5EF4-FFF2-40B4-BE49-F238E27FC236}">
                <a16:creationId xmlns:a16="http://schemas.microsoft.com/office/drawing/2014/main" id="{06A24B55-C38A-D8B1-E30C-791BAA94A209}"/>
              </a:ext>
            </a:extLst>
          </p:cNvPr>
          <p:cNvSpPr>
            <a:spLocks noGrp="1"/>
          </p:cNvSpPr>
          <p:nvPr>
            <p:ph type="body" sz="quarter" idx="55" hasCustomPrompt="1"/>
          </p:nvPr>
        </p:nvSpPr>
        <p:spPr>
          <a:xfrm>
            <a:off x="6228682" y="2868418"/>
            <a:ext cx="2595589" cy="2514729"/>
          </a:xfrm>
        </p:spPr>
        <p:txBody>
          <a:bodyPr wrap="square">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27" name="Text Placeholder 22">
            <a:extLst>
              <a:ext uri="{FF2B5EF4-FFF2-40B4-BE49-F238E27FC236}">
                <a16:creationId xmlns:a16="http://schemas.microsoft.com/office/drawing/2014/main" id="{F9D38BEA-1CE5-A003-B905-BF200D6A8C57}"/>
              </a:ext>
            </a:extLst>
          </p:cNvPr>
          <p:cNvSpPr>
            <a:spLocks noGrp="1"/>
          </p:cNvSpPr>
          <p:nvPr>
            <p:ph type="body" sz="quarter" idx="57" hasCustomPrompt="1"/>
          </p:nvPr>
        </p:nvSpPr>
        <p:spPr>
          <a:xfrm>
            <a:off x="9077115" y="1706497"/>
            <a:ext cx="2595589" cy="905188"/>
          </a:xfrm>
          <a:prstGeom prst="callout1">
            <a:avLst>
              <a:gd name="adj1" fmla="val 93708"/>
              <a:gd name="adj2" fmla="val -69"/>
              <a:gd name="adj3" fmla="val 93686"/>
              <a:gd name="adj4" fmla="val 24531"/>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28" name="Text Placeholder 16">
            <a:extLst>
              <a:ext uri="{FF2B5EF4-FFF2-40B4-BE49-F238E27FC236}">
                <a16:creationId xmlns:a16="http://schemas.microsoft.com/office/drawing/2014/main" id="{90607619-F41E-DC0E-B3A9-CD8AF2A58A9E}"/>
              </a:ext>
            </a:extLst>
          </p:cNvPr>
          <p:cNvSpPr>
            <a:spLocks noGrp="1"/>
          </p:cNvSpPr>
          <p:nvPr>
            <p:ph type="body" sz="quarter" idx="58" hasCustomPrompt="1"/>
          </p:nvPr>
        </p:nvSpPr>
        <p:spPr>
          <a:xfrm>
            <a:off x="9077116" y="2868418"/>
            <a:ext cx="2595589" cy="2514729"/>
          </a:xfrm>
        </p:spPr>
        <p:txBody>
          <a:bodyPr wrap="square">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Tree>
    <p:extLst>
      <p:ext uri="{BB962C8B-B14F-4D97-AF65-F5344CB8AC3E}">
        <p14:creationId xmlns:p14="http://schemas.microsoft.com/office/powerpoint/2010/main" val="1376315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ote_Dark Blue">
    <p:bg>
      <p:bgPr>
        <a:solidFill>
          <a:schemeClr val="accent2"/>
        </a:solid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0B91DB79-E2AC-CE2B-5FAE-BEC630409992}"/>
              </a:ext>
            </a:extLst>
          </p:cNvPr>
          <p:cNvSpPr>
            <a:spLocks noGrp="1"/>
          </p:cNvSpPr>
          <p:nvPr>
            <p:ph type="title" hasCustomPrompt="1"/>
          </p:nvPr>
        </p:nvSpPr>
        <p:spPr>
          <a:xfrm>
            <a:off x="531812" y="1196975"/>
            <a:ext cx="11144251" cy="3616325"/>
          </a:xfrm>
        </p:spPr>
        <p:txBody>
          <a:bodyPr anchor="ctr"/>
          <a:lstStyle>
            <a:lvl1pPr marL="0" marR="0" indent="0" algn="ctr" defTabSz="914400" rtl="0" eaLnBrk="1" fontAlgn="auto" latinLnBrk="0" hangingPunct="1">
              <a:lnSpc>
                <a:spcPct val="84000"/>
              </a:lnSpc>
              <a:spcBef>
                <a:spcPct val="0"/>
              </a:spcBef>
              <a:spcAft>
                <a:spcPts val="0"/>
              </a:spcAft>
              <a:buClrTx/>
              <a:buSzTx/>
              <a:buFontTx/>
              <a:buNone/>
              <a:tabLst/>
              <a:defRPr sz="5500"/>
            </a:lvl1pPr>
          </a:lstStyle>
          <a:p>
            <a:r>
              <a:rPr lang="en-US"/>
              <a:t>Quote 4 lines maximum. </a:t>
            </a:r>
            <a:br>
              <a:rPr lang="en-US"/>
            </a:b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a:t>
            </a:r>
            <a:r>
              <a:rPr lang="en-US" err="1"/>
              <a:t>laoreet</a:t>
            </a:r>
            <a:r>
              <a:rPr lang="en-US"/>
              <a:t> </a:t>
            </a:r>
            <a:r>
              <a:rPr lang="en-US" err="1"/>
              <a:t>venenatis</a:t>
            </a:r>
            <a:r>
              <a:rPr lang="en-US"/>
              <a:t> </a:t>
            </a:r>
            <a:r>
              <a:rPr lang="en-US" err="1"/>
              <a:t>urna</a:t>
            </a:r>
            <a:r>
              <a:rPr lang="en-US"/>
              <a:t>, in </a:t>
            </a:r>
            <a:r>
              <a:rPr lang="en-US" err="1"/>
              <a:t>vehicula</a:t>
            </a:r>
            <a:r>
              <a:rPr lang="en-US"/>
              <a:t> mi.</a:t>
            </a:r>
          </a:p>
        </p:txBody>
      </p:sp>
      <p:sp>
        <p:nvSpPr>
          <p:cNvPr id="13" name="Text Placeholder 22">
            <a:extLst>
              <a:ext uri="{FF2B5EF4-FFF2-40B4-BE49-F238E27FC236}">
                <a16:creationId xmlns:a16="http://schemas.microsoft.com/office/drawing/2014/main" id="{84EB628F-8E06-31E6-5105-B798681A887F}"/>
              </a:ext>
            </a:extLst>
          </p:cNvPr>
          <p:cNvSpPr>
            <a:spLocks noGrp="1"/>
          </p:cNvSpPr>
          <p:nvPr>
            <p:ph type="body" sz="quarter" idx="13" hasCustomPrompt="1"/>
          </p:nvPr>
        </p:nvSpPr>
        <p:spPr>
          <a:xfrm>
            <a:off x="531811" y="5053746"/>
            <a:ext cx="11144252" cy="1112104"/>
          </a:xfrm>
        </p:spPr>
        <p:txBody>
          <a:bodyPr wrap="square" anchor="b">
            <a:noAutofit/>
          </a:bodyPr>
          <a:lstStyle>
            <a:lvl1pPr marL="0" indent="0" algn="ctr">
              <a:buNone/>
              <a:defRPr sz="2800" spc="-50" baseline="0">
                <a:latin typeface="+mj-lt"/>
              </a:defRPr>
            </a:lvl1pPr>
          </a:lstStyle>
          <a:p>
            <a:pPr lvl="0"/>
            <a:r>
              <a:rPr lang="en-US"/>
              <a:t>Quote attribution</a:t>
            </a:r>
          </a:p>
        </p:txBody>
      </p:sp>
      <p:sp>
        <p:nvSpPr>
          <p:cNvPr id="6" name="TextBox 5">
            <a:extLst>
              <a:ext uri="{FF2B5EF4-FFF2-40B4-BE49-F238E27FC236}">
                <a16:creationId xmlns:a16="http://schemas.microsoft.com/office/drawing/2014/main" id="{84739A76-C8B6-CADD-ACBA-17389E4E17CB}"/>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accent6">
                    <a:lumMod val="90000"/>
                  </a:schemeClr>
                </a:solidFill>
                <a:latin typeface="+mn-lt"/>
                <a:ea typeface="+mn-ea"/>
                <a:cs typeface="+mn-cs"/>
              </a:rPr>
              <a:pPr marL="0" lvl="0" algn="l" defTabSz="914400" rtl="0" eaLnBrk="1" latinLnBrk="0" hangingPunct="1">
                <a:lnSpc>
                  <a:spcPct val="125000"/>
                </a:lnSpc>
              </a:pPr>
              <a:t>‹#›</a:t>
            </a:fld>
            <a:endParaRPr lang="en-US" sz="800" kern="1200">
              <a:solidFill>
                <a:schemeClr val="accent6">
                  <a:lumMod val="90000"/>
                </a:schemeClr>
              </a:solidFill>
              <a:latin typeface="+mn-lt"/>
              <a:ea typeface="+mn-ea"/>
              <a:cs typeface="+mn-cs"/>
            </a:endParaRPr>
          </a:p>
        </p:txBody>
      </p:sp>
      <p:sp>
        <p:nvSpPr>
          <p:cNvPr id="2" name="Footer Placeholder 1">
            <a:extLst>
              <a:ext uri="{FF2B5EF4-FFF2-40B4-BE49-F238E27FC236}">
                <a16:creationId xmlns:a16="http://schemas.microsoft.com/office/drawing/2014/main" id="{F16C6448-AB08-7665-09DF-C32961CFFB7A}"/>
              </a:ext>
            </a:extLst>
          </p:cNvPr>
          <p:cNvSpPr>
            <a:spLocks noGrp="1"/>
          </p:cNvSpPr>
          <p:nvPr>
            <p:ph type="ftr" sz="quarter" idx="14"/>
          </p:nvPr>
        </p:nvSpPr>
        <p:spPr/>
        <p:txBody>
          <a:bodyPr/>
          <a:lstStyle/>
          <a:p>
            <a:endParaRPr lang="en-CA"/>
          </a:p>
        </p:txBody>
      </p:sp>
    </p:spTree>
    <p:extLst>
      <p:ext uri="{BB962C8B-B14F-4D97-AF65-F5344CB8AC3E}">
        <p14:creationId xmlns:p14="http://schemas.microsoft.com/office/powerpoint/2010/main" val="1892449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Content_Dark Blue">
    <p:bg>
      <p:bgPr>
        <a:solidFill>
          <a:schemeClr val="accent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7F8DD13-BEA9-2C60-4EDB-8044D82F4225}"/>
              </a:ext>
            </a:extLst>
          </p:cNvPr>
          <p:cNvSpPr>
            <a:spLocks noGrp="1"/>
          </p:cNvSpPr>
          <p:nvPr>
            <p:ph type="title" hasCustomPrompt="1"/>
          </p:nvPr>
        </p:nvSpPr>
        <p:spPr/>
        <p:txBody>
          <a:bodyPr/>
          <a:lstStyle/>
          <a:p>
            <a:r>
              <a:rPr lang="en-US"/>
              <a:t>Title + Content layout</a:t>
            </a:r>
            <a:br>
              <a:rPr lang="en-US"/>
            </a:br>
            <a:r>
              <a:rPr lang="en-US"/>
              <a:t>Title 2 lines maximum</a:t>
            </a:r>
            <a:endParaRPr lang="en-CA"/>
          </a:p>
        </p:txBody>
      </p:sp>
      <p:sp>
        <p:nvSpPr>
          <p:cNvPr id="3" name="Footer Placeholder 2">
            <a:extLst>
              <a:ext uri="{FF2B5EF4-FFF2-40B4-BE49-F238E27FC236}">
                <a16:creationId xmlns:a16="http://schemas.microsoft.com/office/drawing/2014/main" id="{575466BB-39CC-C85B-590E-1C209388959A}"/>
              </a:ext>
            </a:extLst>
          </p:cNvPr>
          <p:cNvSpPr>
            <a:spLocks noGrp="1"/>
          </p:cNvSpPr>
          <p:nvPr>
            <p:ph type="ftr" sz="quarter" idx="10"/>
          </p:nvPr>
        </p:nvSpPr>
        <p:spPr/>
        <p:txBody>
          <a:bodyPr/>
          <a:lstStyle/>
          <a:p>
            <a:endParaRPr lang="en-CA"/>
          </a:p>
        </p:txBody>
      </p:sp>
      <p:sp>
        <p:nvSpPr>
          <p:cNvPr id="2" name="Text Placeholder 3">
            <a:extLst>
              <a:ext uri="{FF2B5EF4-FFF2-40B4-BE49-F238E27FC236}">
                <a16:creationId xmlns:a16="http://schemas.microsoft.com/office/drawing/2014/main" id="{78EBEF18-027F-EE19-DBC3-5DC0B50554D0}"/>
              </a:ext>
            </a:extLst>
          </p:cNvPr>
          <p:cNvSpPr>
            <a:spLocks noGrp="1"/>
          </p:cNvSpPr>
          <p:nvPr>
            <p:ph idx="1" hasCustomPrompt="1"/>
          </p:nvPr>
        </p:nvSpPr>
        <p:spPr>
          <a:xfrm>
            <a:off x="515938" y="1820860"/>
            <a:ext cx="11160126" cy="4344989"/>
          </a:xfrm>
          <a:prstGeom prst="rect">
            <a:avLst/>
          </a:prstGeom>
        </p:spPr>
        <p:txBody>
          <a:bodyPr vert="horz" lIns="0" tIns="0" rIns="0" bIns="0" rtlCol="0">
            <a:noAutofit/>
          </a:bodyPr>
          <a:lstStyle/>
          <a:p>
            <a:pPr lvl="0"/>
            <a:r>
              <a:rPr lang="en-US"/>
              <a:t>Click to edit Parent text styles</a:t>
            </a:r>
          </a:p>
          <a:p>
            <a:pPr lvl="1"/>
            <a:r>
              <a:rPr lang="en-US"/>
              <a:t>Second level</a:t>
            </a:r>
          </a:p>
          <a:p>
            <a:pPr lvl="2"/>
            <a:r>
              <a:rPr lang="en-US"/>
              <a:t>Third level</a:t>
            </a:r>
          </a:p>
          <a:p>
            <a:pPr lvl="3"/>
            <a:r>
              <a:rPr lang="en-US"/>
              <a:t>Fourth level</a:t>
            </a:r>
          </a:p>
          <a:p>
            <a:pPr lvl="4"/>
            <a:r>
              <a:rPr lang="en-US"/>
              <a:t>Fifth level</a:t>
            </a:r>
          </a:p>
          <a:p>
            <a:pPr lvl="5"/>
            <a:r>
              <a:rPr lang="en-US"/>
              <a:t>Sixth</a:t>
            </a:r>
          </a:p>
          <a:p>
            <a:pPr lvl="6"/>
            <a:r>
              <a:rPr lang="en-US"/>
              <a:t>Seventh</a:t>
            </a:r>
          </a:p>
          <a:p>
            <a:pPr lvl="7"/>
            <a:r>
              <a:rPr lang="en-US"/>
              <a:t>Eighth</a:t>
            </a:r>
          </a:p>
          <a:p>
            <a:pPr lvl="8"/>
            <a:r>
              <a:rPr lang="en-US"/>
              <a:t>Ninth</a:t>
            </a:r>
          </a:p>
        </p:txBody>
      </p:sp>
      <p:sp>
        <p:nvSpPr>
          <p:cNvPr id="5" name="Text Placeholder 4">
            <a:extLst>
              <a:ext uri="{FF2B5EF4-FFF2-40B4-BE49-F238E27FC236}">
                <a16:creationId xmlns:a16="http://schemas.microsoft.com/office/drawing/2014/main" id="{461C6F2B-E74D-C23D-F292-9AE7A5E92539}"/>
              </a:ext>
            </a:extLst>
          </p:cNvPr>
          <p:cNvSpPr>
            <a:spLocks noGrp="1"/>
          </p:cNvSpPr>
          <p:nvPr>
            <p:ph type="body" sz="quarter" idx="11" hasCustomPrompt="1"/>
          </p:nvPr>
        </p:nvSpPr>
        <p:spPr>
          <a:xfrm>
            <a:off x="515938" y="1387475"/>
            <a:ext cx="11160125" cy="233910"/>
          </a:xfrm>
        </p:spPr>
        <p:txBody>
          <a:bodyPr>
            <a:spAutoFit/>
          </a:bodyPr>
          <a:lstStyle>
            <a:lvl1pPr marL="0" indent="0">
              <a:buNone/>
              <a:defRPr lang="en-US" sz="1600" kern="1200" dirty="0">
                <a:solidFill>
                  <a:schemeClr val="tx1"/>
                </a:solidFill>
                <a:latin typeface="+mn-lt"/>
                <a:ea typeface="+mn-ea"/>
                <a:cs typeface="+mn-cs"/>
              </a:defRPr>
            </a:lvl1pPr>
          </a:lstStyle>
          <a:p>
            <a:pPr lvl="0"/>
            <a:r>
              <a:rPr lang="en-US" err="1"/>
              <a:t>Subheader</a:t>
            </a:r>
            <a:endParaRPr lang="en-US"/>
          </a:p>
        </p:txBody>
      </p:sp>
    </p:spTree>
    <p:extLst>
      <p:ext uri="{BB962C8B-B14F-4D97-AF65-F5344CB8AC3E}">
        <p14:creationId xmlns:p14="http://schemas.microsoft.com/office/powerpoint/2010/main" val="3809937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50/50 Title+Content_Dark Blue">
    <p:bg>
      <p:bgRef idx="1001">
        <a:schemeClr val="bg2"/>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CC7DB58-AE4B-237F-9A89-82A8C6785EA1}"/>
              </a:ext>
            </a:extLst>
          </p:cNvPr>
          <p:cNvSpPr/>
          <p:nvPr userDrawn="1"/>
        </p:nvSpPr>
        <p:spPr>
          <a:xfrm>
            <a:off x="6096000" y="0"/>
            <a:ext cx="609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6000"/>
              </a:lnSpc>
            </a:pPr>
            <a:endParaRPr lang="en-US" err="1">
              <a:solidFill>
                <a:schemeClr val="tx1"/>
              </a:solidFill>
              <a:latin typeface="Microsoft Sans Serif"/>
              <a:cs typeface="Microsoft Sans Serif" panose="020B0604020202020204" pitchFamily="34" charset="0"/>
            </a:endParaRPr>
          </a:p>
        </p:txBody>
      </p:sp>
      <p:sp>
        <p:nvSpPr>
          <p:cNvPr id="3" name="Title 2">
            <a:extLst>
              <a:ext uri="{FF2B5EF4-FFF2-40B4-BE49-F238E27FC236}">
                <a16:creationId xmlns:a16="http://schemas.microsoft.com/office/drawing/2014/main" id="{C22F3776-3D2C-A222-540D-0903BB38AA94}"/>
              </a:ext>
            </a:extLst>
          </p:cNvPr>
          <p:cNvSpPr>
            <a:spLocks noGrp="1"/>
          </p:cNvSpPr>
          <p:nvPr>
            <p:ph type="title" hasCustomPrompt="1"/>
          </p:nvPr>
        </p:nvSpPr>
        <p:spPr>
          <a:xfrm>
            <a:off x="515938" y="628016"/>
            <a:ext cx="5065712" cy="647700"/>
          </a:xfrm>
        </p:spPr>
        <p:txBody>
          <a:bodyPr/>
          <a:lstStyle>
            <a:lvl1pPr>
              <a:lnSpc>
                <a:spcPct val="85000"/>
              </a:lnSpc>
              <a:defRPr>
                <a:solidFill>
                  <a:schemeClr val="tx1"/>
                </a:solidFill>
              </a:defRPr>
            </a:lvl1pPr>
          </a:lstStyle>
          <a:p>
            <a:r>
              <a:rPr lang="en-US"/>
              <a:t>50/50 Title + Content</a:t>
            </a:r>
            <a:br>
              <a:rPr lang="en-US"/>
            </a:br>
            <a:r>
              <a:rPr lang="en-US"/>
              <a:t>Title 2 lines maximum</a:t>
            </a:r>
          </a:p>
        </p:txBody>
      </p:sp>
      <p:sp>
        <p:nvSpPr>
          <p:cNvPr id="2" name="Footer Placeholder 1">
            <a:extLst>
              <a:ext uri="{FF2B5EF4-FFF2-40B4-BE49-F238E27FC236}">
                <a16:creationId xmlns:a16="http://schemas.microsoft.com/office/drawing/2014/main" id="{C1603945-6AF6-41EC-96CD-6345DBC93FB5}"/>
              </a:ext>
            </a:extLst>
          </p:cNvPr>
          <p:cNvSpPr>
            <a:spLocks noGrp="1"/>
          </p:cNvSpPr>
          <p:nvPr>
            <p:ph type="ftr" sz="quarter" idx="10"/>
          </p:nvPr>
        </p:nvSpPr>
        <p:spPr>
          <a:xfrm>
            <a:off x="515938" y="6396925"/>
            <a:ext cx="5065711" cy="118174"/>
          </a:xfrm>
        </p:spPr>
        <p:txBody>
          <a:bodyPr/>
          <a:lstStyle>
            <a:lvl1pPr marL="0" algn="l" defTabSz="685800" rtl="0" eaLnBrk="1" latinLnBrk="0" hangingPunct="1">
              <a:lnSpc>
                <a:spcPct val="96000"/>
              </a:lnSpc>
              <a:spcBef>
                <a:spcPts val="0"/>
              </a:spcBef>
              <a:spcAft>
                <a:spcPts val="225"/>
              </a:spcAft>
              <a:buClr>
                <a:srgbClr val="3253DC"/>
              </a:buClr>
              <a:buFont typeface="Arial" panose="020B0604020202020204" pitchFamily="34" charset="0"/>
              <a:buNone/>
              <a:defRPr lang="en-CA" sz="800" kern="1200" baseline="0" dirty="0" smtClean="0">
                <a:solidFill>
                  <a:schemeClr val="accent6">
                    <a:lumMod val="90000"/>
                  </a:schemeClr>
                </a:solidFill>
                <a:latin typeface="+mn-lt"/>
                <a:ea typeface="+mn-ea"/>
                <a:cs typeface="+mn-cs"/>
              </a:defRPr>
            </a:lvl1pPr>
          </a:lstStyle>
          <a:p>
            <a:endParaRPr lang="en-CA"/>
          </a:p>
        </p:txBody>
      </p:sp>
      <p:sp>
        <p:nvSpPr>
          <p:cNvPr id="4" name="Text Placeholder 3">
            <a:extLst>
              <a:ext uri="{FF2B5EF4-FFF2-40B4-BE49-F238E27FC236}">
                <a16:creationId xmlns:a16="http://schemas.microsoft.com/office/drawing/2014/main" id="{8C4674D7-0943-3D3A-3399-801B35B01C98}"/>
              </a:ext>
            </a:extLst>
          </p:cNvPr>
          <p:cNvSpPr>
            <a:spLocks noGrp="1"/>
          </p:cNvSpPr>
          <p:nvPr>
            <p:ph idx="1" hasCustomPrompt="1"/>
          </p:nvPr>
        </p:nvSpPr>
        <p:spPr>
          <a:xfrm>
            <a:off x="515937" y="1820860"/>
            <a:ext cx="5065712" cy="4344989"/>
          </a:xfrm>
          <a:prstGeom prst="rect">
            <a:avLst/>
          </a:prstGeom>
        </p:spPr>
        <p:txBody>
          <a:bodyPr vert="horz" lIns="0" tIns="0" rIns="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US"/>
              <a:t>Click to edit Parent text styles</a:t>
            </a:r>
          </a:p>
          <a:p>
            <a:pPr lvl="1"/>
            <a:r>
              <a:rPr lang="en-US"/>
              <a:t>Second level</a:t>
            </a:r>
          </a:p>
          <a:p>
            <a:pPr lvl="2"/>
            <a:r>
              <a:rPr lang="en-US"/>
              <a:t>Third level</a:t>
            </a:r>
          </a:p>
          <a:p>
            <a:pPr lvl="3"/>
            <a:r>
              <a:rPr lang="en-US"/>
              <a:t>Fourth level</a:t>
            </a:r>
          </a:p>
          <a:p>
            <a:pPr lvl="4"/>
            <a:r>
              <a:rPr lang="en-US"/>
              <a:t>Fifth level</a:t>
            </a:r>
          </a:p>
          <a:p>
            <a:pPr lvl="5"/>
            <a:r>
              <a:rPr lang="en-US"/>
              <a:t>Sixth</a:t>
            </a:r>
          </a:p>
          <a:p>
            <a:pPr lvl="6"/>
            <a:r>
              <a:rPr lang="en-US"/>
              <a:t>Seventh</a:t>
            </a:r>
          </a:p>
          <a:p>
            <a:pPr lvl="7"/>
            <a:r>
              <a:rPr lang="en-US"/>
              <a:t>Eighth</a:t>
            </a:r>
          </a:p>
          <a:p>
            <a:pPr lvl="8"/>
            <a:r>
              <a:rPr lang="en-US"/>
              <a:t>Ninth</a:t>
            </a:r>
          </a:p>
        </p:txBody>
      </p:sp>
      <p:sp>
        <p:nvSpPr>
          <p:cNvPr id="5" name="Text Placeholder 4">
            <a:extLst>
              <a:ext uri="{FF2B5EF4-FFF2-40B4-BE49-F238E27FC236}">
                <a16:creationId xmlns:a16="http://schemas.microsoft.com/office/drawing/2014/main" id="{7E0D4A21-1870-2B85-04F6-859526FE4179}"/>
              </a:ext>
            </a:extLst>
          </p:cNvPr>
          <p:cNvSpPr>
            <a:spLocks noGrp="1"/>
          </p:cNvSpPr>
          <p:nvPr>
            <p:ph type="body" sz="quarter" idx="11" hasCustomPrompt="1"/>
          </p:nvPr>
        </p:nvSpPr>
        <p:spPr>
          <a:xfrm>
            <a:off x="515937" y="1387475"/>
            <a:ext cx="5065712" cy="233910"/>
          </a:xfrm>
        </p:spPr>
        <p:txBody>
          <a:bodyPr wrap="square">
            <a:spAutoFit/>
          </a:bodyPr>
          <a:lstStyle>
            <a:lvl1pPr marL="0" indent="0">
              <a:buNone/>
              <a:defRPr lang="en-US" sz="1600" kern="1200" dirty="0">
                <a:solidFill>
                  <a:schemeClr val="tx1"/>
                </a:solidFill>
                <a:latin typeface="+mn-lt"/>
                <a:ea typeface="+mn-ea"/>
                <a:cs typeface="+mn-cs"/>
              </a:defRPr>
            </a:lvl1pPr>
          </a:lstStyle>
          <a:p>
            <a:pPr lvl="0"/>
            <a:r>
              <a:rPr lang="en-US" err="1"/>
              <a:t>Subheader</a:t>
            </a:r>
            <a:endParaRPr lang="en-US"/>
          </a:p>
        </p:txBody>
      </p:sp>
      <p:sp>
        <p:nvSpPr>
          <p:cNvPr id="6" name="TextBox 5">
            <a:extLst>
              <a:ext uri="{FF2B5EF4-FFF2-40B4-BE49-F238E27FC236}">
                <a16:creationId xmlns:a16="http://schemas.microsoft.com/office/drawing/2014/main" id="{453F3C8D-5FC0-8926-D525-14F58F1CD347}"/>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tx1"/>
                </a:solidFill>
                <a:latin typeface="+mn-lt"/>
                <a:ea typeface="+mn-ea"/>
                <a:cs typeface="+mn-cs"/>
              </a:rPr>
              <a:pPr marL="0" lvl="0" algn="l" defTabSz="914400" rtl="0" eaLnBrk="1" latinLnBrk="0" hangingPunct="1">
                <a:lnSpc>
                  <a:spcPct val="125000"/>
                </a:lnSpc>
              </a:pPr>
              <a:t>‹#›</a:t>
            </a:fld>
            <a:endParaRPr lang="en-US" sz="800" kern="1200">
              <a:solidFill>
                <a:schemeClr val="tx1"/>
              </a:solidFill>
              <a:latin typeface="+mn-lt"/>
              <a:ea typeface="+mn-ea"/>
              <a:cs typeface="+mn-cs"/>
            </a:endParaRPr>
          </a:p>
        </p:txBody>
      </p:sp>
      <p:sp>
        <p:nvSpPr>
          <p:cNvPr id="7" name="TextBox 6">
            <a:extLst>
              <a:ext uri="{FF2B5EF4-FFF2-40B4-BE49-F238E27FC236}">
                <a16:creationId xmlns:a16="http://schemas.microsoft.com/office/drawing/2014/main" id="{B8D9ACE2-2765-F3B0-D6F0-6EEB06E3BF04}"/>
              </a:ext>
            </a:extLst>
          </p:cNvPr>
          <p:cNvSpPr txBox="1"/>
          <p:nvPr userDrawn="1"/>
        </p:nvSpPr>
        <p:spPr>
          <a:xfrm>
            <a:off x="6773075" y="6396526"/>
            <a:ext cx="4765549" cy="11695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800" kern="1200" baseline="0">
                <a:solidFill>
                  <a:schemeClr val="tx1"/>
                </a:solidFill>
                <a:latin typeface="+mn-lt"/>
                <a:ea typeface="+mn-ea"/>
                <a:cs typeface="+mn-cs"/>
              </a:rPr>
              <a:t>Confidential – Qualcomm Technologies, Inc. and/or its affiliated companies – May Contain Trade Secrets</a:t>
            </a:r>
          </a:p>
        </p:txBody>
      </p:sp>
      <p:sp>
        <p:nvSpPr>
          <p:cNvPr id="12" name="Content Placeholder 5">
            <a:extLst>
              <a:ext uri="{FF2B5EF4-FFF2-40B4-BE49-F238E27FC236}">
                <a16:creationId xmlns:a16="http://schemas.microsoft.com/office/drawing/2014/main" id="{6ED21770-A267-5772-4EFF-0944DDD34920}"/>
              </a:ext>
            </a:extLst>
          </p:cNvPr>
          <p:cNvSpPr txBox="1">
            <a:spLocks/>
          </p:cNvSpPr>
          <p:nvPr userDrawn="1"/>
        </p:nvSpPr>
        <p:spPr>
          <a:xfrm>
            <a:off x="6611938" y="1820860"/>
            <a:ext cx="5065712" cy="4344989"/>
          </a:xfrm>
          <a:prstGeom prst="rect">
            <a:avLst/>
          </a:prstGeom>
        </p:spPr>
        <p:txBody>
          <a:bodyPr vert="horz" lIns="0" tIns="0" rIns="0" bIns="0" rtlCol="0">
            <a:noAutofit/>
          </a:bodyPr>
          <a:lstStyle>
            <a:lvl1pPr marL="171450" indent="-171450" algn="l" defTabSz="914400" rtl="0" eaLnBrk="1" latinLnBrk="0" hangingPunct="1">
              <a:lnSpc>
                <a:spcPct val="95000"/>
              </a:lnSpc>
              <a:spcBef>
                <a:spcPts val="900"/>
              </a:spcBef>
              <a:spcAft>
                <a:spcPts val="300"/>
              </a:spcAft>
              <a:buClrTx/>
              <a:buFont typeface="Arial" panose="020B0604020202020204" pitchFamily="34" charset="0"/>
              <a:buChar char="•"/>
              <a:defRPr sz="2200" kern="1200" baseline="0">
                <a:solidFill>
                  <a:schemeClr val="tx2"/>
                </a:solidFill>
                <a:latin typeface="+mn-lt"/>
                <a:ea typeface="+mn-ea"/>
                <a:cs typeface="+mn-cs"/>
              </a:defRPr>
            </a:lvl1pPr>
            <a:lvl2pPr marL="401638" indent="-219075" algn="l" defTabSz="914400" rtl="0" eaLnBrk="1" latinLnBrk="0" hangingPunct="1">
              <a:lnSpc>
                <a:spcPct val="100000"/>
              </a:lnSpc>
              <a:spcBef>
                <a:spcPts val="300"/>
              </a:spcBef>
              <a:spcAft>
                <a:spcPts val="0"/>
              </a:spcAft>
              <a:buClrTx/>
              <a:buFont typeface="Arial" panose="020B0604020202020204" pitchFamily="34" charset="0"/>
              <a:buChar char="•"/>
              <a:tabLst>
                <a:tab pos="2003425" algn="l"/>
              </a:tabLst>
              <a:defRPr sz="1600" kern="1200" baseline="0">
                <a:solidFill>
                  <a:schemeClr val="tx2"/>
                </a:solidFill>
                <a:latin typeface="+mn-lt"/>
                <a:ea typeface="+mn-ea"/>
                <a:cs typeface="+mn-cs"/>
              </a:defRPr>
            </a:lvl2pPr>
            <a:lvl3pPr marL="538163" indent="-136525" algn="l" defTabSz="914400" rtl="0" eaLnBrk="1" latinLnBrk="0" hangingPunct="1">
              <a:lnSpc>
                <a:spcPct val="105000"/>
              </a:lnSpc>
              <a:spcBef>
                <a:spcPts val="300"/>
              </a:spcBef>
              <a:spcAft>
                <a:spcPts val="0"/>
              </a:spcAft>
              <a:buClrTx/>
              <a:buFont typeface="Arial" panose="020B0604020202020204" pitchFamily="34" charset="0"/>
              <a:buChar char="•"/>
              <a:tabLst/>
              <a:defRPr lang="en-US" sz="1400" kern="1200" dirty="0" smtClean="0">
                <a:solidFill>
                  <a:schemeClr val="tx2"/>
                </a:solidFill>
                <a:latin typeface="+mn-lt"/>
                <a:ea typeface="+mn-ea"/>
                <a:cs typeface="+mn-cs"/>
              </a:defRPr>
            </a:lvl3pPr>
            <a:lvl4pPr marL="666750" indent="-128588" algn="l" defTabSz="914400" rtl="0" eaLnBrk="1" latinLnBrk="0" hangingPunct="1">
              <a:lnSpc>
                <a:spcPct val="105000"/>
              </a:lnSpc>
              <a:spcBef>
                <a:spcPts val="150"/>
              </a:spcBef>
              <a:spcAft>
                <a:spcPts val="0"/>
              </a:spcAft>
              <a:buClrTx/>
              <a:buFont typeface="Arial" panose="020B0604020202020204" pitchFamily="34" charset="0"/>
              <a:buChar char="•"/>
              <a:tabLst/>
              <a:defRPr sz="1200" kern="1200">
                <a:solidFill>
                  <a:schemeClr val="tx2"/>
                </a:solidFill>
                <a:latin typeface="+mn-lt"/>
                <a:ea typeface="+mn-ea"/>
                <a:cs typeface="+mn-cs"/>
              </a:defRPr>
            </a:lvl4pPr>
            <a:lvl5pPr marL="838200" indent="-171450" algn="l" defTabSz="914400" rtl="0" eaLnBrk="1" latinLnBrk="0" hangingPunct="1">
              <a:lnSpc>
                <a:spcPct val="95000"/>
              </a:lnSpc>
              <a:spcBef>
                <a:spcPts val="200"/>
              </a:spcBef>
              <a:spcAft>
                <a:spcPts val="0"/>
              </a:spcAft>
              <a:buClrTx/>
              <a:buFont typeface="Arial" panose="020B0604020202020204" pitchFamily="34" charset="0"/>
              <a:buChar char="•"/>
              <a:tabLst/>
              <a:defRPr sz="800" b="0" i="0" kern="1200" spc="0" baseline="0">
                <a:solidFill>
                  <a:schemeClr val="tx2"/>
                </a:solidFill>
                <a:latin typeface="+mn-lt"/>
                <a:ea typeface="+mn-ea"/>
                <a:cs typeface="+mn-cs"/>
              </a:defRPr>
            </a:lvl5pPr>
            <a:lvl6pPr marL="838800" indent="-172800" algn="l" defTabSz="914400" rtl="0" eaLnBrk="1" latinLnBrk="0" hangingPunct="1">
              <a:lnSpc>
                <a:spcPct val="95000"/>
              </a:lnSpc>
              <a:spcBef>
                <a:spcPts val="200"/>
              </a:spcBef>
              <a:buFont typeface="Arial" panose="020B0604020202020204" pitchFamily="34" charset="0"/>
              <a:buChar char="•"/>
              <a:defRPr sz="800" kern="1200">
                <a:solidFill>
                  <a:schemeClr val="tx1"/>
                </a:solidFill>
                <a:latin typeface="+mn-lt"/>
                <a:ea typeface="+mn-ea"/>
                <a:cs typeface="+mn-cs"/>
              </a:defRPr>
            </a:lvl6pPr>
            <a:lvl7pPr marL="838800" indent="-17280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7pPr>
            <a:lvl8pPr marL="838800" indent="-172800" algn="l" defTabSz="914400" rtl="0" eaLnBrk="1" latinLnBrk="0" hangingPunct="1">
              <a:lnSpc>
                <a:spcPct val="95000"/>
              </a:lnSpc>
              <a:spcBef>
                <a:spcPts val="200"/>
              </a:spcBef>
              <a:buSzPct val="100000"/>
              <a:buFont typeface="Arial" panose="020B0604020202020204" pitchFamily="34" charset="0"/>
              <a:buChar char="•"/>
              <a:defRPr lang="en-US" sz="800" kern="1200" baseline="0" dirty="0" smtClean="0">
                <a:solidFill>
                  <a:schemeClr val="tx1"/>
                </a:solidFill>
                <a:latin typeface="+mn-lt"/>
                <a:ea typeface="+mn-ea"/>
                <a:cs typeface="+mn-cs"/>
              </a:defRPr>
            </a:lvl8pPr>
            <a:lvl9pPr marL="837450" indent="-17145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9pPr>
          </a:lstStyle>
          <a:p>
            <a:endParaRPr lang="en-US">
              <a:solidFill>
                <a:schemeClr val="tx1"/>
              </a:solidFill>
            </a:endParaRPr>
          </a:p>
        </p:txBody>
      </p:sp>
      <p:sp>
        <p:nvSpPr>
          <p:cNvPr id="13" name="Text Placeholder 6">
            <a:extLst>
              <a:ext uri="{FF2B5EF4-FFF2-40B4-BE49-F238E27FC236}">
                <a16:creationId xmlns:a16="http://schemas.microsoft.com/office/drawing/2014/main" id="{76E4617A-E4E0-90D8-EBDE-4EE5196FA4F2}"/>
              </a:ext>
            </a:extLst>
          </p:cNvPr>
          <p:cNvSpPr txBox="1">
            <a:spLocks/>
          </p:cNvSpPr>
          <p:nvPr userDrawn="1"/>
        </p:nvSpPr>
        <p:spPr>
          <a:xfrm>
            <a:off x="6611939" y="1387475"/>
            <a:ext cx="5065712" cy="233910"/>
          </a:xfrm>
          <a:prstGeom prst="rect">
            <a:avLst/>
          </a:prstGeom>
        </p:spPr>
        <p:txBody>
          <a:bodyPr vert="horz" lIns="0" tIns="0" rIns="0" bIns="0" rtlCol="0">
            <a:spAutoFit/>
          </a:bodyPr>
          <a:lstStyle>
            <a:lvl1pPr marL="0" indent="0" algn="l" defTabSz="914400" rtl="0" eaLnBrk="1" latinLnBrk="0" hangingPunct="1">
              <a:lnSpc>
                <a:spcPct val="95000"/>
              </a:lnSpc>
              <a:spcBef>
                <a:spcPts val="900"/>
              </a:spcBef>
              <a:spcAft>
                <a:spcPts val="300"/>
              </a:spcAft>
              <a:buClrTx/>
              <a:buFont typeface="Arial" panose="020B0604020202020204" pitchFamily="34" charset="0"/>
              <a:buNone/>
              <a:defRPr lang="en-US" sz="1600" kern="1200" baseline="0" dirty="0">
                <a:solidFill>
                  <a:schemeClr val="dk1"/>
                </a:solidFill>
                <a:latin typeface="+mn-lt"/>
                <a:ea typeface="+mn-ea"/>
                <a:cs typeface="+mn-cs"/>
              </a:defRPr>
            </a:lvl1pPr>
            <a:lvl2pPr marL="401638" indent="-219075" algn="l" defTabSz="914400" rtl="0" eaLnBrk="1" latinLnBrk="0" hangingPunct="1">
              <a:lnSpc>
                <a:spcPct val="100000"/>
              </a:lnSpc>
              <a:spcBef>
                <a:spcPts val="300"/>
              </a:spcBef>
              <a:spcAft>
                <a:spcPts val="0"/>
              </a:spcAft>
              <a:buClrTx/>
              <a:buFont typeface="Arial" panose="020B0604020202020204" pitchFamily="34" charset="0"/>
              <a:buChar char="•"/>
              <a:tabLst>
                <a:tab pos="2003425" algn="l"/>
              </a:tabLst>
              <a:defRPr sz="1600" kern="1200" baseline="0">
                <a:solidFill>
                  <a:schemeClr val="tx2"/>
                </a:solidFill>
                <a:latin typeface="+mn-lt"/>
                <a:ea typeface="+mn-ea"/>
                <a:cs typeface="+mn-cs"/>
              </a:defRPr>
            </a:lvl2pPr>
            <a:lvl3pPr marL="538163" indent="-136525" algn="l" defTabSz="914400" rtl="0" eaLnBrk="1" latinLnBrk="0" hangingPunct="1">
              <a:lnSpc>
                <a:spcPct val="105000"/>
              </a:lnSpc>
              <a:spcBef>
                <a:spcPts val="300"/>
              </a:spcBef>
              <a:spcAft>
                <a:spcPts val="0"/>
              </a:spcAft>
              <a:buClrTx/>
              <a:buFont typeface="Arial" panose="020B0604020202020204" pitchFamily="34" charset="0"/>
              <a:buChar char="•"/>
              <a:tabLst/>
              <a:defRPr lang="en-US" sz="1400" kern="1200" dirty="0" smtClean="0">
                <a:solidFill>
                  <a:schemeClr val="tx2"/>
                </a:solidFill>
                <a:latin typeface="+mn-lt"/>
                <a:ea typeface="+mn-ea"/>
                <a:cs typeface="+mn-cs"/>
              </a:defRPr>
            </a:lvl3pPr>
            <a:lvl4pPr marL="666750" indent="-128588" algn="l" defTabSz="914400" rtl="0" eaLnBrk="1" latinLnBrk="0" hangingPunct="1">
              <a:lnSpc>
                <a:spcPct val="105000"/>
              </a:lnSpc>
              <a:spcBef>
                <a:spcPts val="150"/>
              </a:spcBef>
              <a:spcAft>
                <a:spcPts val="0"/>
              </a:spcAft>
              <a:buClrTx/>
              <a:buFont typeface="Arial" panose="020B0604020202020204" pitchFamily="34" charset="0"/>
              <a:buChar char="•"/>
              <a:tabLst/>
              <a:defRPr sz="1200" kern="1200">
                <a:solidFill>
                  <a:schemeClr val="tx2"/>
                </a:solidFill>
                <a:latin typeface="+mn-lt"/>
                <a:ea typeface="+mn-ea"/>
                <a:cs typeface="+mn-cs"/>
              </a:defRPr>
            </a:lvl4pPr>
            <a:lvl5pPr marL="838200" indent="-171450" algn="l" defTabSz="914400" rtl="0" eaLnBrk="1" latinLnBrk="0" hangingPunct="1">
              <a:lnSpc>
                <a:spcPct val="95000"/>
              </a:lnSpc>
              <a:spcBef>
                <a:spcPts val="200"/>
              </a:spcBef>
              <a:spcAft>
                <a:spcPts val="0"/>
              </a:spcAft>
              <a:buClrTx/>
              <a:buFont typeface="Arial" panose="020B0604020202020204" pitchFamily="34" charset="0"/>
              <a:buChar char="•"/>
              <a:tabLst/>
              <a:defRPr sz="800" b="0" i="0" kern="1200" spc="0" baseline="0">
                <a:solidFill>
                  <a:schemeClr val="tx2"/>
                </a:solidFill>
                <a:latin typeface="+mn-lt"/>
                <a:ea typeface="+mn-ea"/>
                <a:cs typeface="+mn-cs"/>
              </a:defRPr>
            </a:lvl5pPr>
            <a:lvl6pPr marL="838800" indent="-172800" algn="l" defTabSz="914400" rtl="0" eaLnBrk="1" latinLnBrk="0" hangingPunct="1">
              <a:lnSpc>
                <a:spcPct val="95000"/>
              </a:lnSpc>
              <a:spcBef>
                <a:spcPts val="200"/>
              </a:spcBef>
              <a:buFont typeface="Arial" panose="020B0604020202020204" pitchFamily="34" charset="0"/>
              <a:buChar char="•"/>
              <a:defRPr sz="800" kern="1200">
                <a:solidFill>
                  <a:schemeClr val="tx1"/>
                </a:solidFill>
                <a:latin typeface="+mn-lt"/>
                <a:ea typeface="+mn-ea"/>
                <a:cs typeface="+mn-cs"/>
              </a:defRPr>
            </a:lvl6pPr>
            <a:lvl7pPr marL="838800" indent="-17280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7pPr>
            <a:lvl8pPr marL="838800" indent="-172800" algn="l" defTabSz="914400" rtl="0" eaLnBrk="1" latinLnBrk="0" hangingPunct="1">
              <a:lnSpc>
                <a:spcPct val="95000"/>
              </a:lnSpc>
              <a:spcBef>
                <a:spcPts val="200"/>
              </a:spcBef>
              <a:buSzPct val="100000"/>
              <a:buFont typeface="Arial" panose="020B0604020202020204" pitchFamily="34" charset="0"/>
              <a:buChar char="•"/>
              <a:defRPr lang="en-US" sz="800" kern="1200" baseline="0" dirty="0" smtClean="0">
                <a:solidFill>
                  <a:schemeClr val="tx1"/>
                </a:solidFill>
                <a:latin typeface="+mn-lt"/>
                <a:ea typeface="+mn-ea"/>
                <a:cs typeface="+mn-cs"/>
              </a:defRPr>
            </a:lvl8pPr>
            <a:lvl9pPr marL="837450" indent="-17145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9pPr>
          </a:lstStyle>
          <a:p>
            <a:endParaRPr lang="en-CA">
              <a:solidFill>
                <a:schemeClr val="tx1"/>
              </a:solidFill>
            </a:endParaRPr>
          </a:p>
        </p:txBody>
      </p:sp>
      <p:sp>
        <p:nvSpPr>
          <p:cNvPr id="16" name="Text Placeholder 15">
            <a:extLst>
              <a:ext uri="{FF2B5EF4-FFF2-40B4-BE49-F238E27FC236}">
                <a16:creationId xmlns:a16="http://schemas.microsoft.com/office/drawing/2014/main" id="{29ED1B69-998A-60D1-325D-1412D1F5E143}"/>
              </a:ext>
            </a:extLst>
          </p:cNvPr>
          <p:cNvSpPr>
            <a:spLocks noGrp="1"/>
          </p:cNvSpPr>
          <p:nvPr>
            <p:ph type="body" sz="quarter" idx="12" hasCustomPrompt="1"/>
          </p:nvPr>
        </p:nvSpPr>
        <p:spPr>
          <a:xfrm>
            <a:off x="6611936" y="628017"/>
            <a:ext cx="5065200" cy="647699"/>
          </a:xfrm>
        </p:spPr>
        <p:txBody>
          <a:bodyPr>
            <a:noAutofit/>
          </a:bodyPr>
          <a:lstStyle>
            <a:lvl1pPr marL="0" indent="0" algn="l" defTabSz="914400" rtl="0" eaLnBrk="1" latinLnBrk="0" hangingPunct="1">
              <a:lnSpc>
                <a:spcPct val="85000"/>
              </a:lnSpc>
              <a:spcBef>
                <a:spcPct val="0"/>
              </a:spcBef>
              <a:buNone/>
              <a:defRPr lang="en-US" sz="2800" kern="2000" spc="-50" baseline="0" dirty="0">
                <a:solidFill>
                  <a:schemeClr val="tx1"/>
                </a:solidFill>
                <a:latin typeface="+mj-lt"/>
                <a:ea typeface="+mj-ea"/>
                <a:cs typeface="+mj-cs"/>
              </a:defRPr>
            </a:lvl1pPr>
          </a:lstStyle>
          <a:p>
            <a:pPr lvl="0"/>
            <a:r>
              <a:rPr lang="en-US"/>
              <a:t>50/50 Title + Content</a:t>
            </a:r>
            <a:br>
              <a:rPr lang="en-US"/>
            </a:br>
            <a:r>
              <a:rPr lang="en-US"/>
              <a:t>Title 2 lines maximum</a:t>
            </a:r>
          </a:p>
        </p:txBody>
      </p:sp>
      <p:sp>
        <p:nvSpPr>
          <p:cNvPr id="17" name="Text Placeholder 3">
            <a:extLst>
              <a:ext uri="{FF2B5EF4-FFF2-40B4-BE49-F238E27FC236}">
                <a16:creationId xmlns:a16="http://schemas.microsoft.com/office/drawing/2014/main" id="{FF4B56A6-904F-8642-543E-EAFA3FD79532}"/>
              </a:ext>
            </a:extLst>
          </p:cNvPr>
          <p:cNvSpPr>
            <a:spLocks noGrp="1"/>
          </p:cNvSpPr>
          <p:nvPr>
            <p:ph idx="13" hasCustomPrompt="1"/>
          </p:nvPr>
        </p:nvSpPr>
        <p:spPr>
          <a:xfrm>
            <a:off x="6611937" y="1820860"/>
            <a:ext cx="5065200" cy="4344989"/>
          </a:xfrm>
          <a:prstGeom prst="rect">
            <a:avLst/>
          </a:prstGeom>
        </p:spPr>
        <p:txBody>
          <a:bodyPr vert="horz" lIns="0" tIns="0" rIns="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US"/>
              <a:t>Click to edit Parent text styles</a:t>
            </a:r>
          </a:p>
          <a:p>
            <a:pPr lvl="1"/>
            <a:r>
              <a:rPr lang="en-US"/>
              <a:t>Second level</a:t>
            </a:r>
          </a:p>
          <a:p>
            <a:pPr lvl="2"/>
            <a:r>
              <a:rPr lang="en-US"/>
              <a:t>Third level</a:t>
            </a:r>
          </a:p>
          <a:p>
            <a:pPr lvl="3"/>
            <a:r>
              <a:rPr lang="en-US"/>
              <a:t>Fourth level</a:t>
            </a:r>
          </a:p>
          <a:p>
            <a:pPr lvl="4"/>
            <a:r>
              <a:rPr lang="en-US"/>
              <a:t>Fifth level</a:t>
            </a:r>
          </a:p>
          <a:p>
            <a:pPr lvl="5"/>
            <a:r>
              <a:rPr lang="en-US"/>
              <a:t>Sixth</a:t>
            </a:r>
          </a:p>
          <a:p>
            <a:pPr lvl="6"/>
            <a:r>
              <a:rPr lang="en-US"/>
              <a:t>Seventh</a:t>
            </a:r>
          </a:p>
          <a:p>
            <a:pPr lvl="7"/>
            <a:r>
              <a:rPr lang="en-US"/>
              <a:t>Eighth</a:t>
            </a:r>
          </a:p>
          <a:p>
            <a:pPr lvl="8"/>
            <a:r>
              <a:rPr lang="en-US"/>
              <a:t>Ninth</a:t>
            </a:r>
          </a:p>
        </p:txBody>
      </p:sp>
      <p:sp>
        <p:nvSpPr>
          <p:cNvPr id="18" name="Text Placeholder 4">
            <a:extLst>
              <a:ext uri="{FF2B5EF4-FFF2-40B4-BE49-F238E27FC236}">
                <a16:creationId xmlns:a16="http://schemas.microsoft.com/office/drawing/2014/main" id="{2579E407-0D27-083D-EA02-25085D9B7802}"/>
              </a:ext>
            </a:extLst>
          </p:cNvPr>
          <p:cNvSpPr>
            <a:spLocks noGrp="1"/>
          </p:cNvSpPr>
          <p:nvPr>
            <p:ph type="body" sz="quarter" idx="14" hasCustomPrompt="1"/>
          </p:nvPr>
        </p:nvSpPr>
        <p:spPr>
          <a:xfrm>
            <a:off x="6611937" y="1387475"/>
            <a:ext cx="5065200" cy="233910"/>
          </a:xfrm>
        </p:spPr>
        <p:txBody>
          <a:bodyPr wrap="square">
            <a:spAutoFit/>
          </a:bodyPr>
          <a:lstStyle>
            <a:lvl1pPr marL="0" indent="0">
              <a:buNone/>
              <a:defRPr lang="en-US" sz="1600" kern="1200" dirty="0">
                <a:solidFill>
                  <a:schemeClr val="tx1"/>
                </a:solidFill>
                <a:latin typeface="+mn-lt"/>
                <a:ea typeface="+mn-ea"/>
                <a:cs typeface="+mn-cs"/>
              </a:defRPr>
            </a:lvl1pPr>
          </a:lstStyle>
          <a:p>
            <a:pPr lvl="0"/>
            <a:r>
              <a:rPr lang="en-US" err="1"/>
              <a:t>Subheader</a:t>
            </a:r>
            <a:endParaRPr lang="en-US"/>
          </a:p>
        </p:txBody>
      </p:sp>
    </p:spTree>
    <p:extLst>
      <p:ext uri="{BB962C8B-B14F-4D97-AF65-F5344CB8AC3E}">
        <p14:creationId xmlns:p14="http://schemas.microsoft.com/office/powerpoint/2010/main" val="21521244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4165">
          <p15:clr>
            <a:srgbClr val="FBAE40"/>
          </p15:clr>
        </p15:guide>
        <p15:guide id="3" pos="3516">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2/1 Title+Content_Dark Blue">
    <p:bg>
      <p:bgRef idx="1001">
        <a:schemeClr val="bg2"/>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CC7DB58-AE4B-237F-9A89-82A8C6785EA1}"/>
              </a:ext>
            </a:extLst>
          </p:cNvPr>
          <p:cNvSpPr/>
          <p:nvPr userDrawn="1"/>
        </p:nvSpPr>
        <p:spPr>
          <a:xfrm>
            <a:off x="8127602" y="0"/>
            <a:ext cx="40643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6000"/>
              </a:lnSpc>
            </a:pPr>
            <a:endParaRPr lang="en-US" err="1">
              <a:solidFill>
                <a:schemeClr val="tx1"/>
              </a:solidFill>
              <a:latin typeface="Microsoft Sans Serif"/>
              <a:cs typeface="Microsoft Sans Serif" panose="020B0604020202020204" pitchFamily="34" charset="0"/>
            </a:endParaRPr>
          </a:p>
        </p:txBody>
      </p:sp>
      <p:sp>
        <p:nvSpPr>
          <p:cNvPr id="3" name="Title 2">
            <a:extLst>
              <a:ext uri="{FF2B5EF4-FFF2-40B4-BE49-F238E27FC236}">
                <a16:creationId xmlns:a16="http://schemas.microsoft.com/office/drawing/2014/main" id="{C22F3776-3D2C-A222-540D-0903BB38AA94}"/>
              </a:ext>
            </a:extLst>
          </p:cNvPr>
          <p:cNvSpPr>
            <a:spLocks noGrp="1"/>
          </p:cNvSpPr>
          <p:nvPr>
            <p:ph type="title" hasCustomPrompt="1"/>
          </p:nvPr>
        </p:nvSpPr>
        <p:spPr>
          <a:xfrm>
            <a:off x="515938" y="628016"/>
            <a:ext cx="7097314" cy="647700"/>
          </a:xfrm>
        </p:spPr>
        <p:txBody>
          <a:bodyPr/>
          <a:lstStyle>
            <a:lvl1pPr>
              <a:lnSpc>
                <a:spcPct val="85000"/>
              </a:lnSpc>
              <a:defRPr>
                <a:solidFill>
                  <a:schemeClr val="tx1"/>
                </a:solidFill>
              </a:defRPr>
            </a:lvl1pPr>
          </a:lstStyle>
          <a:p>
            <a:r>
              <a:rPr lang="en-US"/>
              <a:t>2/1 Title + Content</a:t>
            </a:r>
            <a:br>
              <a:rPr lang="en-US"/>
            </a:br>
            <a:r>
              <a:rPr lang="en-US"/>
              <a:t>2 lines maximum</a:t>
            </a:r>
          </a:p>
        </p:txBody>
      </p:sp>
      <p:sp>
        <p:nvSpPr>
          <p:cNvPr id="2" name="Footer Placeholder 1">
            <a:extLst>
              <a:ext uri="{FF2B5EF4-FFF2-40B4-BE49-F238E27FC236}">
                <a16:creationId xmlns:a16="http://schemas.microsoft.com/office/drawing/2014/main" id="{C1603945-6AF6-41EC-96CD-6345DBC93FB5}"/>
              </a:ext>
            </a:extLst>
          </p:cNvPr>
          <p:cNvSpPr>
            <a:spLocks noGrp="1"/>
          </p:cNvSpPr>
          <p:nvPr>
            <p:ph type="ftr" sz="quarter" idx="10"/>
          </p:nvPr>
        </p:nvSpPr>
        <p:spPr>
          <a:xfrm>
            <a:off x="515938" y="6396925"/>
            <a:ext cx="7097313" cy="118174"/>
          </a:xfrm>
        </p:spPr>
        <p:txBody>
          <a:bodyPr/>
          <a:lstStyle>
            <a:lvl1pPr marL="0" algn="l" defTabSz="685800" rtl="0" eaLnBrk="1" latinLnBrk="0" hangingPunct="1">
              <a:lnSpc>
                <a:spcPct val="96000"/>
              </a:lnSpc>
              <a:spcBef>
                <a:spcPts val="0"/>
              </a:spcBef>
              <a:spcAft>
                <a:spcPts val="225"/>
              </a:spcAft>
              <a:buClr>
                <a:srgbClr val="3253DC"/>
              </a:buClr>
              <a:buFont typeface="Arial" panose="020B0604020202020204" pitchFamily="34" charset="0"/>
              <a:buNone/>
              <a:defRPr lang="en-CA" sz="800" kern="1200" baseline="0" dirty="0" smtClean="0">
                <a:solidFill>
                  <a:schemeClr val="accent6">
                    <a:lumMod val="90000"/>
                  </a:schemeClr>
                </a:solidFill>
                <a:latin typeface="+mn-lt"/>
                <a:ea typeface="+mn-ea"/>
                <a:cs typeface="+mn-cs"/>
              </a:defRPr>
            </a:lvl1pPr>
          </a:lstStyle>
          <a:p>
            <a:endParaRPr lang="en-CA"/>
          </a:p>
        </p:txBody>
      </p:sp>
      <p:sp>
        <p:nvSpPr>
          <p:cNvPr id="4" name="Text Placeholder 3">
            <a:extLst>
              <a:ext uri="{FF2B5EF4-FFF2-40B4-BE49-F238E27FC236}">
                <a16:creationId xmlns:a16="http://schemas.microsoft.com/office/drawing/2014/main" id="{8C4674D7-0943-3D3A-3399-801B35B01C98}"/>
              </a:ext>
            </a:extLst>
          </p:cNvPr>
          <p:cNvSpPr>
            <a:spLocks noGrp="1"/>
          </p:cNvSpPr>
          <p:nvPr>
            <p:ph idx="1" hasCustomPrompt="1"/>
          </p:nvPr>
        </p:nvSpPr>
        <p:spPr>
          <a:xfrm>
            <a:off x="515937" y="1820860"/>
            <a:ext cx="7097314" cy="4344989"/>
          </a:xfrm>
          <a:prstGeom prst="rect">
            <a:avLst/>
          </a:prstGeom>
        </p:spPr>
        <p:txBody>
          <a:bodyPr vert="horz" lIns="0" tIns="0" rIns="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US"/>
              <a:t>Click to edit Parent text styles</a:t>
            </a:r>
          </a:p>
          <a:p>
            <a:pPr lvl="1"/>
            <a:r>
              <a:rPr lang="en-US"/>
              <a:t>Second level</a:t>
            </a:r>
          </a:p>
          <a:p>
            <a:pPr lvl="2"/>
            <a:r>
              <a:rPr lang="en-US"/>
              <a:t>Third level</a:t>
            </a:r>
          </a:p>
          <a:p>
            <a:pPr lvl="3"/>
            <a:r>
              <a:rPr lang="en-US"/>
              <a:t>Fourth level</a:t>
            </a:r>
          </a:p>
          <a:p>
            <a:pPr lvl="4"/>
            <a:r>
              <a:rPr lang="en-US"/>
              <a:t>Fifth level</a:t>
            </a:r>
          </a:p>
          <a:p>
            <a:pPr lvl="5"/>
            <a:r>
              <a:rPr lang="en-US"/>
              <a:t>Sixth</a:t>
            </a:r>
          </a:p>
          <a:p>
            <a:pPr lvl="6"/>
            <a:r>
              <a:rPr lang="en-US"/>
              <a:t>Seventh</a:t>
            </a:r>
          </a:p>
          <a:p>
            <a:pPr lvl="7"/>
            <a:r>
              <a:rPr lang="en-US"/>
              <a:t>Eighth</a:t>
            </a:r>
          </a:p>
          <a:p>
            <a:pPr lvl="8"/>
            <a:r>
              <a:rPr lang="en-US"/>
              <a:t>Ninth</a:t>
            </a:r>
          </a:p>
        </p:txBody>
      </p:sp>
      <p:sp>
        <p:nvSpPr>
          <p:cNvPr id="5" name="Text Placeholder 4">
            <a:extLst>
              <a:ext uri="{FF2B5EF4-FFF2-40B4-BE49-F238E27FC236}">
                <a16:creationId xmlns:a16="http://schemas.microsoft.com/office/drawing/2014/main" id="{7E0D4A21-1870-2B85-04F6-859526FE4179}"/>
              </a:ext>
            </a:extLst>
          </p:cNvPr>
          <p:cNvSpPr>
            <a:spLocks noGrp="1"/>
          </p:cNvSpPr>
          <p:nvPr>
            <p:ph type="body" sz="quarter" idx="11" hasCustomPrompt="1"/>
          </p:nvPr>
        </p:nvSpPr>
        <p:spPr>
          <a:xfrm>
            <a:off x="515937" y="1387475"/>
            <a:ext cx="7097314" cy="233910"/>
          </a:xfrm>
        </p:spPr>
        <p:txBody>
          <a:bodyPr wrap="square">
            <a:spAutoFit/>
          </a:bodyPr>
          <a:lstStyle>
            <a:lvl1pPr marL="0" indent="0">
              <a:buNone/>
              <a:defRPr lang="en-US" sz="1600" kern="1200" dirty="0">
                <a:solidFill>
                  <a:schemeClr val="tx1"/>
                </a:solidFill>
                <a:latin typeface="+mn-lt"/>
                <a:ea typeface="+mn-ea"/>
                <a:cs typeface="+mn-cs"/>
              </a:defRPr>
            </a:lvl1pPr>
          </a:lstStyle>
          <a:p>
            <a:pPr lvl="0"/>
            <a:r>
              <a:rPr lang="en-US" err="1"/>
              <a:t>Subheader</a:t>
            </a:r>
            <a:endParaRPr lang="en-US"/>
          </a:p>
        </p:txBody>
      </p:sp>
      <p:sp>
        <p:nvSpPr>
          <p:cNvPr id="6" name="TextBox 5">
            <a:extLst>
              <a:ext uri="{FF2B5EF4-FFF2-40B4-BE49-F238E27FC236}">
                <a16:creationId xmlns:a16="http://schemas.microsoft.com/office/drawing/2014/main" id="{453F3C8D-5FC0-8926-D525-14F58F1CD347}"/>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tx1"/>
                </a:solidFill>
                <a:latin typeface="+mn-lt"/>
                <a:ea typeface="+mn-ea"/>
                <a:cs typeface="+mn-cs"/>
              </a:rPr>
              <a:pPr marL="0" lvl="0" algn="l" defTabSz="914400" rtl="0" eaLnBrk="1" latinLnBrk="0" hangingPunct="1">
                <a:lnSpc>
                  <a:spcPct val="125000"/>
                </a:lnSpc>
              </a:pPr>
              <a:t>‹#›</a:t>
            </a:fld>
            <a:endParaRPr lang="en-US" sz="800" kern="1200">
              <a:solidFill>
                <a:schemeClr val="tx1"/>
              </a:solidFill>
              <a:latin typeface="+mn-lt"/>
              <a:ea typeface="+mn-ea"/>
              <a:cs typeface="+mn-cs"/>
            </a:endParaRPr>
          </a:p>
        </p:txBody>
      </p:sp>
      <p:sp>
        <p:nvSpPr>
          <p:cNvPr id="7" name="TextBox 6">
            <a:extLst>
              <a:ext uri="{FF2B5EF4-FFF2-40B4-BE49-F238E27FC236}">
                <a16:creationId xmlns:a16="http://schemas.microsoft.com/office/drawing/2014/main" id="{B8D9ACE2-2765-F3B0-D6F0-6EEB06E3BF04}"/>
              </a:ext>
            </a:extLst>
          </p:cNvPr>
          <p:cNvSpPr txBox="1"/>
          <p:nvPr userDrawn="1"/>
        </p:nvSpPr>
        <p:spPr>
          <a:xfrm>
            <a:off x="8640762" y="6279571"/>
            <a:ext cx="2897862" cy="233910"/>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800" kern="1200" baseline="0">
                <a:solidFill>
                  <a:schemeClr val="tx1"/>
                </a:solidFill>
                <a:latin typeface="+mn-lt"/>
                <a:ea typeface="+mn-ea"/>
                <a:cs typeface="+mn-cs"/>
              </a:rPr>
              <a:t>Confidential – Qualcomm Technologies, Inc. and/or its affiliated companies – May Contain Trade Secrets</a:t>
            </a:r>
          </a:p>
        </p:txBody>
      </p:sp>
      <p:sp>
        <p:nvSpPr>
          <p:cNvPr id="12" name="Content Placeholder 5">
            <a:extLst>
              <a:ext uri="{FF2B5EF4-FFF2-40B4-BE49-F238E27FC236}">
                <a16:creationId xmlns:a16="http://schemas.microsoft.com/office/drawing/2014/main" id="{6ED21770-A267-5772-4EFF-0944DDD34920}"/>
              </a:ext>
            </a:extLst>
          </p:cNvPr>
          <p:cNvSpPr txBox="1">
            <a:spLocks/>
          </p:cNvSpPr>
          <p:nvPr userDrawn="1"/>
        </p:nvSpPr>
        <p:spPr>
          <a:xfrm>
            <a:off x="6611938" y="1820860"/>
            <a:ext cx="5065712" cy="4344989"/>
          </a:xfrm>
          <a:prstGeom prst="rect">
            <a:avLst/>
          </a:prstGeom>
        </p:spPr>
        <p:txBody>
          <a:bodyPr vert="horz" lIns="0" tIns="0" rIns="0" bIns="0" rtlCol="0">
            <a:noAutofit/>
          </a:bodyPr>
          <a:lstStyle>
            <a:lvl1pPr marL="171450" indent="-171450" algn="l" defTabSz="914400" rtl="0" eaLnBrk="1" latinLnBrk="0" hangingPunct="1">
              <a:lnSpc>
                <a:spcPct val="95000"/>
              </a:lnSpc>
              <a:spcBef>
                <a:spcPts val="900"/>
              </a:spcBef>
              <a:spcAft>
                <a:spcPts val="300"/>
              </a:spcAft>
              <a:buClrTx/>
              <a:buFont typeface="Arial" panose="020B0604020202020204" pitchFamily="34" charset="0"/>
              <a:buChar char="•"/>
              <a:defRPr sz="2200" kern="1200" baseline="0">
                <a:solidFill>
                  <a:schemeClr val="tx2"/>
                </a:solidFill>
                <a:latin typeface="+mn-lt"/>
                <a:ea typeface="+mn-ea"/>
                <a:cs typeface="+mn-cs"/>
              </a:defRPr>
            </a:lvl1pPr>
            <a:lvl2pPr marL="401638" indent="-219075" algn="l" defTabSz="914400" rtl="0" eaLnBrk="1" latinLnBrk="0" hangingPunct="1">
              <a:lnSpc>
                <a:spcPct val="100000"/>
              </a:lnSpc>
              <a:spcBef>
                <a:spcPts val="300"/>
              </a:spcBef>
              <a:spcAft>
                <a:spcPts val="0"/>
              </a:spcAft>
              <a:buClrTx/>
              <a:buFont typeface="Arial" panose="020B0604020202020204" pitchFamily="34" charset="0"/>
              <a:buChar char="•"/>
              <a:tabLst>
                <a:tab pos="2003425" algn="l"/>
              </a:tabLst>
              <a:defRPr sz="1600" kern="1200" baseline="0">
                <a:solidFill>
                  <a:schemeClr val="tx2"/>
                </a:solidFill>
                <a:latin typeface="+mn-lt"/>
                <a:ea typeface="+mn-ea"/>
                <a:cs typeface="+mn-cs"/>
              </a:defRPr>
            </a:lvl2pPr>
            <a:lvl3pPr marL="538163" indent="-136525" algn="l" defTabSz="914400" rtl="0" eaLnBrk="1" latinLnBrk="0" hangingPunct="1">
              <a:lnSpc>
                <a:spcPct val="105000"/>
              </a:lnSpc>
              <a:spcBef>
                <a:spcPts val="300"/>
              </a:spcBef>
              <a:spcAft>
                <a:spcPts val="0"/>
              </a:spcAft>
              <a:buClrTx/>
              <a:buFont typeface="Arial" panose="020B0604020202020204" pitchFamily="34" charset="0"/>
              <a:buChar char="•"/>
              <a:tabLst/>
              <a:defRPr lang="en-US" sz="1400" kern="1200" dirty="0" smtClean="0">
                <a:solidFill>
                  <a:schemeClr val="tx2"/>
                </a:solidFill>
                <a:latin typeface="+mn-lt"/>
                <a:ea typeface="+mn-ea"/>
                <a:cs typeface="+mn-cs"/>
              </a:defRPr>
            </a:lvl3pPr>
            <a:lvl4pPr marL="666750" indent="-128588" algn="l" defTabSz="914400" rtl="0" eaLnBrk="1" latinLnBrk="0" hangingPunct="1">
              <a:lnSpc>
                <a:spcPct val="105000"/>
              </a:lnSpc>
              <a:spcBef>
                <a:spcPts val="150"/>
              </a:spcBef>
              <a:spcAft>
                <a:spcPts val="0"/>
              </a:spcAft>
              <a:buClrTx/>
              <a:buFont typeface="Arial" panose="020B0604020202020204" pitchFamily="34" charset="0"/>
              <a:buChar char="•"/>
              <a:tabLst/>
              <a:defRPr sz="1200" kern="1200">
                <a:solidFill>
                  <a:schemeClr val="tx2"/>
                </a:solidFill>
                <a:latin typeface="+mn-lt"/>
                <a:ea typeface="+mn-ea"/>
                <a:cs typeface="+mn-cs"/>
              </a:defRPr>
            </a:lvl4pPr>
            <a:lvl5pPr marL="838200" indent="-171450" algn="l" defTabSz="914400" rtl="0" eaLnBrk="1" latinLnBrk="0" hangingPunct="1">
              <a:lnSpc>
                <a:spcPct val="95000"/>
              </a:lnSpc>
              <a:spcBef>
                <a:spcPts val="200"/>
              </a:spcBef>
              <a:spcAft>
                <a:spcPts val="0"/>
              </a:spcAft>
              <a:buClrTx/>
              <a:buFont typeface="Arial" panose="020B0604020202020204" pitchFamily="34" charset="0"/>
              <a:buChar char="•"/>
              <a:tabLst/>
              <a:defRPr sz="800" b="0" i="0" kern="1200" spc="0" baseline="0">
                <a:solidFill>
                  <a:schemeClr val="tx2"/>
                </a:solidFill>
                <a:latin typeface="+mn-lt"/>
                <a:ea typeface="+mn-ea"/>
                <a:cs typeface="+mn-cs"/>
              </a:defRPr>
            </a:lvl5pPr>
            <a:lvl6pPr marL="838800" indent="-172800" algn="l" defTabSz="914400" rtl="0" eaLnBrk="1" latinLnBrk="0" hangingPunct="1">
              <a:lnSpc>
                <a:spcPct val="95000"/>
              </a:lnSpc>
              <a:spcBef>
                <a:spcPts val="200"/>
              </a:spcBef>
              <a:buFont typeface="Arial" panose="020B0604020202020204" pitchFamily="34" charset="0"/>
              <a:buChar char="•"/>
              <a:defRPr sz="800" kern="1200">
                <a:solidFill>
                  <a:schemeClr val="tx1"/>
                </a:solidFill>
                <a:latin typeface="+mn-lt"/>
                <a:ea typeface="+mn-ea"/>
                <a:cs typeface="+mn-cs"/>
              </a:defRPr>
            </a:lvl6pPr>
            <a:lvl7pPr marL="838800" indent="-17280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7pPr>
            <a:lvl8pPr marL="838800" indent="-172800" algn="l" defTabSz="914400" rtl="0" eaLnBrk="1" latinLnBrk="0" hangingPunct="1">
              <a:lnSpc>
                <a:spcPct val="95000"/>
              </a:lnSpc>
              <a:spcBef>
                <a:spcPts val="200"/>
              </a:spcBef>
              <a:buSzPct val="100000"/>
              <a:buFont typeface="Arial" panose="020B0604020202020204" pitchFamily="34" charset="0"/>
              <a:buChar char="•"/>
              <a:defRPr lang="en-US" sz="800" kern="1200" baseline="0" dirty="0" smtClean="0">
                <a:solidFill>
                  <a:schemeClr val="tx1"/>
                </a:solidFill>
                <a:latin typeface="+mn-lt"/>
                <a:ea typeface="+mn-ea"/>
                <a:cs typeface="+mn-cs"/>
              </a:defRPr>
            </a:lvl8pPr>
            <a:lvl9pPr marL="837450" indent="-17145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9pPr>
          </a:lstStyle>
          <a:p>
            <a:endParaRPr lang="en-US">
              <a:solidFill>
                <a:schemeClr val="tx1"/>
              </a:solidFill>
            </a:endParaRPr>
          </a:p>
        </p:txBody>
      </p:sp>
      <p:sp>
        <p:nvSpPr>
          <p:cNvPr id="13" name="Text Placeholder 6">
            <a:extLst>
              <a:ext uri="{FF2B5EF4-FFF2-40B4-BE49-F238E27FC236}">
                <a16:creationId xmlns:a16="http://schemas.microsoft.com/office/drawing/2014/main" id="{76E4617A-E4E0-90D8-EBDE-4EE5196FA4F2}"/>
              </a:ext>
            </a:extLst>
          </p:cNvPr>
          <p:cNvSpPr txBox="1">
            <a:spLocks/>
          </p:cNvSpPr>
          <p:nvPr userDrawn="1"/>
        </p:nvSpPr>
        <p:spPr>
          <a:xfrm>
            <a:off x="6611939" y="1387475"/>
            <a:ext cx="5065712" cy="233910"/>
          </a:xfrm>
          <a:prstGeom prst="rect">
            <a:avLst/>
          </a:prstGeom>
        </p:spPr>
        <p:txBody>
          <a:bodyPr vert="horz" lIns="0" tIns="0" rIns="0" bIns="0" rtlCol="0">
            <a:spAutoFit/>
          </a:bodyPr>
          <a:lstStyle>
            <a:lvl1pPr marL="0" indent="0" algn="l" defTabSz="914400" rtl="0" eaLnBrk="1" latinLnBrk="0" hangingPunct="1">
              <a:lnSpc>
                <a:spcPct val="95000"/>
              </a:lnSpc>
              <a:spcBef>
                <a:spcPts val="900"/>
              </a:spcBef>
              <a:spcAft>
                <a:spcPts val="300"/>
              </a:spcAft>
              <a:buClrTx/>
              <a:buFont typeface="Arial" panose="020B0604020202020204" pitchFamily="34" charset="0"/>
              <a:buNone/>
              <a:defRPr lang="en-US" sz="1600" kern="1200" baseline="0" dirty="0">
                <a:solidFill>
                  <a:schemeClr val="dk1"/>
                </a:solidFill>
                <a:latin typeface="+mn-lt"/>
                <a:ea typeface="+mn-ea"/>
                <a:cs typeface="+mn-cs"/>
              </a:defRPr>
            </a:lvl1pPr>
            <a:lvl2pPr marL="401638" indent="-219075" algn="l" defTabSz="914400" rtl="0" eaLnBrk="1" latinLnBrk="0" hangingPunct="1">
              <a:lnSpc>
                <a:spcPct val="100000"/>
              </a:lnSpc>
              <a:spcBef>
                <a:spcPts val="300"/>
              </a:spcBef>
              <a:spcAft>
                <a:spcPts val="0"/>
              </a:spcAft>
              <a:buClrTx/>
              <a:buFont typeface="Arial" panose="020B0604020202020204" pitchFamily="34" charset="0"/>
              <a:buChar char="•"/>
              <a:tabLst>
                <a:tab pos="2003425" algn="l"/>
              </a:tabLst>
              <a:defRPr sz="1600" kern="1200" baseline="0">
                <a:solidFill>
                  <a:schemeClr val="tx2"/>
                </a:solidFill>
                <a:latin typeface="+mn-lt"/>
                <a:ea typeface="+mn-ea"/>
                <a:cs typeface="+mn-cs"/>
              </a:defRPr>
            </a:lvl2pPr>
            <a:lvl3pPr marL="538163" indent="-136525" algn="l" defTabSz="914400" rtl="0" eaLnBrk="1" latinLnBrk="0" hangingPunct="1">
              <a:lnSpc>
                <a:spcPct val="105000"/>
              </a:lnSpc>
              <a:spcBef>
                <a:spcPts val="300"/>
              </a:spcBef>
              <a:spcAft>
                <a:spcPts val="0"/>
              </a:spcAft>
              <a:buClrTx/>
              <a:buFont typeface="Arial" panose="020B0604020202020204" pitchFamily="34" charset="0"/>
              <a:buChar char="•"/>
              <a:tabLst/>
              <a:defRPr lang="en-US" sz="1400" kern="1200" dirty="0" smtClean="0">
                <a:solidFill>
                  <a:schemeClr val="tx2"/>
                </a:solidFill>
                <a:latin typeface="+mn-lt"/>
                <a:ea typeface="+mn-ea"/>
                <a:cs typeface="+mn-cs"/>
              </a:defRPr>
            </a:lvl3pPr>
            <a:lvl4pPr marL="666750" indent="-128588" algn="l" defTabSz="914400" rtl="0" eaLnBrk="1" latinLnBrk="0" hangingPunct="1">
              <a:lnSpc>
                <a:spcPct val="105000"/>
              </a:lnSpc>
              <a:spcBef>
                <a:spcPts val="150"/>
              </a:spcBef>
              <a:spcAft>
                <a:spcPts val="0"/>
              </a:spcAft>
              <a:buClrTx/>
              <a:buFont typeface="Arial" panose="020B0604020202020204" pitchFamily="34" charset="0"/>
              <a:buChar char="•"/>
              <a:tabLst/>
              <a:defRPr sz="1200" kern="1200">
                <a:solidFill>
                  <a:schemeClr val="tx2"/>
                </a:solidFill>
                <a:latin typeface="+mn-lt"/>
                <a:ea typeface="+mn-ea"/>
                <a:cs typeface="+mn-cs"/>
              </a:defRPr>
            </a:lvl4pPr>
            <a:lvl5pPr marL="838200" indent="-171450" algn="l" defTabSz="914400" rtl="0" eaLnBrk="1" latinLnBrk="0" hangingPunct="1">
              <a:lnSpc>
                <a:spcPct val="95000"/>
              </a:lnSpc>
              <a:spcBef>
                <a:spcPts val="200"/>
              </a:spcBef>
              <a:spcAft>
                <a:spcPts val="0"/>
              </a:spcAft>
              <a:buClrTx/>
              <a:buFont typeface="Arial" panose="020B0604020202020204" pitchFamily="34" charset="0"/>
              <a:buChar char="•"/>
              <a:tabLst/>
              <a:defRPr sz="800" b="0" i="0" kern="1200" spc="0" baseline="0">
                <a:solidFill>
                  <a:schemeClr val="tx2"/>
                </a:solidFill>
                <a:latin typeface="+mn-lt"/>
                <a:ea typeface="+mn-ea"/>
                <a:cs typeface="+mn-cs"/>
              </a:defRPr>
            </a:lvl5pPr>
            <a:lvl6pPr marL="838800" indent="-172800" algn="l" defTabSz="914400" rtl="0" eaLnBrk="1" latinLnBrk="0" hangingPunct="1">
              <a:lnSpc>
                <a:spcPct val="95000"/>
              </a:lnSpc>
              <a:spcBef>
                <a:spcPts val="200"/>
              </a:spcBef>
              <a:buFont typeface="Arial" panose="020B0604020202020204" pitchFamily="34" charset="0"/>
              <a:buChar char="•"/>
              <a:defRPr sz="800" kern="1200">
                <a:solidFill>
                  <a:schemeClr val="tx1"/>
                </a:solidFill>
                <a:latin typeface="+mn-lt"/>
                <a:ea typeface="+mn-ea"/>
                <a:cs typeface="+mn-cs"/>
              </a:defRPr>
            </a:lvl6pPr>
            <a:lvl7pPr marL="838800" indent="-17280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7pPr>
            <a:lvl8pPr marL="838800" indent="-172800" algn="l" defTabSz="914400" rtl="0" eaLnBrk="1" latinLnBrk="0" hangingPunct="1">
              <a:lnSpc>
                <a:spcPct val="95000"/>
              </a:lnSpc>
              <a:spcBef>
                <a:spcPts val="200"/>
              </a:spcBef>
              <a:buSzPct val="100000"/>
              <a:buFont typeface="Arial" panose="020B0604020202020204" pitchFamily="34" charset="0"/>
              <a:buChar char="•"/>
              <a:defRPr lang="en-US" sz="800" kern="1200" baseline="0" dirty="0" smtClean="0">
                <a:solidFill>
                  <a:schemeClr val="tx1"/>
                </a:solidFill>
                <a:latin typeface="+mn-lt"/>
                <a:ea typeface="+mn-ea"/>
                <a:cs typeface="+mn-cs"/>
              </a:defRPr>
            </a:lvl8pPr>
            <a:lvl9pPr marL="837450" indent="-17145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9pPr>
          </a:lstStyle>
          <a:p>
            <a:endParaRPr lang="en-CA">
              <a:solidFill>
                <a:schemeClr val="tx1"/>
              </a:solidFill>
            </a:endParaRPr>
          </a:p>
        </p:txBody>
      </p:sp>
      <p:sp>
        <p:nvSpPr>
          <p:cNvPr id="16" name="Text Placeholder 15">
            <a:extLst>
              <a:ext uri="{FF2B5EF4-FFF2-40B4-BE49-F238E27FC236}">
                <a16:creationId xmlns:a16="http://schemas.microsoft.com/office/drawing/2014/main" id="{29ED1B69-998A-60D1-325D-1412D1F5E143}"/>
              </a:ext>
            </a:extLst>
          </p:cNvPr>
          <p:cNvSpPr>
            <a:spLocks noGrp="1"/>
          </p:cNvSpPr>
          <p:nvPr>
            <p:ph type="body" sz="quarter" idx="12" hasCustomPrompt="1"/>
          </p:nvPr>
        </p:nvSpPr>
        <p:spPr>
          <a:xfrm>
            <a:off x="8640762" y="628017"/>
            <a:ext cx="3036373" cy="647699"/>
          </a:xfrm>
        </p:spPr>
        <p:txBody>
          <a:bodyPr>
            <a:noAutofit/>
          </a:bodyPr>
          <a:lstStyle>
            <a:lvl1pPr marL="0" indent="0" algn="l" defTabSz="914400" rtl="0" eaLnBrk="1" latinLnBrk="0" hangingPunct="1">
              <a:lnSpc>
                <a:spcPct val="85000"/>
              </a:lnSpc>
              <a:spcBef>
                <a:spcPct val="0"/>
              </a:spcBef>
              <a:buNone/>
              <a:defRPr lang="en-US" sz="2800" kern="2000" spc="-50" baseline="0" dirty="0">
                <a:solidFill>
                  <a:schemeClr val="tx1"/>
                </a:solidFill>
                <a:latin typeface="+mj-lt"/>
                <a:ea typeface="+mj-ea"/>
                <a:cs typeface="+mj-cs"/>
              </a:defRPr>
            </a:lvl1pPr>
          </a:lstStyle>
          <a:p>
            <a:pPr lvl="0"/>
            <a:r>
              <a:rPr lang="en-US"/>
              <a:t>2/1 Title + Content 2 lines maximum</a:t>
            </a:r>
          </a:p>
        </p:txBody>
      </p:sp>
      <p:sp>
        <p:nvSpPr>
          <p:cNvPr id="17" name="Text Placeholder 3">
            <a:extLst>
              <a:ext uri="{FF2B5EF4-FFF2-40B4-BE49-F238E27FC236}">
                <a16:creationId xmlns:a16="http://schemas.microsoft.com/office/drawing/2014/main" id="{FF4B56A6-904F-8642-543E-EAFA3FD79532}"/>
              </a:ext>
            </a:extLst>
          </p:cNvPr>
          <p:cNvSpPr>
            <a:spLocks noGrp="1"/>
          </p:cNvSpPr>
          <p:nvPr>
            <p:ph idx="13" hasCustomPrompt="1"/>
          </p:nvPr>
        </p:nvSpPr>
        <p:spPr>
          <a:xfrm>
            <a:off x="8640763" y="1820860"/>
            <a:ext cx="3036373" cy="4344989"/>
          </a:xfrm>
          <a:prstGeom prst="rect">
            <a:avLst/>
          </a:prstGeom>
        </p:spPr>
        <p:txBody>
          <a:bodyPr vert="horz" lIns="0" tIns="0" rIns="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US"/>
              <a:t>Click to edit Parent text styles</a:t>
            </a:r>
          </a:p>
          <a:p>
            <a:pPr lvl="1"/>
            <a:r>
              <a:rPr lang="en-US"/>
              <a:t>Second level</a:t>
            </a:r>
          </a:p>
          <a:p>
            <a:pPr lvl="2"/>
            <a:r>
              <a:rPr lang="en-US"/>
              <a:t>Third level</a:t>
            </a:r>
          </a:p>
          <a:p>
            <a:pPr lvl="3"/>
            <a:r>
              <a:rPr lang="en-US"/>
              <a:t>Fourth level</a:t>
            </a:r>
          </a:p>
          <a:p>
            <a:pPr lvl="4"/>
            <a:r>
              <a:rPr lang="en-US"/>
              <a:t>Fifth level</a:t>
            </a:r>
          </a:p>
          <a:p>
            <a:pPr lvl="5"/>
            <a:r>
              <a:rPr lang="en-US"/>
              <a:t>Sixth</a:t>
            </a:r>
          </a:p>
          <a:p>
            <a:pPr lvl="6"/>
            <a:r>
              <a:rPr lang="en-US"/>
              <a:t>Seventh</a:t>
            </a:r>
          </a:p>
          <a:p>
            <a:pPr lvl="7"/>
            <a:r>
              <a:rPr lang="en-US"/>
              <a:t>Eighth</a:t>
            </a:r>
          </a:p>
          <a:p>
            <a:pPr lvl="8"/>
            <a:r>
              <a:rPr lang="en-US"/>
              <a:t>Ninth</a:t>
            </a:r>
          </a:p>
        </p:txBody>
      </p:sp>
      <p:sp>
        <p:nvSpPr>
          <p:cNvPr id="18" name="Text Placeholder 4">
            <a:extLst>
              <a:ext uri="{FF2B5EF4-FFF2-40B4-BE49-F238E27FC236}">
                <a16:creationId xmlns:a16="http://schemas.microsoft.com/office/drawing/2014/main" id="{2579E407-0D27-083D-EA02-25085D9B7802}"/>
              </a:ext>
            </a:extLst>
          </p:cNvPr>
          <p:cNvSpPr>
            <a:spLocks noGrp="1"/>
          </p:cNvSpPr>
          <p:nvPr>
            <p:ph type="body" sz="quarter" idx="14" hasCustomPrompt="1"/>
          </p:nvPr>
        </p:nvSpPr>
        <p:spPr>
          <a:xfrm>
            <a:off x="8640763" y="1387475"/>
            <a:ext cx="3036373" cy="233910"/>
          </a:xfrm>
        </p:spPr>
        <p:txBody>
          <a:bodyPr wrap="square">
            <a:spAutoFit/>
          </a:bodyPr>
          <a:lstStyle>
            <a:lvl1pPr marL="0" indent="0">
              <a:buNone/>
              <a:defRPr lang="en-US" sz="1600" kern="1200" dirty="0">
                <a:solidFill>
                  <a:schemeClr val="tx1"/>
                </a:solidFill>
                <a:latin typeface="+mn-lt"/>
                <a:ea typeface="+mn-ea"/>
                <a:cs typeface="+mn-cs"/>
              </a:defRPr>
            </a:lvl1pPr>
          </a:lstStyle>
          <a:p>
            <a:pPr lvl="0"/>
            <a:r>
              <a:rPr lang="en-US" err="1"/>
              <a:t>Subheader</a:t>
            </a:r>
            <a:endParaRPr lang="en-US"/>
          </a:p>
        </p:txBody>
      </p:sp>
    </p:spTree>
    <p:extLst>
      <p:ext uri="{BB962C8B-B14F-4D97-AF65-F5344CB8AC3E}">
        <p14:creationId xmlns:p14="http://schemas.microsoft.com/office/powerpoint/2010/main" val="370014272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4800">
          <p15:clr>
            <a:srgbClr val="FBAE40"/>
          </p15:clr>
        </p15:guide>
        <p15:guide id="2" pos="5443">
          <p15:clr>
            <a:srgbClr val="FBAE40"/>
          </p15:clr>
        </p15:guide>
        <p15:guide id="3" pos="5122">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_Dark Blue">
    <p:bg>
      <p:bgPr>
        <a:solidFill>
          <a:schemeClr val="accent2"/>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86D27F9-CF30-5B0A-BEC1-BF74B6CB4CB7}"/>
              </a:ext>
            </a:extLst>
          </p:cNvPr>
          <p:cNvSpPr>
            <a:spLocks noGrp="1"/>
          </p:cNvSpPr>
          <p:nvPr>
            <p:ph type="ftr" sz="quarter" idx="10"/>
          </p:nvPr>
        </p:nvSpPr>
        <p:spPr/>
        <p:txBody>
          <a:bodyPr/>
          <a:lstStyle/>
          <a:p>
            <a:endParaRPr lang="en-CA"/>
          </a:p>
        </p:txBody>
      </p:sp>
    </p:spTree>
    <p:extLst>
      <p:ext uri="{BB962C8B-B14F-4D97-AF65-F5344CB8AC3E}">
        <p14:creationId xmlns:p14="http://schemas.microsoft.com/office/powerpoint/2010/main" val="4243232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Photo+Content_Black">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B69D9101-5103-BD0B-DC2D-41CB0A78D249}"/>
              </a:ext>
            </a:extLst>
          </p:cNvPr>
          <p:cNvSpPr>
            <a:spLocks noGrp="1"/>
          </p:cNvSpPr>
          <p:nvPr>
            <p:ph type="body" sz="quarter" idx="14" hasCustomPrompt="1"/>
          </p:nvPr>
        </p:nvSpPr>
        <p:spPr>
          <a:xfrm>
            <a:off x="515937" y="1196975"/>
            <a:ext cx="5327651" cy="1198115"/>
          </a:xfrm>
        </p:spPr>
        <p:txBody>
          <a:bodyPr wrap="square" anchor="b">
            <a:noAutofit/>
          </a:bodyPr>
          <a:lstStyle>
            <a:lvl1pPr marL="0" indent="0">
              <a:buNone/>
              <a:defRPr sz="1300" cap="all" spc="150" baseline="0">
                <a:solidFill>
                  <a:schemeClr val="tx1"/>
                </a:solidFill>
              </a:defRPr>
            </a:lvl1pPr>
          </a:lstStyle>
          <a:p>
            <a:pPr lvl="0"/>
            <a:r>
              <a:rPr lang="en-US"/>
              <a:t>EYEBROW HEADER</a:t>
            </a:r>
          </a:p>
        </p:txBody>
      </p:sp>
      <p:sp>
        <p:nvSpPr>
          <p:cNvPr id="4" name="Title 13">
            <a:extLst>
              <a:ext uri="{FF2B5EF4-FFF2-40B4-BE49-F238E27FC236}">
                <a16:creationId xmlns:a16="http://schemas.microsoft.com/office/drawing/2014/main" id="{9C2E6A67-498D-55F2-44A0-AEB73181C1F5}"/>
              </a:ext>
            </a:extLst>
          </p:cNvPr>
          <p:cNvSpPr>
            <a:spLocks noGrp="1"/>
          </p:cNvSpPr>
          <p:nvPr>
            <p:ph type="title" hasCustomPrompt="1"/>
          </p:nvPr>
        </p:nvSpPr>
        <p:spPr>
          <a:xfrm>
            <a:off x="515937" y="2711631"/>
            <a:ext cx="5327651" cy="730069"/>
          </a:xfrm>
        </p:spPr>
        <p:txBody>
          <a:bodyPr anchor="t"/>
          <a:lstStyle>
            <a:lvl1pPr algn="l" defTabSz="914400" rtl="0" eaLnBrk="1" latinLnBrk="0" hangingPunct="1">
              <a:lnSpc>
                <a:spcPct val="85000"/>
              </a:lnSpc>
              <a:spcBef>
                <a:spcPct val="0"/>
              </a:spcBef>
              <a:buNone/>
              <a:defRPr lang="en-US" sz="2800" kern="2000" spc="-50" baseline="0" dirty="0">
                <a:solidFill>
                  <a:schemeClr val="tx1"/>
                </a:solidFill>
                <a:latin typeface="+mj-lt"/>
                <a:ea typeface="+mj-ea"/>
                <a:cs typeface="+mj-cs"/>
              </a:defRPr>
            </a:lvl1pPr>
          </a:lstStyle>
          <a:p>
            <a:r>
              <a:rPr lang="en-US"/>
              <a:t>2:1 Content &amp; Photo layout </a:t>
            </a:r>
            <a:br>
              <a:rPr lang="en-US"/>
            </a:br>
            <a:r>
              <a:rPr lang="en-US"/>
              <a:t>Title 2 lines maximum</a:t>
            </a:r>
          </a:p>
        </p:txBody>
      </p:sp>
      <p:sp>
        <p:nvSpPr>
          <p:cNvPr id="5" name="Text Placeholder 16">
            <a:extLst>
              <a:ext uri="{FF2B5EF4-FFF2-40B4-BE49-F238E27FC236}">
                <a16:creationId xmlns:a16="http://schemas.microsoft.com/office/drawing/2014/main" id="{567A0B54-1429-39DB-5A18-7783AC1134DD}"/>
              </a:ext>
            </a:extLst>
          </p:cNvPr>
          <p:cNvSpPr>
            <a:spLocks noGrp="1"/>
          </p:cNvSpPr>
          <p:nvPr>
            <p:ph type="body" sz="quarter" idx="15" hasCustomPrompt="1"/>
          </p:nvPr>
        </p:nvSpPr>
        <p:spPr>
          <a:xfrm>
            <a:off x="515938" y="3581401"/>
            <a:ext cx="5327650" cy="2435086"/>
          </a:xfrm>
        </p:spPr>
        <p:txBody>
          <a:bodyPr wrap="square">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6" name="Footer Placeholder 129">
            <a:extLst>
              <a:ext uri="{FF2B5EF4-FFF2-40B4-BE49-F238E27FC236}">
                <a16:creationId xmlns:a16="http://schemas.microsoft.com/office/drawing/2014/main" id="{8D80928B-7E3D-8479-1AC2-7A221DBC66EF}"/>
              </a:ext>
            </a:extLst>
          </p:cNvPr>
          <p:cNvSpPr>
            <a:spLocks noGrp="1"/>
          </p:cNvSpPr>
          <p:nvPr>
            <p:ph type="ftr" sz="quarter" idx="22"/>
          </p:nvPr>
        </p:nvSpPr>
        <p:spPr>
          <a:xfrm>
            <a:off x="515938" y="6173304"/>
            <a:ext cx="6480175" cy="118174"/>
          </a:xfrm>
        </p:spPr>
        <p:txBody>
          <a:bodyPr/>
          <a:lstStyle>
            <a:lvl1pPr>
              <a:defRPr>
                <a:solidFill>
                  <a:schemeClr val="accent6">
                    <a:lumMod val="90000"/>
                  </a:schemeClr>
                </a:solidFill>
              </a:defRPr>
            </a:lvl1pPr>
          </a:lstStyle>
          <a:p>
            <a:endParaRPr lang="en-CA"/>
          </a:p>
        </p:txBody>
      </p:sp>
      <p:sp>
        <p:nvSpPr>
          <p:cNvPr id="2" name="Picture Placeholder 1">
            <a:extLst>
              <a:ext uri="{FF2B5EF4-FFF2-40B4-BE49-F238E27FC236}">
                <a16:creationId xmlns:a16="http://schemas.microsoft.com/office/drawing/2014/main" id="{68EEC9EC-FC4A-92E3-C233-D049AA444FB1}"/>
              </a:ext>
            </a:extLst>
          </p:cNvPr>
          <p:cNvSpPr>
            <a:spLocks noGrp="1" noChangeAspect="1"/>
          </p:cNvSpPr>
          <p:nvPr>
            <p:ph type="pic" sz="quarter" idx="12" hasCustomPrompt="1"/>
          </p:nvPr>
        </p:nvSpPr>
        <p:spPr>
          <a:xfrm>
            <a:off x="7150937" y="0"/>
            <a:ext cx="5041063" cy="6858000"/>
          </a:xfrm>
          <a:custGeom>
            <a:avLst/>
            <a:gdLst>
              <a:gd name="connsiteX0" fmla="*/ 1341684 w 5041063"/>
              <a:gd name="connsiteY0" fmla="*/ 0 h 6858000"/>
              <a:gd name="connsiteX1" fmla="*/ 5041063 w 5041063"/>
              <a:gd name="connsiteY1" fmla="*/ 0 h 6858000"/>
              <a:gd name="connsiteX2" fmla="*/ 5041063 w 5041063"/>
              <a:gd name="connsiteY2" fmla="*/ 6858000 h 6858000"/>
              <a:gd name="connsiteX3" fmla="*/ 1681589 w 5041063"/>
              <a:gd name="connsiteY3" fmla="*/ 6858000 h 6858000"/>
              <a:gd name="connsiteX4" fmla="*/ 1527585 w 5041063"/>
              <a:gd name="connsiteY4" fmla="*/ 6724571 h 6858000"/>
              <a:gd name="connsiteX5" fmla="*/ 0 w 5041063"/>
              <a:gd name="connsiteY5" fmla="*/ 3272503 h 6858000"/>
              <a:gd name="connsiteX6" fmla="*/ 1211269 w 5041063"/>
              <a:gd name="connsiteY6" fmla="*/ 1368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41063" h="6858000">
                <a:moveTo>
                  <a:pt x="1341684" y="0"/>
                </a:moveTo>
                <a:lnTo>
                  <a:pt x="5041063" y="0"/>
                </a:lnTo>
                <a:lnTo>
                  <a:pt x="5041063" y="6858000"/>
                </a:lnTo>
                <a:lnTo>
                  <a:pt x="1681589" y="6858000"/>
                </a:lnTo>
                <a:lnTo>
                  <a:pt x="1527585" y="6724571"/>
                </a:lnTo>
                <a:cubicBezTo>
                  <a:pt x="589158" y="5871472"/>
                  <a:pt x="0" y="4640804"/>
                  <a:pt x="0" y="3272503"/>
                </a:cubicBezTo>
                <a:cubicBezTo>
                  <a:pt x="0" y="2065179"/>
                  <a:pt x="458687" y="965008"/>
                  <a:pt x="1211269" y="136816"/>
                </a:cubicBezTo>
                <a:close/>
              </a:path>
            </a:pathLst>
          </a:custGeom>
          <a:noFill/>
        </p:spPr>
        <p:txBody>
          <a:bodyPr wrap="square" lIns="540000" rIns="0" anchor="ctr">
            <a:noAutofit/>
          </a:bodyPr>
          <a:lstStyle>
            <a:lvl1pPr marL="0" indent="0">
              <a:buNone/>
              <a:defRPr sz="3000"/>
            </a:lvl1pPr>
          </a:lstStyle>
          <a:p>
            <a:r>
              <a:rPr lang="en-US"/>
              <a:t>Click the icon to insert photo</a:t>
            </a:r>
          </a:p>
        </p:txBody>
      </p:sp>
      <p:grpSp>
        <p:nvGrpSpPr>
          <p:cNvPr id="7" name="Group 6">
            <a:extLst>
              <a:ext uri="{FF2B5EF4-FFF2-40B4-BE49-F238E27FC236}">
                <a16:creationId xmlns:a16="http://schemas.microsoft.com/office/drawing/2014/main" id="{B2803B46-6AFA-41A0-EB99-0BD1C1063C46}"/>
              </a:ext>
            </a:extLst>
          </p:cNvPr>
          <p:cNvGrpSpPr/>
          <p:nvPr userDrawn="1"/>
        </p:nvGrpSpPr>
        <p:grpSpPr>
          <a:xfrm>
            <a:off x="12290489" y="-1"/>
            <a:ext cx="2910882" cy="6858001"/>
            <a:chOff x="12290489" y="-1"/>
            <a:chExt cx="2910882" cy="6858001"/>
          </a:xfrm>
        </p:grpSpPr>
        <p:sp>
          <p:nvSpPr>
            <p:cNvPr id="8" name="Rectangle 7">
              <a:extLst>
                <a:ext uri="{FF2B5EF4-FFF2-40B4-BE49-F238E27FC236}">
                  <a16:creationId xmlns:a16="http://schemas.microsoft.com/office/drawing/2014/main" id="{7FE3F89A-9E40-27C7-B7BE-985808404242}"/>
                </a:ext>
              </a:extLst>
            </p:cNvPr>
            <p:cNvSpPr/>
            <p:nvPr userDrawn="1"/>
          </p:nvSpPr>
          <p:spPr>
            <a:xfrm>
              <a:off x="12290489" y="-1"/>
              <a:ext cx="273515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atin typeface="Aptos" panose="020B0004020202020204" pitchFamily="34" charset="0"/>
                <a:cs typeface="Aparajita" panose="02020603050405020304" pitchFamily="18" charset="0"/>
              </a:endParaRPr>
            </a:p>
          </p:txBody>
        </p:sp>
        <p:sp>
          <p:nvSpPr>
            <p:cNvPr id="9" name="TextBox 8">
              <a:extLst>
                <a:ext uri="{FF2B5EF4-FFF2-40B4-BE49-F238E27FC236}">
                  <a16:creationId xmlns:a16="http://schemas.microsoft.com/office/drawing/2014/main" id="{C61F25C8-C335-7749-8C02-BA1FDB7DF185}"/>
                </a:ext>
              </a:extLst>
            </p:cNvPr>
            <p:cNvSpPr txBox="1"/>
            <p:nvPr userDrawn="1"/>
          </p:nvSpPr>
          <p:spPr>
            <a:xfrm>
              <a:off x="12449814" y="173148"/>
              <a:ext cx="1534074" cy="169277"/>
            </a:xfrm>
            <a:prstGeom prst="rect">
              <a:avLst/>
            </a:prstGeom>
          </p:spPr>
          <p:txBody>
            <a:bodyPr vert="horz" wrap="none" lIns="0" tIns="0" rIns="0" bIns="0" rtlCol="0" anchor="t">
              <a:spAutoFit/>
            </a:bodyPr>
            <a:lstStyle>
              <a:defPPr>
                <a:defRPr lang="en-US"/>
              </a:defPPr>
              <a:lvl1pPr>
                <a:defRPr sz="1100">
                  <a:solidFill>
                    <a:schemeClr val="accent2"/>
                  </a:solidFill>
                  <a:latin typeface="Arial" charset="0"/>
                  <a:ea typeface="Arial" charset="0"/>
                  <a:cs typeface="Arial" charset="0"/>
                </a:defRPr>
              </a:lvl1pPr>
            </a:lstStyle>
            <a:p>
              <a:pPr lvl="0"/>
              <a:r>
                <a:rPr lang="en-US" b="1">
                  <a:solidFill>
                    <a:schemeClr val="bg1"/>
                  </a:solidFill>
                  <a:latin typeface="Aptos" panose="020B0004020202020204" pitchFamily="34" charset="0"/>
                  <a:cs typeface="Aparajita" panose="02020603050405020304" pitchFamily="18" charset="0"/>
                </a:rPr>
                <a:t>HOW TO ADD AN IMAGE</a:t>
              </a:r>
            </a:p>
          </p:txBody>
        </p:sp>
        <p:cxnSp>
          <p:nvCxnSpPr>
            <p:cNvPr id="10" name="Straight Connector 9">
              <a:extLst>
                <a:ext uri="{FF2B5EF4-FFF2-40B4-BE49-F238E27FC236}">
                  <a16:creationId xmlns:a16="http://schemas.microsoft.com/office/drawing/2014/main" id="{93FBEB36-1958-954B-529B-9DFBB159054D}"/>
                </a:ext>
              </a:extLst>
            </p:cNvPr>
            <p:cNvCxnSpPr>
              <a:cxnSpLocks/>
            </p:cNvCxnSpPr>
            <p:nvPr userDrawn="1"/>
          </p:nvCxnSpPr>
          <p:spPr>
            <a:xfrm>
              <a:off x="12449814" y="423012"/>
              <a:ext cx="270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F46270D9-E5B5-339E-6D31-12BEBFCCBE86}"/>
                </a:ext>
              </a:extLst>
            </p:cNvPr>
            <p:cNvSpPr txBox="1"/>
            <p:nvPr userDrawn="1"/>
          </p:nvSpPr>
          <p:spPr>
            <a:xfrm>
              <a:off x="12614407" y="1281322"/>
              <a:ext cx="2297338" cy="606192"/>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b="1">
                  <a:latin typeface="Aptos" panose="020B0004020202020204" pitchFamily="34" charset="0"/>
                  <a:cs typeface="Aparajita" panose="02020603050405020304" pitchFamily="18" charset="0"/>
                </a:rPr>
                <a:t>Method 1: </a:t>
              </a:r>
              <a:r>
                <a:rPr lang="en-US" sz="600" b="0">
                  <a:latin typeface="Aptos" panose="020B0004020202020204" pitchFamily="34" charset="0"/>
                  <a:cs typeface="Aparajita" panose="02020603050405020304" pitchFamily="18" charset="0"/>
                </a:rPr>
                <a:t>from file browser</a:t>
              </a:r>
            </a:p>
            <a:p>
              <a:pPr lvl="1">
                <a:buNone/>
              </a:pPr>
              <a:r>
                <a:rPr lang="en-US" sz="1050">
                  <a:latin typeface="Aptos" panose="020B0004020202020204" pitchFamily="34" charset="0"/>
                  <a:cs typeface="Aparajita" panose="02020603050405020304" pitchFamily="18" charset="0"/>
                </a:rPr>
                <a:t>Drag the image onto the slide.</a:t>
              </a:r>
            </a:p>
            <a:p>
              <a:pPr marL="0" marR="0" lvl="1" indent="0" algn="l" defTabSz="914400" rtl="0" eaLnBrk="1" fontAlgn="auto" latinLnBrk="0" hangingPunct="1">
                <a:lnSpc>
                  <a:spcPct val="90000"/>
                </a:lnSpc>
                <a:spcBef>
                  <a:spcPts val="0"/>
                </a:spcBef>
                <a:spcAft>
                  <a:spcPts val="300"/>
                </a:spcAft>
                <a:buClrTx/>
                <a:buSzTx/>
                <a:buFontTx/>
                <a:buNone/>
                <a:tabLst/>
                <a:defRPr/>
              </a:pPr>
              <a:r>
                <a:rPr lang="en-US" sz="700">
                  <a:latin typeface="Aptos" panose="020B0004020202020204" pitchFamily="34" charset="0"/>
                  <a:cs typeface="Aparajita" panose="02020603050405020304" pitchFamily="18" charset="0"/>
                </a:rPr>
                <a:t>Note: If there are multiple image placeholders on the slide, select the intended placeholder before dragging in the image to let PowerPoint know where you want it.</a:t>
              </a:r>
              <a:endParaRPr lang="en-US" sz="1000">
                <a:latin typeface="Aptos" panose="020B0004020202020204" pitchFamily="34" charset="0"/>
                <a:cs typeface="Aparajita" panose="02020603050405020304" pitchFamily="18" charset="0"/>
              </a:endParaRPr>
            </a:p>
          </p:txBody>
        </p:sp>
        <p:sp>
          <p:nvSpPr>
            <p:cNvPr id="12" name="TextBox 11">
              <a:extLst>
                <a:ext uri="{FF2B5EF4-FFF2-40B4-BE49-F238E27FC236}">
                  <a16:creationId xmlns:a16="http://schemas.microsoft.com/office/drawing/2014/main" id="{2E73870E-978A-5343-EABB-E6073836B531}"/>
                </a:ext>
              </a:extLst>
            </p:cNvPr>
            <p:cNvSpPr txBox="1">
              <a:spLocks noChangeAspect="1"/>
            </p:cNvSpPr>
            <p:nvPr/>
          </p:nvSpPr>
          <p:spPr>
            <a:xfrm>
              <a:off x="12449814" y="566082"/>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1</a:t>
              </a:r>
            </a:p>
          </p:txBody>
        </p:sp>
        <p:sp>
          <p:nvSpPr>
            <p:cNvPr id="13" name="TextBox 12">
              <a:extLst>
                <a:ext uri="{FF2B5EF4-FFF2-40B4-BE49-F238E27FC236}">
                  <a16:creationId xmlns:a16="http://schemas.microsoft.com/office/drawing/2014/main" id="{672CD1F3-6E36-C78E-03F8-61B8E15E33FC}"/>
                </a:ext>
              </a:extLst>
            </p:cNvPr>
            <p:cNvSpPr txBox="1">
              <a:spLocks noChangeAspect="1"/>
            </p:cNvSpPr>
            <p:nvPr/>
          </p:nvSpPr>
          <p:spPr>
            <a:xfrm>
              <a:off x="12449814" y="1018081"/>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2</a:t>
              </a:r>
            </a:p>
          </p:txBody>
        </p:sp>
        <p:sp>
          <p:nvSpPr>
            <p:cNvPr id="14" name="TextBox 13">
              <a:extLst>
                <a:ext uri="{FF2B5EF4-FFF2-40B4-BE49-F238E27FC236}">
                  <a16:creationId xmlns:a16="http://schemas.microsoft.com/office/drawing/2014/main" id="{B833CDF8-6AB7-1B0E-53EE-488034AF2D96}"/>
                </a:ext>
              </a:extLst>
            </p:cNvPr>
            <p:cNvSpPr txBox="1"/>
            <p:nvPr userDrawn="1"/>
          </p:nvSpPr>
          <p:spPr>
            <a:xfrm>
              <a:off x="12614406" y="545515"/>
              <a:ext cx="2586965" cy="612988"/>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0">
                <a:spcBef>
                  <a:spcPts val="700"/>
                </a:spcBef>
              </a:pPr>
              <a:r>
                <a:rPr lang="en-US">
                  <a:latin typeface="Aptos" panose="020B0004020202020204" pitchFamily="34" charset="0"/>
                  <a:cs typeface="Aparajita" panose="02020603050405020304" pitchFamily="18" charset="0"/>
                </a:rPr>
                <a:t>Source images from the </a:t>
              </a:r>
              <a:r>
                <a:rPr lang="en-US">
                  <a:solidFill>
                    <a:schemeClr val="accent1"/>
                  </a:solidFill>
                  <a:latin typeface="Aptos" panose="020B0004020202020204" pitchFamily="34" charset="0"/>
                  <a:cs typeface="Aparajita" panose="02020603050405020304" pitchFamily="18" charset="0"/>
                </a:rPr>
                <a:t>Qualcomm Brand Portal</a:t>
              </a:r>
            </a:p>
            <a:p>
              <a:pPr lvl="0">
                <a:spcBef>
                  <a:spcPts val="700"/>
                </a:spcBef>
              </a:pPr>
              <a:r>
                <a:rPr lang="en-US">
                  <a:latin typeface="Aptos" panose="020B0004020202020204" pitchFamily="34" charset="0"/>
                  <a:cs typeface="Aparajita" panose="02020603050405020304" pitchFamily="18" charset="0"/>
                </a:rPr>
                <a:t>Add the image to the placeholder.</a:t>
              </a:r>
            </a:p>
          </p:txBody>
        </p:sp>
        <p:sp>
          <p:nvSpPr>
            <p:cNvPr id="15" name="TextBox 14">
              <a:extLst>
                <a:ext uri="{FF2B5EF4-FFF2-40B4-BE49-F238E27FC236}">
                  <a16:creationId xmlns:a16="http://schemas.microsoft.com/office/drawing/2014/main" id="{2B3D397F-57F7-D0C6-D391-485FB87BE34D}"/>
                </a:ext>
              </a:extLst>
            </p:cNvPr>
            <p:cNvSpPr txBox="1"/>
            <p:nvPr userDrawn="1"/>
          </p:nvSpPr>
          <p:spPr>
            <a:xfrm>
              <a:off x="12614407" y="1990969"/>
              <a:ext cx="1981357" cy="605550"/>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2: </a:t>
              </a:r>
              <a:r>
                <a:rPr lang="en-US" sz="600" b="0">
                  <a:latin typeface="Aptos" panose="020B0004020202020204" pitchFamily="34" charset="0"/>
                  <a:cs typeface="Aparajita" panose="02020603050405020304" pitchFamily="18" charset="0"/>
                </a:rPr>
                <a:t>Paste from clipboard</a:t>
              </a:r>
            </a:p>
            <a:p>
              <a:pPr lvl="1">
                <a:buNone/>
              </a:pPr>
              <a:r>
                <a:rPr lang="en-US" sz="1050">
                  <a:latin typeface="Aptos" panose="020B0004020202020204" pitchFamily="34" charset="0"/>
                  <a:cs typeface="Aparajita" panose="02020603050405020304" pitchFamily="18" charset="0"/>
                </a:rPr>
                <a:t>Select the image placeholder.</a:t>
              </a:r>
            </a:p>
            <a:p>
              <a:pPr lvl="1">
                <a:buNone/>
              </a:pPr>
              <a:r>
                <a:rPr lang="en-US" sz="1050">
                  <a:latin typeface="Aptos" panose="020B0004020202020204" pitchFamily="34" charset="0"/>
                  <a:cs typeface="Aparajita" panose="02020603050405020304" pitchFamily="18" charset="0"/>
                </a:rPr>
                <a:t>Right-click or use keyboard shortcuts to paste the image.</a:t>
              </a:r>
            </a:p>
          </p:txBody>
        </p:sp>
        <p:sp>
          <p:nvSpPr>
            <p:cNvPr id="16" name="TextBox 15">
              <a:extLst>
                <a:ext uri="{FF2B5EF4-FFF2-40B4-BE49-F238E27FC236}">
                  <a16:creationId xmlns:a16="http://schemas.microsoft.com/office/drawing/2014/main" id="{DC941C1F-E03D-172E-6FE0-94FA949B65E6}"/>
                </a:ext>
              </a:extLst>
            </p:cNvPr>
            <p:cNvSpPr txBox="1"/>
            <p:nvPr userDrawn="1"/>
          </p:nvSpPr>
          <p:spPr>
            <a:xfrm>
              <a:off x="12614407" y="2699974"/>
              <a:ext cx="2297338" cy="421654"/>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3: </a:t>
              </a:r>
              <a:r>
                <a:rPr lang="en-US" sz="600" b="0">
                  <a:latin typeface="Aptos" panose="020B0004020202020204" pitchFamily="34" charset="0"/>
                  <a:cs typeface="Aparajita" panose="02020603050405020304" pitchFamily="18" charset="0"/>
                </a:rPr>
                <a:t>Placeholder icon</a:t>
              </a:r>
            </a:p>
            <a:p>
              <a:pPr lvl="1">
                <a:buNone/>
              </a:pPr>
              <a:r>
                <a:rPr lang="en-US" sz="1050">
                  <a:latin typeface="Aptos" panose="020B0004020202020204" pitchFamily="34" charset="0"/>
                  <a:cs typeface="Aparajita" panose="02020603050405020304" pitchFamily="18" charset="0"/>
                </a:rPr>
                <a:t>Click the image icon inside the placeholder to browse for an image.</a:t>
              </a:r>
            </a:p>
          </p:txBody>
        </p:sp>
        <p:grpSp>
          <p:nvGrpSpPr>
            <p:cNvPr id="17" name="Group 16">
              <a:extLst>
                <a:ext uri="{FF2B5EF4-FFF2-40B4-BE49-F238E27FC236}">
                  <a16:creationId xmlns:a16="http://schemas.microsoft.com/office/drawing/2014/main" id="{BB112CA0-EB7E-5767-F7E9-B454A521394F}"/>
                </a:ext>
              </a:extLst>
            </p:cNvPr>
            <p:cNvGrpSpPr/>
            <p:nvPr userDrawn="1"/>
          </p:nvGrpSpPr>
          <p:grpSpPr>
            <a:xfrm>
              <a:off x="12429548" y="3236396"/>
              <a:ext cx="2735151" cy="1280928"/>
              <a:chOff x="9286315" y="6976989"/>
              <a:chExt cx="2735151" cy="1280928"/>
            </a:xfrm>
          </p:grpSpPr>
          <p:sp>
            <p:nvSpPr>
              <p:cNvPr id="28" name="Rectangle 27">
                <a:extLst>
                  <a:ext uri="{FF2B5EF4-FFF2-40B4-BE49-F238E27FC236}">
                    <a16:creationId xmlns:a16="http://schemas.microsoft.com/office/drawing/2014/main" id="{B4469508-3963-980C-C94B-3551DDC6088F}"/>
                  </a:ext>
                </a:extLst>
              </p:cNvPr>
              <p:cNvSpPr/>
              <p:nvPr userDrawn="1"/>
            </p:nvSpPr>
            <p:spPr>
              <a:xfrm>
                <a:off x="9286315" y="6976989"/>
                <a:ext cx="2735151" cy="128092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29" name="TextBox 28">
                <a:extLst>
                  <a:ext uri="{FF2B5EF4-FFF2-40B4-BE49-F238E27FC236}">
                    <a16:creationId xmlns:a16="http://schemas.microsoft.com/office/drawing/2014/main" id="{9524E475-6BE0-356D-61A7-647536978E43}"/>
                  </a:ext>
                </a:extLst>
              </p:cNvPr>
              <p:cNvSpPr txBox="1"/>
              <p:nvPr userDrawn="1"/>
            </p:nvSpPr>
            <p:spPr>
              <a:xfrm>
                <a:off x="9970738" y="7105788"/>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Cropping Images</a:t>
                </a:r>
              </a:p>
            </p:txBody>
          </p:sp>
          <p:pic>
            <p:nvPicPr>
              <p:cNvPr id="30" name="Graphic 29">
                <a:extLst>
                  <a:ext uri="{FF2B5EF4-FFF2-40B4-BE49-F238E27FC236}">
                    <a16:creationId xmlns:a16="http://schemas.microsoft.com/office/drawing/2014/main" id="{5F2ABD74-43F9-2E92-EE50-0F160C4A583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46538" y="7116071"/>
                <a:ext cx="155227" cy="155227"/>
              </a:xfrm>
              <a:prstGeom prst="rect">
                <a:avLst/>
              </a:prstGeom>
            </p:spPr>
          </p:pic>
          <p:sp>
            <p:nvSpPr>
              <p:cNvPr id="31" name="TextBox 30">
                <a:extLst>
                  <a:ext uri="{FF2B5EF4-FFF2-40B4-BE49-F238E27FC236}">
                    <a16:creationId xmlns:a16="http://schemas.microsoft.com/office/drawing/2014/main" id="{61FA0112-DCF0-1211-D2C3-3DA9CB620BA4}"/>
                  </a:ext>
                </a:extLst>
              </p:cNvPr>
              <p:cNvSpPr txBox="1"/>
              <p:nvPr userDrawn="1"/>
            </p:nvSpPr>
            <p:spPr>
              <a:xfrm>
                <a:off x="9446538" y="7369972"/>
                <a:ext cx="2384904" cy="738664"/>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Right-click on the image.</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Choose “Crop” from the menu. (           )</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Adjust the size and position of the image.</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Press Esc or click outside the image area to exit the cropping mode.</a:t>
                </a:r>
              </a:p>
            </p:txBody>
          </p:sp>
          <p:pic>
            <p:nvPicPr>
              <p:cNvPr id="32" name="Picture 31">
                <a:extLst>
                  <a:ext uri="{FF2B5EF4-FFF2-40B4-BE49-F238E27FC236}">
                    <a16:creationId xmlns:a16="http://schemas.microsoft.com/office/drawing/2014/main" id="{009305B4-7E52-800A-06C8-F44B6168BCBA}"/>
                  </a:ext>
                </a:extLst>
              </p:cNvPr>
              <p:cNvPicPr>
                <a:picLocks noChangeAspect="1"/>
              </p:cNvPicPr>
              <p:nvPr userDrawn="1"/>
            </p:nvPicPr>
            <p:blipFill rotWithShape="1">
              <a:blip r:embed="rId4"/>
              <a:srcRect l="33684" t="12097" r="43371" b="20368"/>
              <a:stretch/>
            </p:blipFill>
            <p:spPr>
              <a:xfrm>
                <a:off x="11243541" y="7454405"/>
                <a:ext cx="136897" cy="213643"/>
              </a:xfrm>
              <a:prstGeom prst="rect">
                <a:avLst/>
              </a:prstGeom>
              <a:ln w="19050">
                <a:noFill/>
              </a:ln>
            </p:spPr>
          </p:pic>
          <p:sp>
            <p:nvSpPr>
              <p:cNvPr id="33" name="TextBox 32">
                <a:extLst>
                  <a:ext uri="{FF2B5EF4-FFF2-40B4-BE49-F238E27FC236}">
                    <a16:creationId xmlns:a16="http://schemas.microsoft.com/office/drawing/2014/main" id="{60BE1D2C-DB8C-729D-64C6-7EA1B732C782}"/>
                  </a:ext>
                </a:extLst>
              </p:cNvPr>
              <p:cNvSpPr txBox="1"/>
              <p:nvPr userDrawn="1"/>
            </p:nvSpPr>
            <p:spPr>
              <a:xfrm>
                <a:off x="9667287" y="7119168"/>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nvGrpSpPr>
            <p:cNvPr id="18" name="Group 17">
              <a:extLst>
                <a:ext uri="{FF2B5EF4-FFF2-40B4-BE49-F238E27FC236}">
                  <a16:creationId xmlns:a16="http://schemas.microsoft.com/office/drawing/2014/main" id="{BEFDD349-EE1C-6775-3B1D-C1CDAF120DB9}"/>
                </a:ext>
              </a:extLst>
            </p:cNvPr>
            <p:cNvGrpSpPr/>
            <p:nvPr userDrawn="1"/>
          </p:nvGrpSpPr>
          <p:grpSpPr>
            <a:xfrm>
              <a:off x="12429548" y="4543123"/>
              <a:ext cx="2735151" cy="2200108"/>
              <a:chOff x="9538241" y="5155416"/>
              <a:chExt cx="2735151" cy="2200108"/>
            </a:xfrm>
          </p:grpSpPr>
          <p:sp>
            <p:nvSpPr>
              <p:cNvPr id="19" name="Rectangle 18">
                <a:extLst>
                  <a:ext uri="{FF2B5EF4-FFF2-40B4-BE49-F238E27FC236}">
                    <a16:creationId xmlns:a16="http://schemas.microsoft.com/office/drawing/2014/main" id="{84A2BB42-E5CC-6F03-BE09-48B64B6633AC}"/>
                  </a:ext>
                </a:extLst>
              </p:cNvPr>
              <p:cNvSpPr/>
              <p:nvPr userDrawn="1"/>
            </p:nvSpPr>
            <p:spPr>
              <a:xfrm>
                <a:off x="9538241" y="5155416"/>
                <a:ext cx="2735151" cy="220010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20" name="TextBox 19">
                <a:extLst>
                  <a:ext uri="{FF2B5EF4-FFF2-40B4-BE49-F238E27FC236}">
                    <a16:creationId xmlns:a16="http://schemas.microsoft.com/office/drawing/2014/main" id="{92A52123-4AA7-CEED-12F8-A158384DB525}"/>
                  </a:ext>
                </a:extLst>
              </p:cNvPr>
              <p:cNvSpPr txBox="1"/>
              <p:nvPr userDrawn="1"/>
            </p:nvSpPr>
            <p:spPr>
              <a:xfrm>
                <a:off x="10222664" y="5284216"/>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Changing Images</a:t>
                </a:r>
              </a:p>
            </p:txBody>
          </p:sp>
          <p:pic>
            <p:nvPicPr>
              <p:cNvPr id="21" name="Graphic 20">
                <a:extLst>
                  <a:ext uri="{FF2B5EF4-FFF2-40B4-BE49-F238E27FC236}">
                    <a16:creationId xmlns:a16="http://schemas.microsoft.com/office/drawing/2014/main" id="{934C1FE1-835F-26F6-345B-30A0F31F1D1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98464" y="5294499"/>
                <a:ext cx="155227" cy="155227"/>
              </a:xfrm>
              <a:prstGeom prst="rect">
                <a:avLst/>
              </a:prstGeom>
            </p:spPr>
          </p:pic>
          <p:sp>
            <p:nvSpPr>
              <p:cNvPr id="22" name="TextBox 21">
                <a:extLst>
                  <a:ext uri="{FF2B5EF4-FFF2-40B4-BE49-F238E27FC236}">
                    <a16:creationId xmlns:a16="http://schemas.microsoft.com/office/drawing/2014/main" id="{F15ED128-DCEA-4A4A-A908-DCEC7A7525AB}"/>
                  </a:ext>
                </a:extLst>
              </p:cNvPr>
              <p:cNvSpPr txBox="1"/>
              <p:nvPr userDrawn="1"/>
            </p:nvSpPr>
            <p:spPr>
              <a:xfrm>
                <a:off x="9713479" y="5605333"/>
                <a:ext cx="2481100" cy="2564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600" b="1" kern="1200" cap="all" spc="20" baseline="0" noProof="0">
                    <a:solidFill>
                      <a:schemeClr val="tx1"/>
                    </a:solidFill>
                    <a:latin typeface="Aptos" panose="020B0004020202020204" pitchFamily="34" charset="0"/>
                    <a:ea typeface="+mn-ea"/>
                    <a:cs typeface="Aparajita" panose="02020603050405020304" pitchFamily="18" charset="0"/>
                  </a:rPr>
                  <a:t>Method 1: </a:t>
                </a:r>
                <a:r>
                  <a:rPr lang="en-US" sz="600" b="0" kern="1200" cap="all" spc="20" baseline="0" noProof="0">
                    <a:solidFill>
                      <a:schemeClr val="tx1"/>
                    </a:solidFill>
                    <a:latin typeface="Aptos" panose="020B0004020202020204" pitchFamily="34" charset="0"/>
                    <a:ea typeface="+mn-ea"/>
                    <a:cs typeface="Aparajita" panose="02020603050405020304" pitchFamily="18" charset="0"/>
                  </a:rPr>
                  <a:t>RIGHT CLICK</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Right-click on image and select “Change Picture”</a:t>
                </a:r>
              </a:p>
            </p:txBody>
          </p:sp>
          <p:sp>
            <p:nvSpPr>
              <p:cNvPr id="23" name="TextBox 22">
                <a:extLst>
                  <a:ext uri="{FF2B5EF4-FFF2-40B4-BE49-F238E27FC236}">
                    <a16:creationId xmlns:a16="http://schemas.microsoft.com/office/drawing/2014/main" id="{75AA3142-75FC-F3FD-C508-1E81C30A8270}"/>
                  </a:ext>
                </a:extLst>
              </p:cNvPr>
              <p:cNvSpPr txBox="1"/>
              <p:nvPr userDrawn="1"/>
            </p:nvSpPr>
            <p:spPr>
              <a:xfrm>
                <a:off x="9713479" y="6516011"/>
                <a:ext cx="2422981" cy="499367"/>
              </a:xfrm>
              <a:prstGeom prst="rect">
                <a:avLst/>
              </a:prstGeom>
            </p:spPr>
            <p:txBody>
              <a:bodyPr vert="horz" wrap="square" lIns="0" tIns="0" rIns="0" bIns="0" rtlCol="0" anchor="t">
                <a:spAutoFit/>
              </a:bodyPr>
              <a:lstStyle/>
              <a:p>
                <a:pPr marL="134938" lvl="1" indent="-131763" algn="l" defTabSz="914400" rtl="0" eaLnBrk="1" latinLnBrk="0" hangingPunct="1">
                  <a:lnSpc>
                    <a:spcPct val="90000"/>
                  </a:lnSpc>
                  <a:spcBef>
                    <a:spcPts val="0"/>
                  </a:spcBef>
                  <a:spcAft>
                    <a:spcPts val="300"/>
                  </a:spcAft>
                  <a:buFont typeface="Wingdings" pitchFamily="2" charset="2"/>
                  <a:buChar char="§"/>
                  <a:tabLst/>
                  <a:defRPr/>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Deleting the image may bring the image placeholder to the top layer, covering the photo caption textbox. Right-click on the placeholder and choose “Send to Back”.</a:t>
                </a:r>
              </a:p>
            </p:txBody>
          </p:sp>
          <p:sp>
            <p:nvSpPr>
              <p:cNvPr id="24" name="TextBox 23">
                <a:extLst>
                  <a:ext uri="{FF2B5EF4-FFF2-40B4-BE49-F238E27FC236}">
                    <a16:creationId xmlns:a16="http://schemas.microsoft.com/office/drawing/2014/main" id="{54206A9A-D226-2A87-0215-903B2F78D05C}"/>
                  </a:ext>
                </a:extLst>
              </p:cNvPr>
              <p:cNvSpPr txBox="1"/>
              <p:nvPr userDrawn="1"/>
            </p:nvSpPr>
            <p:spPr>
              <a:xfrm>
                <a:off x="9713479" y="6063079"/>
                <a:ext cx="2422981" cy="3949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Method 2: </a:t>
                </a:r>
                <a:r>
                  <a:rPr kumimoji="0" lang="en-US" sz="600" b="0"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RESET PLACEHOLDER</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First, delete the existing image to reset the photo placeholder functionality.</a:t>
                </a:r>
              </a:p>
            </p:txBody>
          </p:sp>
          <p:sp>
            <p:nvSpPr>
              <p:cNvPr id="25" name="TextBox 24">
                <a:extLst>
                  <a:ext uri="{FF2B5EF4-FFF2-40B4-BE49-F238E27FC236}">
                    <a16:creationId xmlns:a16="http://schemas.microsoft.com/office/drawing/2014/main" id="{015A999A-7D74-7CF1-1626-EF3C82629839}"/>
                  </a:ext>
                </a:extLst>
              </p:cNvPr>
              <p:cNvSpPr txBox="1"/>
              <p:nvPr userDrawn="1"/>
            </p:nvSpPr>
            <p:spPr>
              <a:xfrm>
                <a:off x="9713479" y="7056726"/>
                <a:ext cx="2422981" cy="138499"/>
              </a:xfrm>
              <a:prstGeom prst="rect">
                <a:avLst/>
              </a:prstGeom>
            </p:spPr>
            <p:txBody>
              <a:bodyPr vert="horz" wrap="square" lIns="0" tIns="0" rIns="0" bIns="0" rtlCol="0" anchor="t">
                <a:spAutoFit/>
              </a:bodyPr>
              <a:lstStyle/>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You can now add a new image as normal.</a:t>
                </a:r>
              </a:p>
            </p:txBody>
          </p:sp>
          <p:cxnSp>
            <p:nvCxnSpPr>
              <p:cNvPr id="26" name="Straight Connector 25">
                <a:extLst>
                  <a:ext uri="{FF2B5EF4-FFF2-40B4-BE49-F238E27FC236}">
                    <a16:creationId xmlns:a16="http://schemas.microsoft.com/office/drawing/2014/main" id="{5F650A17-F4C2-AF14-F1E1-143EC5234B6B}"/>
                  </a:ext>
                </a:extLst>
              </p:cNvPr>
              <p:cNvCxnSpPr>
                <a:cxnSpLocks/>
              </p:cNvCxnSpPr>
              <p:nvPr userDrawn="1"/>
            </p:nvCxnSpPr>
            <p:spPr>
              <a:xfrm>
                <a:off x="9713479" y="5957047"/>
                <a:ext cx="27000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46950914-95F8-3723-9FE0-2487B980C27B}"/>
                  </a:ext>
                </a:extLst>
              </p:cNvPr>
              <p:cNvSpPr txBox="1"/>
              <p:nvPr userDrawn="1"/>
            </p:nvSpPr>
            <p:spPr>
              <a:xfrm>
                <a:off x="9919213" y="5297596"/>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sp>
        <p:nvSpPr>
          <p:cNvPr id="34" name="TextBox 33">
            <a:extLst>
              <a:ext uri="{FF2B5EF4-FFF2-40B4-BE49-F238E27FC236}">
                <a16:creationId xmlns:a16="http://schemas.microsoft.com/office/drawing/2014/main" id="{7F3D7402-E0CE-0143-D338-79309FAA2D22}"/>
              </a:ext>
            </a:extLst>
          </p:cNvPr>
          <p:cNvSpPr txBox="1"/>
          <p:nvPr userDrawn="1"/>
        </p:nvSpPr>
        <p:spPr>
          <a:xfrm>
            <a:off x="515938" y="6396526"/>
            <a:ext cx="4765549" cy="11695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l"/>
            <a:r>
              <a:rPr lang="en-US">
                <a:solidFill>
                  <a:schemeClr val="accent6">
                    <a:lumMod val="90000"/>
                  </a:schemeClr>
                </a:solidFill>
              </a:rPr>
              <a:t>Confidential – Qualcomm Technologies, Inc. and/or its affiliated companies – May Contain Trade Secrets</a:t>
            </a:r>
          </a:p>
        </p:txBody>
      </p:sp>
    </p:spTree>
    <p:extLst>
      <p:ext uri="{BB962C8B-B14F-4D97-AF65-F5344CB8AC3E}">
        <p14:creationId xmlns:p14="http://schemas.microsoft.com/office/powerpoint/2010/main" val="1141993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4" orient="horz" pos="2319" userDrawn="1">
          <p15:clr>
            <a:srgbClr val="FBAE40"/>
          </p15:clr>
        </p15:guide>
        <p15:guide id="6" orient="horz" pos="1502" userDrawn="1">
          <p15:clr>
            <a:srgbClr val="FBAE40"/>
          </p15:clr>
        </p15:guide>
        <p15:guide id="7" orient="horz" pos="2432" userDrawn="1">
          <p15:clr>
            <a:srgbClr val="FBAE40"/>
          </p15:clr>
        </p15:guide>
        <p15:guide id="10" pos="3681"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4Contents_Black">
    <p:spTree>
      <p:nvGrpSpPr>
        <p:cNvPr id="1" name=""/>
        <p:cNvGrpSpPr/>
        <p:nvPr/>
      </p:nvGrpSpPr>
      <p:grpSpPr>
        <a:xfrm>
          <a:off x="0" y="0"/>
          <a:ext cx="0" cy="0"/>
          <a:chOff x="0" y="0"/>
          <a:chExt cx="0" cy="0"/>
        </a:xfrm>
      </p:grpSpPr>
      <p:sp>
        <p:nvSpPr>
          <p:cNvPr id="6" name="Title 120">
            <a:extLst>
              <a:ext uri="{FF2B5EF4-FFF2-40B4-BE49-F238E27FC236}">
                <a16:creationId xmlns:a16="http://schemas.microsoft.com/office/drawing/2014/main" id="{3276C3D4-8D41-C551-27C2-6A5602A09853}"/>
              </a:ext>
            </a:extLst>
          </p:cNvPr>
          <p:cNvSpPr>
            <a:spLocks noGrp="1"/>
          </p:cNvSpPr>
          <p:nvPr>
            <p:ph type="title" hasCustomPrompt="1"/>
          </p:nvPr>
        </p:nvSpPr>
        <p:spPr>
          <a:xfrm>
            <a:off x="515938" y="2795081"/>
            <a:ext cx="3556709" cy="1294408"/>
          </a:xfrm>
        </p:spPr>
        <p:txBody>
          <a:bodyPr anchor="ctr"/>
          <a:lstStyle>
            <a:lvl1pPr algn="l" defTabSz="914400" rtl="0" eaLnBrk="1" latinLnBrk="0" hangingPunct="1">
              <a:lnSpc>
                <a:spcPct val="85000"/>
              </a:lnSpc>
              <a:spcBef>
                <a:spcPct val="0"/>
              </a:spcBef>
              <a:buNone/>
              <a:defRPr lang="en-US" sz="2800" kern="2000" spc="-50" baseline="0" dirty="0">
                <a:solidFill>
                  <a:schemeClr val="tx1"/>
                </a:solidFill>
                <a:latin typeface="+mj-lt"/>
                <a:ea typeface="+mj-ea"/>
                <a:cs typeface="+mj-cs"/>
              </a:defRPr>
            </a:lvl1pPr>
          </a:lstStyle>
          <a:p>
            <a:r>
              <a:rPr lang="en-US"/>
              <a:t>Title+4 Contents layout </a:t>
            </a:r>
            <a:br>
              <a:rPr lang="en-US"/>
            </a:br>
            <a:r>
              <a:rPr lang="en-US"/>
              <a:t>Title up to </a:t>
            </a:r>
            <a:br>
              <a:rPr lang="en-US"/>
            </a:br>
            <a:r>
              <a:rPr lang="en-US"/>
              <a:t>3 lines maximum</a:t>
            </a:r>
          </a:p>
        </p:txBody>
      </p:sp>
      <p:sp>
        <p:nvSpPr>
          <p:cNvPr id="10" name="Picture Placeholder 2">
            <a:extLst>
              <a:ext uri="{FF2B5EF4-FFF2-40B4-BE49-F238E27FC236}">
                <a16:creationId xmlns:a16="http://schemas.microsoft.com/office/drawing/2014/main" id="{F553BB1F-5F28-5D3B-A5A8-60721AE4DD2D}"/>
              </a:ext>
            </a:extLst>
          </p:cNvPr>
          <p:cNvSpPr>
            <a:spLocks noGrp="1" noChangeAspect="1"/>
          </p:cNvSpPr>
          <p:nvPr>
            <p:ph type="pic" sz="quarter" idx="23" hasCustomPrompt="1"/>
          </p:nvPr>
        </p:nvSpPr>
        <p:spPr>
          <a:xfrm>
            <a:off x="4629921" y="691208"/>
            <a:ext cx="759113" cy="759113"/>
          </a:xfrm>
        </p:spPr>
        <p:txBody>
          <a:bodyPr lIns="144000"/>
          <a:lstStyle>
            <a:lvl1pPr marL="0" indent="0">
              <a:buNone/>
              <a:defRPr sz="1400"/>
            </a:lvl1pPr>
          </a:lstStyle>
          <a:p>
            <a:r>
              <a:rPr lang="en-US"/>
              <a:t>Icon</a:t>
            </a:r>
          </a:p>
        </p:txBody>
      </p:sp>
      <p:sp>
        <p:nvSpPr>
          <p:cNvPr id="122" name="Text Placeholder 22">
            <a:extLst>
              <a:ext uri="{FF2B5EF4-FFF2-40B4-BE49-F238E27FC236}">
                <a16:creationId xmlns:a16="http://schemas.microsoft.com/office/drawing/2014/main" id="{693B5A4C-7FB3-2918-A773-0EE6FED3D209}"/>
              </a:ext>
            </a:extLst>
          </p:cNvPr>
          <p:cNvSpPr>
            <a:spLocks noGrp="1"/>
          </p:cNvSpPr>
          <p:nvPr>
            <p:ph type="body" sz="quarter" idx="13" hasCustomPrompt="1"/>
          </p:nvPr>
        </p:nvSpPr>
        <p:spPr>
          <a:xfrm>
            <a:off x="5704822" y="699924"/>
            <a:ext cx="5360054" cy="263149"/>
          </a:xfrm>
        </p:spPr>
        <p:txBody>
          <a:bodyPr wrap="square" anchor="b">
            <a:noAutofit/>
          </a:bodyPr>
          <a:lstStyle>
            <a:lvl1pPr marL="0" indent="0">
              <a:spcBef>
                <a:spcPts val="0"/>
              </a:spcBef>
              <a:spcAft>
                <a:spcPts val="40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p>
        </p:txBody>
      </p:sp>
      <p:sp>
        <p:nvSpPr>
          <p:cNvPr id="2" name="Text Placeholder 16">
            <a:extLst>
              <a:ext uri="{FF2B5EF4-FFF2-40B4-BE49-F238E27FC236}">
                <a16:creationId xmlns:a16="http://schemas.microsoft.com/office/drawing/2014/main" id="{3F0EB458-EDD6-6AD3-B1AB-24A4EA15A9FC}"/>
              </a:ext>
            </a:extLst>
          </p:cNvPr>
          <p:cNvSpPr>
            <a:spLocks noGrp="1"/>
          </p:cNvSpPr>
          <p:nvPr>
            <p:ph type="body" sz="quarter" idx="15" hasCustomPrompt="1"/>
          </p:nvPr>
        </p:nvSpPr>
        <p:spPr>
          <a:xfrm>
            <a:off x="5704821" y="1019175"/>
            <a:ext cx="5360055" cy="600164"/>
          </a:xfrm>
        </p:spPr>
        <p:txBody>
          <a:bodyPr wrap="square">
            <a:noAutofit/>
          </a:bodyPr>
          <a:lstStyle>
            <a:lvl1pPr marL="0" indent="0">
              <a:lnSpc>
                <a:spcPct val="100000"/>
              </a:lnSpc>
              <a:spcBef>
                <a:spcPts val="0"/>
              </a:spcBef>
              <a:buNone/>
              <a:defRPr sz="12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11" name="Picture Placeholder 2">
            <a:extLst>
              <a:ext uri="{FF2B5EF4-FFF2-40B4-BE49-F238E27FC236}">
                <a16:creationId xmlns:a16="http://schemas.microsoft.com/office/drawing/2014/main" id="{A5166B55-3C52-CF01-705A-E2BE18679F21}"/>
              </a:ext>
            </a:extLst>
          </p:cNvPr>
          <p:cNvSpPr>
            <a:spLocks noGrp="1" noChangeAspect="1"/>
          </p:cNvSpPr>
          <p:nvPr>
            <p:ph type="pic" sz="quarter" idx="24" hasCustomPrompt="1"/>
          </p:nvPr>
        </p:nvSpPr>
        <p:spPr>
          <a:xfrm>
            <a:off x="4629921" y="2138783"/>
            <a:ext cx="759113" cy="759113"/>
          </a:xfrm>
        </p:spPr>
        <p:txBody>
          <a:bodyPr lIns="144000"/>
          <a:lstStyle>
            <a:lvl1pPr marL="0" indent="0">
              <a:buNone/>
              <a:defRPr sz="1400"/>
            </a:lvl1pPr>
          </a:lstStyle>
          <a:p>
            <a:r>
              <a:rPr lang="en-US"/>
              <a:t>Icon</a:t>
            </a:r>
          </a:p>
        </p:txBody>
      </p:sp>
      <p:sp>
        <p:nvSpPr>
          <p:cNvPr id="124" name="Text Placeholder 22">
            <a:extLst>
              <a:ext uri="{FF2B5EF4-FFF2-40B4-BE49-F238E27FC236}">
                <a16:creationId xmlns:a16="http://schemas.microsoft.com/office/drawing/2014/main" id="{A14F4D35-AD24-5E3E-8E8D-CD803A85CDBB}"/>
              </a:ext>
            </a:extLst>
          </p:cNvPr>
          <p:cNvSpPr>
            <a:spLocks noGrp="1"/>
          </p:cNvSpPr>
          <p:nvPr>
            <p:ph type="body" sz="quarter" idx="16" hasCustomPrompt="1"/>
          </p:nvPr>
        </p:nvSpPr>
        <p:spPr>
          <a:xfrm>
            <a:off x="5704822" y="2143614"/>
            <a:ext cx="5360054" cy="263149"/>
          </a:xfrm>
        </p:spPr>
        <p:txBody>
          <a:bodyPr wrap="square" anchor="b">
            <a:noAutofit/>
          </a:bodyPr>
          <a:lstStyle>
            <a:lvl1pPr marL="0" indent="0">
              <a:spcBef>
                <a:spcPts val="0"/>
              </a:spcBef>
              <a:spcAft>
                <a:spcPts val="40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p>
        </p:txBody>
      </p:sp>
      <p:sp>
        <p:nvSpPr>
          <p:cNvPr id="3" name="Text Placeholder 16">
            <a:extLst>
              <a:ext uri="{FF2B5EF4-FFF2-40B4-BE49-F238E27FC236}">
                <a16:creationId xmlns:a16="http://schemas.microsoft.com/office/drawing/2014/main" id="{FC2D4270-2921-E9A2-9D7C-4ECAF4952D88}"/>
              </a:ext>
            </a:extLst>
          </p:cNvPr>
          <p:cNvSpPr>
            <a:spLocks noGrp="1"/>
          </p:cNvSpPr>
          <p:nvPr>
            <p:ph type="body" sz="quarter" idx="17" hasCustomPrompt="1"/>
          </p:nvPr>
        </p:nvSpPr>
        <p:spPr>
          <a:xfrm>
            <a:off x="5704821" y="2462865"/>
            <a:ext cx="5360055" cy="600164"/>
          </a:xfrm>
        </p:spPr>
        <p:txBody>
          <a:bodyPr wrap="square">
            <a:noAutofit/>
          </a:bodyPr>
          <a:lstStyle>
            <a:lvl1pPr marL="0" indent="0">
              <a:lnSpc>
                <a:spcPct val="100000"/>
              </a:lnSpc>
              <a:spcBef>
                <a:spcPts val="0"/>
              </a:spcBef>
              <a:buNone/>
              <a:defRPr sz="12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12" name="Picture Placeholder 2">
            <a:extLst>
              <a:ext uri="{FF2B5EF4-FFF2-40B4-BE49-F238E27FC236}">
                <a16:creationId xmlns:a16="http://schemas.microsoft.com/office/drawing/2014/main" id="{D45478F2-FA52-8705-D73C-3B5C90BEA1CE}"/>
              </a:ext>
            </a:extLst>
          </p:cNvPr>
          <p:cNvSpPr>
            <a:spLocks noGrp="1" noChangeAspect="1"/>
          </p:cNvSpPr>
          <p:nvPr>
            <p:ph type="pic" sz="quarter" idx="25" hasCustomPrompt="1"/>
          </p:nvPr>
        </p:nvSpPr>
        <p:spPr>
          <a:xfrm>
            <a:off x="4629921" y="3586358"/>
            <a:ext cx="759113" cy="759113"/>
          </a:xfrm>
        </p:spPr>
        <p:txBody>
          <a:bodyPr lIns="144000"/>
          <a:lstStyle>
            <a:lvl1pPr marL="0" indent="0">
              <a:buNone/>
              <a:defRPr sz="1400"/>
            </a:lvl1pPr>
          </a:lstStyle>
          <a:p>
            <a:r>
              <a:rPr lang="en-US"/>
              <a:t>Icon</a:t>
            </a:r>
          </a:p>
        </p:txBody>
      </p:sp>
      <p:sp>
        <p:nvSpPr>
          <p:cNvPr id="126" name="Text Placeholder 22">
            <a:extLst>
              <a:ext uri="{FF2B5EF4-FFF2-40B4-BE49-F238E27FC236}">
                <a16:creationId xmlns:a16="http://schemas.microsoft.com/office/drawing/2014/main" id="{FCEBECB8-7041-9BA8-933B-3C0F5FF02831}"/>
              </a:ext>
            </a:extLst>
          </p:cNvPr>
          <p:cNvSpPr>
            <a:spLocks noGrp="1"/>
          </p:cNvSpPr>
          <p:nvPr>
            <p:ph type="body" sz="quarter" idx="18" hasCustomPrompt="1"/>
          </p:nvPr>
        </p:nvSpPr>
        <p:spPr>
          <a:xfrm>
            <a:off x="5704822" y="3587071"/>
            <a:ext cx="5360054" cy="263149"/>
          </a:xfrm>
        </p:spPr>
        <p:txBody>
          <a:bodyPr wrap="square" anchor="b">
            <a:noAutofit/>
          </a:bodyPr>
          <a:lstStyle>
            <a:lvl1pPr marL="0" indent="0">
              <a:spcBef>
                <a:spcPts val="0"/>
              </a:spcBef>
              <a:spcAft>
                <a:spcPts val="40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p>
        </p:txBody>
      </p:sp>
      <p:sp>
        <p:nvSpPr>
          <p:cNvPr id="4" name="Text Placeholder 16">
            <a:extLst>
              <a:ext uri="{FF2B5EF4-FFF2-40B4-BE49-F238E27FC236}">
                <a16:creationId xmlns:a16="http://schemas.microsoft.com/office/drawing/2014/main" id="{43953901-F943-9352-2352-77D74F5FD39F}"/>
              </a:ext>
            </a:extLst>
          </p:cNvPr>
          <p:cNvSpPr>
            <a:spLocks noGrp="1"/>
          </p:cNvSpPr>
          <p:nvPr>
            <p:ph type="body" sz="quarter" idx="19" hasCustomPrompt="1"/>
          </p:nvPr>
        </p:nvSpPr>
        <p:spPr>
          <a:xfrm>
            <a:off x="5704821" y="3906322"/>
            <a:ext cx="5360055" cy="600164"/>
          </a:xfrm>
        </p:spPr>
        <p:txBody>
          <a:bodyPr wrap="square">
            <a:noAutofit/>
          </a:bodyPr>
          <a:lstStyle>
            <a:lvl1pPr marL="0" indent="0">
              <a:lnSpc>
                <a:spcPct val="100000"/>
              </a:lnSpc>
              <a:spcBef>
                <a:spcPts val="0"/>
              </a:spcBef>
              <a:buNone/>
              <a:defRPr sz="12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13" name="Picture Placeholder 2">
            <a:extLst>
              <a:ext uri="{FF2B5EF4-FFF2-40B4-BE49-F238E27FC236}">
                <a16:creationId xmlns:a16="http://schemas.microsoft.com/office/drawing/2014/main" id="{1BD308BA-E994-8363-C02C-E51BC3E1FF56}"/>
              </a:ext>
            </a:extLst>
          </p:cNvPr>
          <p:cNvSpPr>
            <a:spLocks noGrp="1" noChangeAspect="1"/>
          </p:cNvSpPr>
          <p:nvPr>
            <p:ph type="pic" sz="quarter" idx="26" hasCustomPrompt="1"/>
          </p:nvPr>
        </p:nvSpPr>
        <p:spPr>
          <a:xfrm>
            <a:off x="4629921" y="5033933"/>
            <a:ext cx="759113" cy="759113"/>
          </a:xfrm>
        </p:spPr>
        <p:txBody>
          <a:bodyPr lIns="144000"/>
          <a:lstStyle>
            <a:lvl1pPr marL="0" indent="0">
              <a:buNone/>
              <a:defRPr sz="1400"/>
            </a:lvl1pPr>
          </a:lstStyle>
          <a:p>
            <a:r>
              <a:rPr lang="en-US"/>
              <a:t>Icon</a:t>
            </a:r>
          </a:p>
        </p:txBody>
      </p:sp>
      <p:sp>
        <p:nvSpPr>
          <p:cNvPr id="128" name="Text Placeholder 22">
            <a:extLst>
              <a:ext uri="{FF2B5EF4-FFF2-40B4-BE49-F238E27FC236}">
                <a16:creationId xmlns:a16="http://schemas.microsoft.com/office/drawing/2014/main" id="{928EC958-013B-F8B1-324A-396A688B6278}"/>
              </a:ext>
            </a:extLst>
          </p:cNvPr>
          <p:cNvSpPr>
            <a:spLocks noGrp="1"/>
          </p:cNvSpPr>
          <p:nvPr>
            <p:ph type="body" sz="quarter" idx="20" hasCustomPrompt="1"/>
          </p:nvPr>
        </p:nvSpPr>
        <p:spPr>
          <a:xfrm>
            <a:off x="5704822" y="5021236"/>
            <a:ext cx="5360054" cy="263149"/>
          </a:xfrm>
        </p:spPr>
        <p:txBody>
          <a:bodyPr wrap="square" anchor="b">
            <a:noAutofit/>
          </a:bodyPr>
          <a:lstStyle>
            <a:lvl1pPr marL="0" indent="0">
              <a:spcBef>
                <a:spcPts val="0"/>
              </a:spcBef>
              <a:spcAft>
                <a:spcPts val="40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p>
        </p:txBody>
      </p:sp>
      <p:sp>
        <p:nvSpPr>
          <p:cNvPr id="5" name="Text Placeholder 16">
            <a:extLst>
              <a:ext uri="{FF2B5EF4-FFF2-40B4-BE49-F238E27FC236}">
                <a16:creationId xmlns:a16="http://schemas.microsoft.com/office/drawing/2014/main" id="{79788385-4F41-23CE-C80D-DBA35A324839}"/>
              </a:ext>
            </a:extLst>
          </p:cNvPr>
          <p:cNvSpPr>
            <a:spLocks noGrp="1"/>
          </p:cNvSpPr>
          <p:nvPr>
            <p:ph type="body" sz="quarter" idx="21" hasCustomPrompt="1"/>
          </p:nvPr>
        </p:nvSpPr>
        <p:spPr>
          <a:xfrm>
            <a:off x="5704821" y="5340487"/>
            <a:ext cx="5360055" cy="600164"/>
          </a:xfrm>
        </p:spPr>
        <p:txBody>
          <a:bodyPr wrap="square">
            <a:noAutofit/>
          </a:bodyPr>
          <a:lstStyle>
            <a:lvl1pPr marL="0" indent="0">
              <a:lnSpc>
                <a:spcPct val="100000"/>
              </a:lnSpc>
              <a:spcBef>
                <a:spcPts val="0"/>
              </a:spcBef>
              <a:buNone/>
              <a:defRPr sz="12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9" name="TextBox 8">
            <a:extLst>
              <a:ext uri="{FF2B5EF4-FFF2-40B4-BE49-F238E27FC236}">
                <a16:creationId xmlns:a16="http://schemas.microsoft.com/office/drawing/2014/main" id="{2B352B48-B98A-418B-8943-940ABA2B2152}"/>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accent6">
                    <a:lumMod val="90000"/>
                  </a:schemeClr>
                </a:solidFill>
                <a:latin typeface="+mn-lt"/>
                <a:ea typeface="+mn-ea"/>
                <a:cs typeface="+mn-cs"/>
              </a:rPr>
              <a:pPr marL="0" lvl="0" algn="l" defTabSz="914400" rtl="0" eaLnBrk="1" latinLnBrk="0" hangingPunct="1">
                <a:lnSpc>
                  <a:spcPct val="125000"/>
                </a:lnSpc>
              </a:pPr>
              <a:t>‹#›</a:t>
            </a:fld>
            <a:endParaRPr lang="en-US" sz="800" kern="1200">
              <a:solidFill>
                <a:schemeClr val="accent6">
                  <a:lumMod val="90000"/>
                </a:schemeClr>
              </a:solidFill>
              <a:latin typeface="+mn-lt"/>
              <a:ea typeface="+mn-ea"/>
              <a:cs typeface="+mn-cs"/>
            </a:endParaRPr>
          </a:p>
        </p:txBody>
      </p:sp>
      <p:grpSp>
        <p:nvGrpSpPr>
          <p:cNvPr id="40" name="Group 39">
            <a:extLst>
              <a:ext uri="{FF2B5EF4-FFF2-40B4-BE49-F238E27FC236}">
                <a16:creationId xmlns:a16="http://schemas.microsoft.com/office/drawing/2014/main" id="{71011DA8-4562-4BF5-1592-23F0AD4830BC}"/>
              </a:ext>
            </a:extLst>
          </p:cNvPr>
          <p:cNvGrpSpPr/>
          <p:nvPr userDrawn="1"/>
        </p:nvGrpSpPr>
        <p:grpSpPr>
          <a:xfrm>
            <a:off x="12290489" y="-1"/>
            <a:ext cx="2910882" cy="6858001"/>
            <a:chOff x="12290489" y="-1"/>
            <a:chExt cx="2910882" cy="6858001"/>
          </a:xfrm>
        </p:grpSpPr>
        <p:sp>
          <p:nvSpPr>
            <p:cNvPr id="41" name="Rectangle 40">
              <a:extLst>
                <a:ext uri="{FF2B5EF4-FFF2-40B4-BE49-F238E27FC236}">
                  <a16:creationId xmlns:a16="http://schemas.microsoft.com/office/drawing/2014/main" id="{EF1C697C-C806-5090-0AB5-76DDEC0B3C46}"/>
                </a:ext>
              </a:extLst>
            </p:cNvPr>
            <p:cNvSpPr/>
            <p:nvPr userDrawn="1"/>
          </p:nvSpPr>
          <p:spPr>
            <a:xfrm>
              <a:off x="12290489" y="-1"/>
              <a:ext cx="273515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atin typeface="Aptos" panose="020B0004020202020204" pitchFamily="34" charset="0"/>
                <a:cs typeface="Aparajita" panose="02020603050405020304" pitchFamily="18" charset="0"/>
              </a:endParaRPr>
            </a:p>
          </p:txBody>
        </p:sp>
        <p:sp>
          <p:nvSpPr>
            <p:cNvPr id="42" name="TextBox 41">
              <a:extLst>
                <a:ext uri="{FF2B5EF4-FFF2-40B4-BE49-F238E27FC236}">
                  <a16:creationId xmlns:a16="http://schemas.microsoft.com/office/drawing/2014/main" id="{93B9AB69-7B63-827E-97DC-7C14D10E6811}"/>
                </a:ext>
              </a:extLst>
            </p:cNvPr>
            <p:cNvSpPr txBox="1"/>
            <p:nvPr userDrawn="1"/>
          </p:nvSpPr>
          <p:spPr>
            <a:xfrm>
              <a:off x="12449814" y="173148"/>
              <a:ext cx="1455527" cy="169277"/>
            </a:xfrm>
            <a:prstGeom prst="rect">
              <a:avLst/>
            </a:prstGeom>
          </p:spPr>
          <p:txBody>
            <a:bodyPr vert="horz" wrap="none" lIns="0" tIns="0" rIns="0" bIns="0" rtlCol="0" anchor="t">
              <a:spAutoFit/>
            </a:bodyPr>
            <a:lstStyle>
              <a:defPPr>
                <a:defRPr lang="en-US"/>
              </a:defPPr>
              <a:lvl1pPr>
                <a:defRPr sz="1100">
                  <a:solidFill>
                    <a:schemeClr val="accent2"/>
                  </a:solidFill>
                  <a:latin typeface="Arial" charset="0"/>
                  <a:ea typeface="Arial" charset="0"/>
                  <a:cs typeface="Arial" charset="0"/>
                </a:defRPr>
              </a:lvl1pPr>
            </a:lstStyle>
            <a:p>
              <a:pPr lvl="0"/>
              <a:r>
                <a:rPr lang="en-US" b="1">
                  <a:solidFill>
                    <a:schemeClr val="bg1"/>
                  </a:solidFill>
                  <a:latin typeface="Aptos" panose="020B0004020202020204" pitchFamily="34" charset="0"/>
                  <a:cs typeface="Aparajita" panose="02020603050405020304" pitchFamily="18" charset="0"/>
                </a:rPr>
                <a:t>HOW TO ADD AN ICON</a:t>
              </a:r>
            </a:p>
          </p:txBody>
        </p:sp>
        <p:cxnSp>
          <p:nvCxnSpPr>
            <p:cNvPr id="43" name="Straight Connector 42">
              <a:extLst>
                <a:ext uri="{FF2B5EF4-FFF2-40B4-BE49-F238E27FC236}">
                  <a16:creationId xmlns:a16="http://schemas.microsoft.com/office/drawing/2014/main" id="{C32506A4-0A85-702D-9EAF-69F41C1645FF}"/>
                </a:ext>
              </a:extLst>
            </p:cNvPr>
            <p:cNvCxnSpPr>
              <a:cxnSpLocks/>
            </p:cNvCxnSpPr>
            <p:nvPr userDrawn="1"/>
          </p:nvCxnSpPr>
          <p:spPr>
            <a:xfrm>
              <a:off x="12449814" y="423012"/>
              <a:ext cx="270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1A1B7728-42BE-46B9-725C-B3507E6F2B82}"/>
                </a:ext>
              </a:extLst>
            </p:cNvPr>
            <p:cNvSpPr txBox="1"/>
            <p:nvPr userDrawn="1"/>
          </p:nvSpPr>
          <p:spPr>
            <a:xfrm>
              <a:off x="12614407" y="1281322"/>
              <a:ext cx="2297338" cy="606192"/>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b="1">
                  <a:latin typeface="Aptos" panose="020B0004020202020204" pitchFamily="34" charset="0"/>
                  <a:cs typeface="Aparajita" panose="02020603050405020304" pitchFamily="18" charset="0"/>
                </a:rPr>
                <a:t>Method 1: </a:t>
              </a:r>
              <a:r>
                <a:rPr lang="en-US" sz="600" b="0">
                  <a:latin typeface="Aptos" panose="020B0004020202020204" pitchFamily="34" charset="0"/>
                  <a:cs typeface="Aparajita" panose="02020603050405020304" pitchFamily="18" charset="0"/>
                </a:rPr>
                <a:t>from file browser</a:t>
              </a:r>
            </a:p>
            <a:p>
              <a:pPr lvl="1">
                <a:buNone/>
              </a:pPr>
              <a:r>
                <a:rPr lang="en-US" sz="1050">
                  <a:latin typeface="Aptos" panose="020B0004020202020204" pitchFamily="34" charset="0"/>
                  <a:cs typeface="Aparajita" panose="02020603050405020304" pitchFamily="18" charset="0"/>
                </a:rPr>
                <a:t>Drag the icon onto the slide.</a:t>
              </a:r>
            </a:p>
            <a:p>
              <a:pPr marL="0" marR="0" lvl="1" indent="0" algn="l" defTabSz="914400" rtl="0" eaLnBrk="1" fontAlgn="auto" latinLnBrk="0" hangingPunct="1">
                <a:lnSpc>
                  <a:spcPct val="90000"/>
                </a:lnSpc>
                <a:spcBef>
                  <a:spcPts val="0"/>
                </a:spcBef>
                <a:spcAft>
                  <a:spcPts val="300"/>
                </a:spcAft>
                <a:buClrTx/>
                <a:buSzTx/>
                <a:buFontTx/>
                <a:buNone/>
                <a:tabLst/>
                <a:defRPr/>
              </a:pPr>
              <a:r>
                <a:rPr lang="en-US" sz="700">
                  <a:latin typeface="Aptos" panose="020B0004020202020204" pitchFamily="34" charset="0"/>
                  <a:cs typeface="Aparajita" panose="02020603050405020304" pitchFamily="18" charset="0"/>
                </a:rPr>
                <a:t>Note: If there are multiple image placeholders on the slide, select the intended placeholder before dragging in the image to let PowerPoint know where you want it.</a:t>
              </a:r>
              <a:endParaRPr lang="en-US" sz="1000">
                <a:latin typeface="Aptos" panose="020B0004020202020204" pitchFamily="34" charset="0"/>
                <a:cs typeface="Aparajita" panose="02020603050405020304" pitchFamily="18" charset="0"/>
              </a:endParaRPr>
            </a:p>
          </p:txBody>
        </p:sp>
        <p:sp>
          <p:nvSpPr>
            <p:cNvPr id="45" name="TextBox 44">
              <a:extLst>
                <a:ext uri="{FF2B5EF4-FFF2-40B4-BE49-F238E27FC236}">
                  <a16:creationId xmlns:a16="http://schemas.microsoft.com/office/drawing/2014/main" id="{A4C44748-0388-2607-F556-DD0346A6FFE4}"/>
                </a:ext>
              </a:extLst>
            </p:cNvPr>
            <p:cNvSpPr txBox="1">
              <a:spLocks noChangeAspect="1"/>
            </p:cNvSpPr>
            <p:nvPr/>
          </p:nvSpPr>
          <p:spPr>
            <a:xfrm>
              <a:off x="12449814" y="566082"/>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1</a:t>
              </a:r>
            </a:p>
          </p:txBody>
        </p:sp>
        <p:sp>
          <p:nvSpPr>
            <p:cNvPr id="46" name="TextBox 45">
              <a:extLst>
                <a:ext uri="{FF2B5EF4-FFF2-40B4-BE49-F238E27FC236}">
                  <a16:creationId xmlns:a16="http://schemas.microsoft.com/office/drawing/2014/main" id="{5AD01F50-5273-7182-B2F8-AF2510DD5CC0}"/>
                </a:ext>
              </a:extLst>
            </p:cNvPr>
            <p:cNvSpPr txBox="1">
              <a:spLocks noChangeAspect="1"/>
            </p:cNvSpPr>
            <p:nvPr/>
          </p:nvSpPr>
          <p:spPr>
            <a:xfrm>
              <a:off x="12449814" y="1018081"/>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2</a:t>
              </a:r>
            </a:p>
          </p:txBody>
        </p:sp>
        <p:sp>
          <p:nvSpPr>
            <p:cNvPr id="47" name="TextBox 46">
              <a:extLst>
                <a:ext uri="{FF2B5EF4-FFF2-40B4-BE49-F238E27FC236}">
                  <a16:creationId xmlns:a16="http://schemas.microsoft.com/office/drawing/2014/main" id="{5FD0E615-4832-71E6-E4FC-A2E1D483CAD4}"/>
                </a:ext>
              </a:extLst>
            </p:cNvPr>
            <p:cNvSpPr txBox="1"/>
            <p:nvPr userDrawn="1"/>
          </p:nvSpPr>
          <p:spPr>
            <a:xfrm>
              <a:off x="12614406" y="545515"/>
              <a:ext cx="2586965" cy="612988"/>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0">
                <a:spcBef>
                  <a:spcPts val="700"/>
                </a:spcBef>
              </a:pPr>
              <a:r>
                <a:rPr lang="en-US">
                  <a:latin typeface="Aptos" panose="020B0004020202020204" pitchFamily="34" charset="0"/>
                  <a:cs typeface="Aparajita" panose="02020603050405020304" pitchFamily="18" charset="0"/>
                </a:rPr>
                <a:t>Source icon from the </a:t>
              </a:r>
              <a:br>
                <a:rPr lang="en-US">
                  <a:latin typeface="Aptos" panose="020B0004020202020204" pitchFamily="34" charset="0"/>
                  <a:cs typeface="Aparajita" panose="02020603050405020304" pitchFamily="18" charset="0"/>
                </a:rPr>
              </a:br>
              <a:r>
                <a:rPr lang="en-US">
                  <a:solidFill>
                    <a:schemeClr val="accent1"/>
                  </a:solidFill>
                  <a:latin typeface="Aptos" panose="020B0004020202020204" pitchFamily="34" charset="0"/>
                  <a:cs typeface="Aparajita" panose="02020603050405020304" pitchFamily="18" charset="0"/>
                </a:rPr>
                <a:t>Qualcomm Icon Library</a:t>
              </a:r>
            </a:p>
            <a:p>
              <a:pPr lvl="0">
                <a:spcBef>
                  <a:spcPts val="700"/>
                </a:spcBef>
              </a:pPr>
              <a:r>
                <a:rPr lang="en-US">
                  <a:latin typeface="Aptos" panose="020B0004020202020204" pitchFamily="34" charset="0"/>
                  <a:cs typeface="Aparajita" panose="02020603050405020304" pitchFamily="18" charset="0"/>
                </a:rPr>
                <a:t>Add the icon to the placeholder.</a:t>
              </a:r>
            </a:p>
          </p:txBody>
        </p:sp>
        <p:sp>
          <p:nvSpPr>
            <p:cNvPr id="48" name="TextBox 47">
              <a:extLst>
                <a:ext uri="{FF2B5EF4-FFF2-40B4-BE49-F238E27FC236}">
                  <a16:creationId xmlns:a16="http://schemas.microsoft.com/office/drawing/2014/main" id="{1549F8DC-2979-64F2-4038-B804FCA13993}"/>
                </a:ext>
              </a:extLst>
            </p:cNvPr>
            <p:cNvSpPr txBox="1"/>
            <p:nvPr userDrawn="1"/>
          </p:nvSpPr>
          <p:spPr>
            <a:xfrm>
              <a:off x="12614407" y="1990969"/>
              <a:ext cx="1981357" cy="605550"/>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2: </a:t>
              </a:r>
              <a:r>
                <a:rPr lang="en-US" sz="600" b="0">
                  <a:latin typeface="Aptos" panose="020B0004020202020204" pitchFamily="34" charset="0"/>
                  <a:cs typeface="Aparajita" panose="02020603050405020304" pitchFamily="18" charset="0"/>
                </a:rPr>
                <a:t>Paste from clipboard</a:t>
              </a:r>
            </a:p>
            <a:p>
              <a:pPr lvl="1">
                <a:buNone/>
              </a:pPr>
              <a:r>
                <a:rPr lang="en-US" sz="1050">
                  <a:latin typeface="Aptos" panose="020B0004020202020204" pitchFamily="34" charset="0"/>
                  <a:cs typeface="Aparajita" panose="02020603050405020304" pitchFamily="18" charset="0"/>
                </a:rPr>
                <a:t>Select the icon placeholder.</a:t>
              </a:r>
            </a:p>
            <a:p>
              <a:pPr lvl="1">
                <a:buNone/>
              </a:pPr>
              <a:r>
                <a:rPr lang="en-US" sz="1050">
                  <a:latin typeface="Aptos" panose="020B0004020202020204" pitchFamily="34" charset="0"/>
                  <a:cs typeface="Aparajita" panose="02020603050405020304" pitchFamily="18" charset="0"/>
                </a:rPr>
                <a:t>Right-click or use keyboard shortcuts to paste the icon.</a:t>
              </a:r>
            </a:p>
          </p:txBody>
        </p:sp>
        <p:sp>
          <p:nvSpPr>
            <p:cNvPr id="49" name="TextBox 48">
              <a:extLst>
                <a:ext uri="{FF2B5EF4-FFF2-40B4-BE49-F238E27FC236}">
                  <a16:creationId xmlns:a16="http://schemas.microsoft.com/office/drawing/2014/main" id="{92FD749C-3644-21F3-04CC-38E5C3020625}"/>
                </a:ext>
              </a:extLst>
            </p:cNvPr>
            <p:cNvSpPr txBox="1"/>
            <p:nvPr userDrawn="1"/>
          </p:nvSpPr>
          <p:spPr>
            <a:xfrm>
              <a:off x="12614407" y="2699974"/>
              <a:ext cx="2297338" cy="421654"/>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3: </a:t>
              </a:r>
              <a:r>
                <a:rPr lang="en-US" sz="600" b="0">
                  <a:latin typeface="Aptos" panose="020B0004020202020204" pitchFamily="34" charset="0"/>
                  <a:cs typeface="Aparajita" panose="02020603050405020304" pitchFamily="18" charset="0"/>
                </a:rPr>
                <a:t>Placeholder icon</a:t>
              </a:r>
            </a:p>
            <a:p>
              <a:pPr lvl="1">
                <a:buNone/>
              </a:pPr>
              <a:r>
                <a:rPr lang="en-US" sz="1050">
                  <a:latin typeface="Aptos" panose="020B0004020202020204" pitchFamily="34" charset="0"/>
                  <a:cs typeface="Aparajita" panose="02020603050405020304" pitchFamily="18" charset="0"/>
                </a:rPr>
                <a:t>Click the image icon inside the placeholder to browse for an icon.</a:t>
              </a:r>
            </a:p>
          </p:txBody>
        </p:sp>
        <p:grpSp>
          <p:nvGrpSpPr>
            <p:cNvPr id="50" name="Group 49">
              <a:extLst>
                <a:ext uri="{FF2B5EF4-FFF2-40B4-BE49-F238E27FC236}">
                  <a16:creationId xmlns:a16="http://schemas.microsoft.com/office/drawing/2014/main" id="{8BC18C52-3BF8-50CC-D894-5983970036C1}"/>
                </a:ext>
              </a:extLst>
            </p:cNvPr>
            <p:cNvGrpSpPr/>
            <p:nvPr userDrawn="1"/>
          </p:nvGrpSpPr>
          <p:grpSpPr>
            <a:xfrm>
              <a:off x="12429548" y="3236396"/>
              <a:ext cx="2735151" cy="1280928"/>
              <a:chOff x="9286315" y="6976989"/>
              <a:chExt cx="2735151" cy="1280928"/>
            </a:xfrm>
          </p:grpSpPr>
          <p:sp>
            <p:nvSpPr>
              <p:cNvPr id="61" name="Rectangle 60">
                <a:extLst>
                  <a:ext uri="{FF2B5EF4-FFF2-40B4-BE49-F238E27FC236}">
                    <a16:creationId xmlns:a16="http://schemas.microsoft.com/office/drawing/2014/main" id="{EF4A351D-DDE3-151E-DB7D-FD769C4BF15D}"/>
                  </a:ext>
                </a:extLst>
              </p:cNvPr>
              <p:cNvSpPr/>
              <p:nvPr userDrawn="1"/>
            </p:nvSpPr>
            <p:spPr>
              <a:xfrm>
                <a:off x="9286315" y="6976989"/>
                <a:ext cx="2735151" cy="128092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62" name="TextBox 61">
                <a:extLst>
                  <a:ext uri="{FF2B5EF4-FFF2-40B4-BE49-F238E27FC236}">
                    <a16:creationId xmlns:a16="http://schemas.microsoft.com/office/drawing/2014/main" id="{132C1837-4486-693D-6BAB-C765201A43B7}"/>
                  </a:ext>
                </a:extLst>
              </p:cNvPr>
              <p:cNvSpPr txBox="1"/>
              <p:nvPr userDrawn="1"/>
            </p:nvSpPr>
            <p:spPr>
              <a:xfrm>
                <a:off x="9970738" y="7105788"/>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Cropping Graphics</a:t>
                </a:r>
              </a:p>
            </p:txBody>
          </p:sp>
          <p:pic>
            <p:nvPicPr>
              <p:cNvPr id="63" name="Graphic 62">
                <a:extLst>
                  <a:ext uri="{FF2B5EF4-FFF2-40B4-BE49-F238E27FC236}">
                    <a16:creationId xmlns:a16="http://schemas.microsoft.com/office/drawing/2014/main" id="{8CB7F7FF-35BB-D4A4-9B18-1DA787E74FA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46538" y="7116071"/>
                <a:ext cx="155227" cy="155227"/>
              </a:xfrm>
              <a:prstGeom prst="rect">
                <a:avLst/>
              </a:prstGeom>
            </p:spPr>
          </p:pic>
          <p:sp>
            <p:nvSpPr>
              <p:cNvPr id="64" name="TextBox 63">
                <a:extLst>
                  <a:ext uri="{FF2B5EF4-FFF2-40B4-BE49-F238E27FC236}">
                    <a16:creationId xmlns:a16="http://schemas.microsoft.com/office/drawing/2014/main" id="{DA9BBAC3-BFAE-B4B1-3E39-E9CEA9844A57}"/>
                  </a:ext>
                </a:extLst>
              </p:cNvPr>
              <p:cNvSpPr txBox="1"/>
              <p:nvPr userDrawn="1"/>
            </p:nvSpPr>
            <p:spPr>
              <a:xfrm>
                <a:off x="9446538" y="7369972"/>
                <a:ext cx="2384904" cy="738664"/>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Right-click on the icon.</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Choose “Crop” from the menu. (           )</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Adjust the size and position of the image.</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Press Esc or click outside the image area to exit the cropping mode.</a:t>
                </a:r>
              </a:p>
            </p:txBody>
          </p:sp>
          <p:pic>
            <p:nvPicPr>
              <p:cNvPr id="65" name="Picture 64">
                <a:extLst>
                  <a:ext uri="{FF2B5EF4-FFF2-40B4-BE49-F238E27FC236}">
                    <a16:creationId xmlns:a16="http://schemas.microsoft.com/office/drawing/2014/main" id="{63FC1156-FA21-36A1-5959-36097E9C0245}"/>
                  </a:ext>
                </a:extLst>
              </p:cNvPr>
              <p:cNvPicPr>
                <a:picLocks noChangeAspect="1"/>
              </p:cNvPicPr>
              <p:nvPr userDrawn="1"/>
            </p:nvPicPr>
            <p:blipFill rotWithShape="1">
              <a:blip r:embed="rId4"/>
              <a:srcRect l="33684" t="12097" r="43371" b="20368"/>
              <a:stretch/>
            </p:blipFill>
            <p:spPr>
              <a:xfrm>
                <a:off x="11243541" y="7454405"/>
                <a:ext cx="136897" cy="213643"/>
              </a:xfrm>
              <a:prstGeom prst="rect">
                <a:avLst/>
              </a:prstGeom>
              <a:ln w="19050">
                <a:noFill/>
              </a:ln>
            </p:spPr>
          </p:pic>
          <p:sp>
            <p:nvSpPr>
              <p:cNvPr id="66" name="TextBox 65">
                <a:extLst>
                  <a:ext uri="{FF2B5EF4-FFF2-40B4-BE49-F238E27FC236}">
                    <a16:creationId xmlns:a16="http://schemas.microsoft.com/office/drawing/2014/main" id="{193FF509-5F4F-3A17-57CD-F0AABD6D16AC}"/>
                  </a:ext>
                </a:extLst>
              </p:cNvPr>
              <p:cNvSpPr txBox="1"/>
              <p:nvPr userDrawn="1"/>
            </p:nvSpPr>
            <p:spPr>
              <a:xfrm>
                <a:off x="9667287" y="7119168"/>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nvGrpSpPr>
            <p:cNvPr id="51" name="Group 50">
              <a:extLst>
                <a:ext uri="{FF2B5EF4-FFF2-40B4-BE49-F238E27FC236}">
                  <a16:creationId xmlns:a16="http://schemas.microsoft.com/office/drawing/2014/main" id="{8A7C7271-E8BA-AB5C-398D-5587C5DF611D}"/>
                </a:ext>
              </a:extLst>
            </p:cNvPr>
            <p:cNvGrpSpPr/>
            <p:nvPr userDrawn="1"/>
          </p:nvGrpSpPr>
          <p:grpSpPr>
            <a:xfrm>
              <a:off x="12429548" y="4543123"/>
              <a:ext cx="2735151" cy="2200108"/>
              <a:chOff x="9538241" y="5155416"/>
              <a:chExt cx="2735151" cy="2200108"/>
            </a:xfrm>
          </p:grpSpPr>
          <p:sp>
            <p:nvSpPr>
              <p:cNvPr id="52" name="Rectangle 51">
                <a:extLst>
                  <a:ext uri="{FF2B5EF4-FFF2-40B4-BE49-F238E27FC236}">
                    <a16:creationId xmlns:a16="http://schemas.microsoft.com/office/drawing/2014/main" id="{4F9B8143-53E5-E2EE-2554-6FCC0C867459}"/>
                  </a:ext>
                </a:extLst>
              </p:cNvPr>
              <p:cNvSpPr/>
              <p:nvPr userDrawn="1"/>
            </p:nvSpPr>
            <p:spPr>
              <a:xfrm>
                <a:off x="9538241" y="5155416"/>
                <a:ext cx="2735151" cy="220010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53" name="TextBox 52">
                <a:extLst>
                  <a:ext uri="{FF2B5EF4-FFF2-40B4-BE49-F238E27FC236}">
                    <a16:creationId xmlns:a16="http://schemas.microsoft.com/office/drawing/2014/main" id="{240E5F83-A2B9-1567-89AB-04DE1BE669AA}"/>
                  </a:ext>
                </a:extLst>
              </p:cNvPr>
              <p:cNvSpPr txBox="1"/>
              <p:nvPr userDrawn="1"/>
            </p:nvSpPr>
            <p:spPr>
              <a:xfrm>
                <a:off x="10222664" y="5284216"/>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Changing Icons</a:t>
                </a:r>
              </a:p>
            </p:txBody>
          </p:sp>
          <p:pic>
            <p:nvPicPr>
              <p:cNvPr id="54" name="Graphic 53">
                <a:extLst>
                  <a:ext uri="{FF2B5EF4-FFF2-40B4-BE49-F238E27FC236}">
                    <a16:creationId xmlns:a16="http://schemas.microsoft.com/office/drawing/2014/main" id="{2808E35A-54BA-C9BD-71ED-A46F49C84B7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98464" y="5294499"/>
                <a:ext cx="155227" cy="155227"/>
              </a:xfrm>
              <a:prstGeom prst="rect">
                <a:avLst/>
              </a:prstGeom>
            </p:spPr>
          </p:pic>
          <p:sp>
            <p:nvSpPr>
              <p:cNvPr id="55" name="TextBox 54">
                <a:extLst>
                  <a:ext uri="{FF2B5EF4-FFF2-40B4-BE49-F238E27FC236}">
                    <a16:creationId xmlns:a16="http://schemas.microsoft.com/office/drawing/2014/main" id="{45E27CBE-8508-A9C9-FC8D-AA6CB89EDBA0}"/>
                  </a:ext>
                </a:extLst>
              </p:cNvPr>
              <p:cNvSpPr txBox="1"/>
              <p:nvPr userDrawn="1"/>
            </p:nvSpPr>
            <p:spPr>
              <a:xfrm>
                <a:off x="9713479" y="5605333"/>
                <a:ext cx="2481100" cy="2564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600" b="1" kern="1200" cap="all" spc="20" baseline="0" noProof="0">
                    <a:solidFill>
                      <a:schemeClr val="tx1"/>
                    </a:solidFill>
                    <a:latin typeface="Aptos" panose="020B0004020202020204" pitchFamily="34" charset="0"/>
                    <a:ea typeface="+mn-ea"/>
                    <a:cs typeface="Aparajita" panose="02020603050405020304" pitchFamily="18" charset="0"/>
                  </a:rPr>
                  <a:t>Method 1: </a:t>
                </a:r>
                <a:r>
                  <a:rPr lang="en-US" sz="600" b="0" kern="1200" cap="all" spc="20" baseline="0" noProof="0">
                    <a:solidFill>
                      <a:schemeClr val="tx1"/>
                    </a:solidFill>
                    <a:latin typeface="Aptos" panose="020B0004020202020204" pitchFamily="34" charset="0"/>
                    <a:ea typeface="+mn-ea"/>
                    <a:cs typeface="Aparajita" panose="02020603050405020304" pitchFamily="18" charset="0"/>
                  </a:rPr>
                  <a:t>RIGHT CLICK</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Right-click on icon and select “Change Picture”</a:t>
                </a:r>
              </a:p>
            </p:txBody>
          </p:sp>
          <p:sp>
            <p:nvSpPr>
              <p:cNvPr id="56" name="TextBox 55">
                <a:extLst>
                  <a:ext uri="{FF2B5EF4-FFF2-40B4-BE49-F238E27FC236}">
                    <a16:creationId xmlns:a16="http://schemas.microsoft.com/office/drawing/2014/main" id="{16DE8FBB-4D4A-0A8A-DD56-3E98E12BA91D}"/>
                  </a:ext>
                </a:extLst>
              </p:cNvPr>
              <p:cNvSpPr txBox="1"/>
              <p:nvPr userDrawn="1"/>
            </p:nvSpPr>
            <p:spPr>
              <a:xfrm>
                <a:off x="9713479" y="6516011"/>
                <a:ext cx="2422981" cy="499367"/>
              </a:xfrm>
              <a:prstGeom prst="rect">
                <a:avLst/>
              </a:prstGeom>
            </p:spPr>
            <p:txBody>
              <a:bodyPr vert="horz" wrap="square" lIns="0" tIns="0" rIns="0" bIns="0" rtlCol="0" anchor="t">
                <a:spAutoFit/>
              </a:bodyPr>
              <a:lstStyle/>
              <a:p>
                <a:pPr marL="134938" lvl="1" indent="-131763" algn="l" defTabSz="914400" rtl="0" eaLnBrk="1" latinLnBrk="0" hangingPunct="1">
                  <a:lnSpc>
                    <a:spcPct val="90000"/>
                  </a:lnSpc>
                  <a:spcBef>
                    <a:spcPts val="0"/>
                  </a:spcBef>
                  <a:spcAft>
                    <a:spcPts val="300"/>
                  </a:spcAft>
                  <a:buFont typeface="Wingdings" pitchFamily="2" charset="2"/>
                  <a:buChar char="§"/>
                  <a:tabLst/>
                  <a:defRPr/>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Deleting the image may bring the image placeholder to the top layer, covering the photo caption textbox. Right-click on the placeholder and choose “Send to Back”.</a:t>
                </a:r>
              </a:p>
            </p:txBody>
          </p:sp>
          <p:sp>
            <p:nvSpPr>
              <p:cNvPr id="57" name="TextBox 56">
                <a:extLst>
                  <a:ext uri="{FF2B5EF4-FFF2-40B4-BE49-F238E27FC236}">
                    <a16:creationId xmlns:a16="http://schemas.microsoft.com/office/drawing/2014/main" id="{8AD18A7E-0DA7-A415-1A1D-919CF2CD8493}"/>
                  </a:ext>
                </a:extLst>
              </p:cNvPr>
              <p:cNvSpPr txBox="1"/>
              <p:nvPr userDrawn="1"/>
            </p:nvSpPr>
            <p:spPr>
              <a:xfrm>
                <a:off x="9713479" y="6063079"/>
                <a:ext cx="2422981" cy="3949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Method 2: </a:t>
                </a:r>
                <a:r>
                  <a:rPr kumimoji="0" lang="en-US" sz="600" b="0"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RESET PLACEHOLDER</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First, delete the existing icon to reset the photo placeholder functionality.</a:t>
                </a:r>
              </a:p>
            </p:txBody>
          </p:sp>
          <p:sp>
            <p:nvSpPr>
              <p:cNvPr id="58" name="TextBox 57">
                <a:extLst>
                  <a:ext uri="{FF2B5EF4-FFF2-40B4-BE49-F238E27FC236}">
                    <a16:creationId xmlns:a16="http://schemas.microsoft.com/office/drawing/2014/main" id="{17E87CEB-0D08-6190-9BCD-AB473DA59675}"/>
                  </a:ext>
                </a:extLst>
              </p:cNvPr>
              <p:cNvSpPr txBox="1"/>
              <p:nvPr userDrawn="1"/>
            </p:nvSpPr>
            <p:spPr>
              <a:xfrm>
                <a:off x="9713479" y="7056726"/>
                <a:ext cx="2422981" cy="138499"/>
              </a:xfrm>
              <a:prstGeom prst="rect">
                <a:avLst/>
              </a:prstGeom>
            </p:spPr>
            <p:txBody>
              <a:bodyPr vert="horz" wrap="square" lIns="0" tIns="0" rIns="0" bIns="0" rtlCol="0" anchor="t">
                <a:spAutoFit/>
              </a:bodyPr>
              <a:lstStyle/>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You can now add a new icon as normal.</a:t>
                </a:r>
              </a:p>
            </p:txBody>
          </p:sp>
          <p:cxnSp>
            <p:nvCxnSpPr>
              <p:cNvPr id="59" name="Straight Connector 58">
                <a:extLst>
                  <a:ext uri="{FF2B5EF4-FFF2-40B4-BE49-F238E27FC236}">
                    <a16:creationId xmlns:a16="http://schemas.microsoft.com/office/drawing/2014/main" id="{03076FEE-E214-5F57-5C30-DBA7B55CFF07}"/>
                  </a:ext>
                </a:extLst>
              </p:cNvPr>
              <p:cNvCxnSpPr>
                <a:cxnSpLocks/>
              </p:cNvCxnSpPr>
              <p:nvPr userDrawn="1"/>
            </p:nvCxnSpPr>
            <p:spPr>
              <a:xfrm>
                <a:off x="9713479" y="5957047"/>
                <a:ext cx="27000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35C33FD8-B596-ED74-50C4-A1904A4BFA08}"/>
                  </a:ext>
                </a:extLst>
              </p:cNvPr>
              <p:cNvSpPr txBox="1"/>
              <p:nvPr userDrawn="1"/>
            </p:nvSpPr>
            <p:spPr>
              <a:xfrm>
                <a:off x="9919213" y="5297596"/>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sp>
        <p:nvSpPr>
          <p:cNvPr id="7" name="Footer Placeholder 6">
            <a:extLst>
              <a:ext uri="{FF2B5EF4-FFF2-40B4-BE49-F238E27FC236}">
                <a16:creationId xmlns:a16="http://schemas.microsoft.com/office/drawing/2014/main" id="{F8DFBB3D-0AE5-69F5-A9EF-C49A7246D3AF}"/>
              </a:ext>
            </a:extLst>
          </p:cNvPr>
          <p:cNvSpPr>
            <a:spLocks noGrp="1"/>
          </p:cNvSpPr>
          <p:nvPr>
            <p:ph type="ftr" sz="quarter" idx="27"/>
          </p:nvPr>
        </p:nvSpPr>
        <p:spPr/>
        <p:txBody>
          <a:bodyPr/>
          <a:lstStyle/>
          <a:p>
            <a:endParaRPr lang="en-CA"/>
          </a:p>
        </p:txBody>
      </p:sp>
    </p:spTree>
    <p:extLst>
      <p:ext uri="{BB962C8B-B14F-4D97-AF65-F5344CB8AC3E}">
        <p14:creationId xmlns:p14="http://schemas.microsoft.com/office/powerpoint/2010/main" val="3371297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8" pos="257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lumn_Blac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DF7D16-FB5B-A236-3D0F-5BF142E7C0B8}"/>
              </a:ext>
            </a:extLst>
          </p:cNvPr>
          <p:cNvSpPr>
            <a:spLocks noGrp="1"/>
          </p:cNvSpPr>
          <p:nvPr>
            <p:ph type="title" hasCustomPrompt="1"/>
          </p:nvPr>
        </p:nvSpPr>
        <p:spPr>
          <a:xfrm>
            <a:off x="515938" y="628016"/>
            <a:ext cx="11160126" cy="647700"/>
          </a:xfrm>
        </p:spPr>
        <p:txBody>
          <a:bodyPr/>
          <a:lstStyle>
            <a:lvl1pPr algn="l" defTabSz="914400" rtl="0" eaLnBrk="1" latinLnBrk="0" hangingPunct="1">
              <a:lnSpc>
                <a:spcPct val="85000"/>
              </a:lnSpc>
              <a:spcBef>
                <a:spcPct val="0"/>
              </a:spcBef>
              <a:buNone/>
              <a:defRPr lang="en-CA" sz="2800" kern="2000" spc="-50" baseline="0" dirty="0">
                <a:solidFill>
                  <a:schemeClr val="tx2"/>
                </a:solidFill>
                <a:latin typeface="+mj-lt"/>
                <a:ea typeface="+mj-ea"/>
                <a:cs typeface="+mj-cs"/>
              </a:defRPr>
            </a:lvl1pPr>
          </a:lstStyle>
          <a:p>
            <a:r>
              <a:rPr lang="en-US"/>
              <a:t>Two column layout</a:t>
            </a:r>
            <a:br>
              <a:rPr lang="en-US"/>
            </a:br>
            <a:r>
              <a:rPr lang="en-US"/>
              <a:t>Title 2 lines maximum</a:t>
            </a:r>
            <a:endParaRPr lang="en-CA"/>
          </a:p>
        </p:txBody>
      </p:sp>
      <p:sp>
        <p:nvSpPr>
          <p:cNvPr id="8" name="Picture Placeholder 2">
            <a:extLst>
              <a:ext uri="{FF2B5EF4-FFF2-40B4-BE49-F238E27FC236}">
                <a16:creationId xmlns:a16="http://schemas.microsoft.com/office/drawing/2014/main" id="{BDA827D7-28EB-4441-6CCA-2B0C03B56D27}"/>
              </a:ext>
            </a:extLst>
          </p:cNvPr>
          <p:cNvSpPr>
            <a:spLocks noGrp="1" noChangeAspect="1"/>
          </p:cNvSpPr>
          <p:nvPr>
            <p:ph type="pic" sz="quarter" idx="25" hasCustomPrompt="1"/>
          </p:nvPr>
        </p:nvSpPr>
        <p:spPr>
          <a:xfrm>
            <a:off x="531812" y="1601038"/>
            <a:ext cx="835024" cy="835024"/>
          </a:xfrm>
        </p:spPr>
        <p:txBody>
          <a:bodyPr lIns="144000"/>
          <a:lstStyle>
            <a:lvl1pPr marL="0" indent="0">
              <a:buNone/>
              <a:defRPr sz="1400"/>
            </a:lvl1pPr>
          </a:lstStyle>
          <a:p>
            <a:r>
              <a:rPr lang="en-US"/>
              <a:t>Icon</a:t>
            </a:r>
          </a:p>
        </p:txBody>
      </p:sp>
      <p:sp>
        <p:nvSpPr>
          <p:cNvPr id="11" name="Text Placeholder 22">
            <a:extLst>
              <a:ext uri="{FF2B5EF4-FFF2-40B4-BE49-F238E27FC236}">
                <a16:creationId xmlns:a16="http://schemas.microsoft.com/office/drawing/2014/main" id="{702446A2-99D5-4B8F-3663-6D6D7C0900E3}"/>
              </a:ext>
            </a:extLst>
          </p:cNvPr>
          <p:cNvSpPr>
            <a:spLocks noGrp="1"/>
          </p:cNvSpPr>
          <p:nvPr>
            <p:ph type="body" sz="quarter" idx="27" hasCustomPrompt="1"/>
          </p:nvPr>
        </p:nvSpPr>
        <p:spPr>
          <a:xfrm>
            <a:off x="531810" y="2489200"/>
            <a:ext cx="5419727" cy="905188"/>
          </a:xfrm>
          <a:prstGeom prst="callout1">
            <a:avLst>
              <a:gd name="adj1" fmla="val 93708"/>
              <a:gd name="adj2" fmla="val -69"/>
              <a:gd name="adj3" fmla="val 93686"/>
              <a:gd name="adj4" fmla="val 11746"/>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7" name="Text Placeholder 16">
            <a:extLst>
              <a:ext uri="{FF2B5EF4-FFF2-40B4-BE49-F238E27FC236}">
                <a16:creationId xmlns:a16="http://schemas.microsoft.com/office/drawing/2014/main" id="{3A1602AA-A8D3-DBB9-03DE-82B0711162CD}"/>
              </a:ext>
            </a:extLst>
          </p:cNvPr>
          <p:cNvSpPr>
            <a:spLocks noGrp="1"/>
          </p:cNvSpPr>
          <p:nvPr>
            <p:ph type="body" sz="quarter" idx="15" hasCustomPrompt="1"/>
          </p:nvPr>
        </p:nvSpPr>
        <p:spPr>
          <a:xfrm>
            <a:off x="531812" y="3651121"/>
            <a:ext cx="5429386" cy="2508379"/>
          </a:xfrm>
        </p:spPr>
        <p:txBody>
          <a:bodyPr wrap="square">
            <a:noAutofit/>
          </a:bodyPr>
          <a:lstStyle>
            <a:lvl1pPr marL="0" indent="0">
              <a:lnSpc>
                <a:spcPct val="100000"/>
              </a:lnSpc>
              <a:spcBef>
                <a:spcPts val="0"/>
              </a:spcBef>
              <a:spcAft>
                <a:spcPts val="400"/>
              </a:spcAft>
              <a:buNone/>
              <a:defRPr lang="en-US" sz="1600" kern="1200" baseline="0" dirty="0">
                <a:solidFill>
                  <a:schemeClr val="tx1"/>
                </a:solidFill>
                <a:latin typeface="+mn-lt"/>
                <a:ea typeface="+mn-ea"/>
                <a:cs typeface="+mn-cs"/>
              </a:defRPr>
            </a:lvl1pPr>
          </a:lstStyle>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a:t>Nunc </a:t>
            </a:r>
            <a:r>
              <a:rPr lang="en-US" err="1"/>
              <a:t>viverra</a:t>
            </a:r>
            <a:r>
              <a:rPr lang="en-US"/>
              <a:t> </a:t>
            </a:r>
            <a:r>
              <a:rPr lang="en-US" err="1"/>
              <a:t>imperdiet</a:t>
            </a:r>
            <a:r>
              <a:rPr lang="en-US"/>
              <a:t> </a:t>
            </a:r>
            <a:r>
              <a:rPr lang="en-US" err="1"/>
              <a:t>enim</a:t>
            </a:r>
            <a:r>
              <a:rPr lang="en-US"/>
              <a:t>. </a:t>
            </a:r>
            <a:r>
              <a:rPr lang="en-US" err="1"/>
              <a:t>Fusce</a:t>
            </a:r>
            <a:r>
              <a:rPr lang="en-US"/>
              <a:t> est. </a:t>
            </a:r>
            <a:r>
              <a:rPr lang="en-US" err="1"/>
              <a:t>Vivamus</a:t>
            </a:r>
            <a:r>
              <a:rPr lang="en-US"/>
              <a:t> a </a:t>
            </a:r>
            <a:r>
              <a:rPr lang="en-US" err="1"/>
              <a:t>tellus</a:t>
            </a:r>
            <a:endParaRPr lang="en-US"/>
          </a:p>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err="1"/>
              <a:t>Pellentesque</a:t>
            </a:r>
            <a:r>
              <a:rPr lang="en-US"/>
              <a:t> habitant </a:t>
            </a:r>
            <a:r>
              <a:rPr lang="en-US" err="1"/>
              <a:t>morbi</a:t>
            </a:r>
            <a:r>
              <a:rPr lang="en-US"/>
              <a:t> </a:t>
            </a:r>
            <a:r>
              <a:rPr lang="en-US" err="1"/>
              <a:t>tristique</a:t>
            </a:r>
            <a:r>
              <a:rPr lang="en-US"/>
              <a:t> </a:t>
            </a:r>
            <a:r>
              <a:rPr lang="en-US" err="1"/>
              <a:t>senectus</a:t>
            </a:r>
            <a:r>
              <a:rPr lang="en-US"/>
              <a:t> et </a:t>
            </a:r>
            <a:r>
              <a:rPr lang="en-US" err="1"/>
              <a:t>netus</a:t>
            </a:r>
            <a:r>
              <a:rPr lang="en-US"/>
              <a:t> et </a:t>
            </a:r>
            <a:r>
              <a:rPr lang="en-US" err="1"/>
              <a:t>malesuada</a:t>
            </a:r>
            <a:r>
              <a:rPr lang="en-US"/>
              <a:t> fames ac </a:t>
            </a:r>
            <a:r>
              <a:rPr lang="en-US" err="1"/>
              <a:t>turpis</a:t>
            </a:r>
            <a:r>
              <a:rPr lang="en-US"/>
              <a:t> </a:t>
            </a:r>
            <a:r>
              <a:rPr lang="en-US" err="1"/>
              <a:t>egestas</a:t>
            </a:r>
            <a:r>
              <a:rPr lang="en-US"/>
              <a:t>. Proin pharetra </a:t>
            </a:r>
            <a:r>
              <a:rPr lang="en-US" err="1"/>
              <a:t>nonummy</a:t>
            </a:r>
            <a:r>
              <a:rPr lang="en-US"/>
              <a:t> </a:t>
            </a:r>
            <a:r>
              <a:rPr lang="en-US" err="1"/>
              <a:t>pede</a:t>
            </a:r>
            <a:r>
              <a:rPr lang="en-US"/>
              <a:t>. </a:t>
            </a:r>
            <a:r>
              <a:rPr lang="en-US" err="1"/>
              <a:t>Mauris</a:t>
            </a:r>
            <a:r>
              <a:rPr lang="en-US"/>
              <a:t> et </a:t>
            </a:r>
            <a:r>
              <a:rPr lang="en-US" err="1"/>
              <a:t>orci</a:t>
            </a:r>
            <a:r>
              <a:rPr lang="en-US"/>
              <a:t>.</a:t>
            </a:r>
          </a:p>
        </p:txBody>
      </p:sp>
      <p:sp>
        <p:nvSpPr>
          <p:cNvPr id="6" name="TextBox 5">
            <a:extLst>
              <a:ext uri="{FF2B5EF4-FFF2-40B4-BE49-F238E27FC236}">
                <a16:creationId xmlns:a16="http://schemas.microsoft.com/office/drawing/2014/main" id="{CD417586-D17D-B05D-5384-E37636F2EE20}"/>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accent6">
                    <a:lumMod val="90000"/>
                  </a:schemeClr>
                </a:solidFill>
                <a:latin typeface="+mn-lt"/>
                <a:ea typeface="+mn-ea"/>
                <a:cs typeface="+mn-cs"/>
              </a:rPr>
              <a:pPr marL="0" lvl="0" algn="l" defTabSz="914400" rtl="0" eaLnBrk="1" latinLnBrk="0" hangingPunct="1">
                <a:lnSpc>
                  <a:spcPct val="125000"/>
                </a:lnSpc>
              </a:pPr>
              <a:t>‹#›</a:t>
            </a:fld>
            <a:endParaRPr lang="en-US" sz="800" kern="1200">
              <a:solidFill>
                <a:schemeClr val="accent6">
                  <a:lumMod val="90000"/>
                </a:schemeClr>
              </a:solidFill>
              <a:latin typeface="+mn-lt"/>
              <a:ea typeface="+mn-ea"/>
              <a:cs typeface="+mn-cs"/>
            </a:endParaRPr>
          </a:p>
        </p:txBody>
      </p:sp>
      <p:grpSp>
        <p:nvGrpSpPr>
          <p:cNvPr id="37" name="Group 36">
            <a:extLst>
              <a:ext uri="{FF2B5EF4-FFF2-40B4-BE49-F238E27FC236}">
                <a16:creationId xmlns:a16="http://schemas.microsoft.com/office/drawing/2014/main" id="{10F49D17-1776-704C-F74F-C44449FC5E27}"/>
              </a:ext>
            </a:extLst>
          </p:cNvPr>
          <p:cNvGrpSpPr/>
          <p:nvPr userDrawn="1"/>
        </p:nvGrpSpPr>
        <p:grpSpPr>
          <a:xfrm>
            <a:off x="12290489" y="-1"/>
            <a:ext cx="2910882" cy="6858001"/>
            <a:chOff x="12290489" y="-1"/>
            <a:chExt cx="2910882" cy="6858001"/>
          </a:xfrm>
        </p:grpSpPr>
        <p:sp>
          <p:nvSpPr>
            <p:cNvPr id="38" name="Rectangle 37">
              <a:extLst>
                <a:ext uri="{FF2B5EF4-FFF2-40B4-BE49-F238E27FC236}">
                  <a16:creationId xmlns:a16="http://schemas.microsoft.com/office/drawing/2014/main" id="{EDF2EBFD-3940-9CE6-E2E4-A2DB14C55283}"/>
                </a:ext>
              </a:extLst>
            </p:cNvPr>
            <p:cNvSpPr/>
            <p:nvPr userDrawn="1"/>
          </p:nvSpPr>
          <p:spPr>
            <a:xfrm>
              <a:off x="12290489" y="-1"/>
              <a:ext cx="273515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atin typeface="Aptos" panose="020B0004020202020204" pitchFamily="34" charset="0"/>
                <a:cs typeface="Aparajita" panose="02020603050405020304" pitchFamily="18" charset="0"/>
              </a:endParaRPr>
            </a:p>
          </p:txBody>
        </p:sp>
        <p:sp>
          <p:nvSpPr>
            <p:cNvPr id="39" name="TextBox 38">
              <a:extLst>
                <a:ext uri="{FF2B5EF4-FFF2-40B4-BE49-F238E27FC236}">
                  <a16:creationId xmlns:a16="http://schemas.microsoft.com/office/drawing/2014/main" id="{4FA1526F-D10C-3137-C3EB-5ED0C5512632}"/>
                </a:ext>
              </a:extLst>
            </p:cNvPr>
            <p:cNvSpPr txBox="1"/>
            <p:nvPr userDrawn="1"/>
          </p:nvSpPr>
          <p:spPr>
            <a:xfrm>
              <a:off x="12449814" y="173148"/>
              <a:ext cx="1455527" cy="169277"/>
            </a:xfrm>
            <a:prstGeom prst="rect">
              <a:avLst/>
            </a:prstGeom>
          </p:spPr>
          <p:txBody>
            <a:bodyPr vert="horz" wrap="none" lIns="0" tIns="0" rIns="0" bIns="0" rtlCol="0" anchor="t">
              <a:spAutoFit/>
            </a:bodyPr>
            <a:lstStyle>
              <a:defPPr>
                <a:defRPr lang="en-US"/>
              </a:defPPr>
              <a:lvl1pPr>
                <a:defRPr sz="1100">
                  <a:solidFill>
                    <a:schemeClr val="accent2"/>
                  </a:solidFill>
                  <a:latin typeface="Arial" charset="0"/>
                  <a:ea typeface="Arial" charset="0"/>
                  <a:cs typeface="Arial" charset="0"/>
                </a:defRPr>
              </a:lvl1pPr>
            </a:lstStyle>
            <a:p>
              <a:pPr lvl="0"/>
              <a:r>
                <a:rPr lang="en-US" b="1">
                  <a:solidFill>
                    <a:schemeClr val="bg1"/>
                  </a:solidFill>
                  <a:latin typeface="Aptos" panose="020B0004020202020204" pitchFamily="34" charset="0"/>
                  <a:cs typeface="Aparajita" panose="02020603050405020304" pitchFamily="18" charset="0"/>
                </a:rPr>
                <a:t>HOW TO ADD AN ICON</a:t>
              </a:r>
            </a:p>
          </p:txBody>
        </p:sp>
        <p:cxnSp>
          <p:nvCxnSpPr>
            <p:cNvPr id="40" name="Straight Connector 39">
              <a:extLst>
                <a:ext uri="{FF2B5EF4-FFF2-40B4-BE49-F238E27FC236}">
                  <a16:creationId xmlns:a16="http://schemas.microsoft.com/office/drawing/2014/main" id="{FDF68A1C-6DE8-56A7-465F-77F758319340}"/>
                </a:ext>
              </a:extLst>
            </p:cNvPr>
            <p:cNvCxnSpPr>
              <a:cxnSpLocks/>
            </p:cNvCxnSpPr>
            <p:nvPr userDrawn="1"/>
          </p:nvCxnSpPr>
          <p:spPr>
            <a:xfrm>
              <a:off x="12449814" y="423012"/>
              <a:ext cx="270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07F427A8-EEBF-A0CE-7522-66C59E5C6DF4}"/>
                </a:ext>
              </a:extLst>
            </p:cNvPr>
            <p:cNvSpPr txBox="1"/>
            <p:nvPr userDrawn="1"/>
          </p:nvSpPr>
          <p:spPr>
            <a:xfrm>
              <a:off x="12614407" y="1281322"/>
              <a:ext cx="2297338" cy="606192"/>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b="1">
                  <a:latin typeface="Aptos" panose="020B0004020202020204" pitchFamily="34" charset="0"/>
                  <a:cs typeface="Aparajita" panose="02020603050405020304" pitchFamily="18" charset="0"/>
                </a:rPr>
                <a:t>Method 1: </a:t>
              </a:r>
              <a:r>
                <a:rPr lang="en-US" sz="600" b="0">
                  <a:latin typeface="Aptos" panose="020B0004020202020204" pitchFamily="34" charset="0"/>
                  <a:cs typeface="Aparajita" panose="02020603050405020304" pitchFamily="18" charset="0"/>
                </a:rPr>
                <a:t>from file browser</a:t>
              </a:r>
            </a:p>
            <a:p>
              <a:pPr lvl="1">
                <a:buNone/>
              </a:pPr>
              <a:r>
                <a:rPr lang="en-US" sz="1050">
                  <a:latin typeface="Aptos" panose="020B0004020202020204" pitchFamily="34" charset="0"/>
                  <a:cs typeface="Aparajita" panose="02020603050405020304" pitchFamily="18" charset="0"/>
                </a:rPr>
                <a:t>Drag the icon onto the slide.</a:t>
              </a:r>
            </a:p>
            <a:p>
              <a:pPr marL="0" marR="0" lvl="1" indent="0" algn="l" defTabSz="914400" rtl="0" eaLnBrk="1" fontAlgn="auto" latinLnBrk="0" hangingPunct="1">
                <a:lnSpc>
                  <a:spcPct val="90000"/>
                </a:lnSpc>
                <a:spcBef>
                  <a:spcPts val="0"/>
                </a:spcBef>
                <a:spcAft>
                  <a:spcPts val="300"/>
                </a:spcAft>
                <a:buClrTx/>
                <a:buSzTx/>
                <a:buFontTx/>
                <a:buNone/>
                <a:tabLst/>
                <a:defRPr/>
              </a:pPr>
              <a:r>
                <a:rPr lang="en-US" sz="700">
                  <a:latin typeface="Aptos" panose="020B0004020202020204" pitchFamily="34" charset="0"/>
                  <a:cs typeface="Aparajita" panose="02020603050405020304" pitchFamily="18" charset="0"/>
                </a:rPr>
                <a:t>Note: If there are multiple image placeholders on the slide, select the intended placeholder before dragging in the image to let PowerPoint know where you want it.</a:t>
              </a:r>
              <a:endParaRPr lang="en-US" sz="1000">
                <a:latin typeface="Aptos" panose="020B0004020202020204" pitchFamily="34" charset="0"/>
                <a:cs typeface="Aparajita" panose="02020603050405020304" pitchFamily="18" charset="0"/>
              </a:endParaRPr>
            </a:p>
          </p:txBody>
        </p:sp>
        <p:sp>
          <p:nvSpPr>
            <p:cNvPr id="42" name="TextBox 41">
              <a:extLst>
                <a:ext uri="{FF2B5EF4-FFF2-40B4-BE49-F238E27FC236}">
                  <a16:creationId xmlns:a16="http://schemas.microsoft.com/office/drawing/2014/main" id="{3D7672A3-A78B-1FD0-3F75-6020EC5B3B7F}"/>
                </a:ext>
              </a:extLst>
            </p:cNvPr>
            <p:cNvSpPr txBox="1">
              <a:spLocks noChangeAspect="1"/>
            </p:cNvSpPr>
            <p:nvPr/>
          </p:nvSpPr>
          <p:spPr>
            <a:xfrm>
              <a:off x="12449814" y="566082"/>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1</a:t>
              </a:r>
            </a:p>
          </p:txBody>
        </p:sp>
        <p:sp>
          <p:nvSpPr>
            <p:cNvPr id="43" name="TextBox 42">
              <a:extLst>
                <a:ext uri="{FF2B5EF4-FFF2-40B4-BE49-F238E27FC236}">
                  <a16:creationId xmlns:a16="http://schemas.microsoft.com/office/drawing/2014/main" id="{D220AF2A-18A4-D5E2-CC7A-337576F03CC7}"/>
                </a:ext>
              </a:extLst>
            </p:cNvPr>
            <p:cNvSpPr txBox="1">
              <a:spLocks noChangeAspect="1"/>
            </p:cNvSpPr>
            <p:nvPr/>
          </p:nvSpPr>
          <p:spPr>
            <a:xfrm>
              <a:off x="12449814" y="1018081"/>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2</a:t>
              </a:r>
            </a:p>
          </p:txBody>
        </p:sp>
        <p:sp>
          <p:nvSpPr>
            <p:cNvPr id="44" name="TextBox 43">
              <a:extLst>
                <a:ext uri="{FF2B5EF4-FFF2-40B4-BE49-F238E27FC236}">
                  <a16:creationId xmlns:a16="http://schemas.microsoft.com/office/drawing/2014/main" id="{9345F942-0D58-8E65-B8C6-D2AA00933647}"/>
                </a:ext>
              </a:extLst>
            </p:cNvPr>
            <p:cNvSpPr txBox="1"/>
            <p:nvPr userDrawn="1"/>
          </p:nvSpPr>
          <p:spPr>
            <a:xfrm>
              <a:off x="12614406" y="545515"/>
              <a:ext cx="2586965" cy="612988"/>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0">
                <a:spcBef>
                  <a:spcPts val="700"/>
                </a:spcBef>
              </a:pPr>
              <a:r>
                <a:rPr lang="en-US">
                  <a:latin typeface="Aptos" panose="020B0004020202020204" pitchFamily="34" charset="0"/>
                  <a:cs typeface="Aparajita" panose="02020603050405020304" pitchFamily="18" charset="0"/>
                </a:rPr>
                <a:t>Source icon from the </a:t>
              </a:r>
              <a:br>
                <a:rPr lang="en-US">
                  <a:latin typeface="Aptos" panose="020B0004020202020204" pitchFamily="34" charset="0"/>
                  <a:cs typeface="Aparajita" panose="02020603050405020304" pitchFamily="18" charset="0"/>
                </a:rPr>
              </a:br>
              <a:r>
                <a:rPr lang="en-US">
                  <a:solidFill>
                    <a:schemeClr val="accent1"/>
                  </a:solidFill>
                  <a:latin typeface="Aptos" panose="020B0004020202020204" pitchFamily="34" charset="0"/>
                  <a:cs typeface="Aparajita" panose="02020603050405020304" pitchFamily="18" charset="0"/>
                </a:rPr>
                <a:t>Qualcomm Icon Library</a:t>
              </a:r>
            </a:p>
            <a:p>
              <a:pPr lvl="0">
                <a:spcBef>
                  <a:spcPts val="700"/>
                </a:spcBef>
              </a:pPr>
              <a:r>
                <a:rPr lang="en-US">
                  <a:latin typeface="Aptos" panose="020B0004020202020204" pitchFamily="34" charset="0"/>
                  <a:cs typeface="Aparajita" panose="02020603050405020304" pitchFamily="18" charset="0"/>
                </a:rPr>
                <a:t>Add the icon to the placeholder.</a:t>
              </a:r>
            </a:p>
          </p:txBody>
        </p:sp>
        <p:sp>
          <p:nvSpPr>
            <p:cNvPr id="45" name="TextBox 44">
              <a:extLst>
                <a:ext uri="{FF2B5EF4-FFF2-40B4-BE49-F238E27FC236}">
                  <a16:creationId xmlns:a16="http://schemas.microsoft.com/office/drawing/2014/main" id="{7AD4600F-A71F-1EBC-44F0-2E985C054719}"/>
                </a:ext>
              </a:extLst>
            </p:cNvPr>
            <p:cNvSpPr txBox="1"/>
            <p:nvPr userDrawn="1"/>
          </p:nvSpPr>
          <p:spPr>
            <a:xfrm>
              <a:off x="12614407" y="1990969"/>
              <a:ext cx="1981357" cy="605550"/>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2: </a:t>
              </a:r>
              <a:r>
                <a:rPr lang="en-US" sz="600" b="0">
                  <a:latin typeface="Aptos" panose="020B0004020202020204" pitchFamily="34" charset="0"/>
                  <a:cs typeface="Aparajita" panose="02020603050405020304" pitchFamily="18" charset="0"/>
                </a:rPr>
                <a:t>Paste from clipboard</a:t>
              </a:r>
            </a:p>
            <a:p>
              <a:pPr lvl="1">
                <a:buNone/>
              </a:pPr>
              <a:r>
                <a:rPr lang="en-US" sz="1050">
                  <a:latin typeface="Aptos" panose="020B0004020202020204" pitchFamily="34" charset="0"/>
                  <a:cs typeface="Aparajita" panose="02020603050405020304" pitchFamily="18" charset="0"/>
                </a:rPr>
                <a:t>Select the icon placeholder.</a:t>
              </a:r>
            </a:p>
            <a:p>
              <a:pPr lvl="1">
                <a:buNone/>
              </a:pPr>
              <a:r>
                <a:rPr lang="en-US" sz="1050">
                  <a:latin typeface="Aptos" panose="020B0004020202020204" pitchFamily="34" charset="0"/>
                  <a:cs typeface="Aparajita" panose="02020603050405020304" pitchFamily="18" charset="0"/>
                </a:rPr>
                <a:t>Right-click or use keyboard shortcuts to paste the icon.</a:t>
              </a:r>
            </a:p>
          </p:txBody>
        </p:sp>
        <p:sp>
          <p:nvSpPr>
            <p:cNvPr id="46" name="TextBox 45">
              <a:extLst>
                <a:ext uri="{FF2B5EF4-FFF2-40B4-BE49-F238E27FC236}">
                  <a16:creationId xmlns:a16="http://schemas.microsoft.com/office/drawing/2014/main" id="{4A580109-8D86-1BB1-008B-25C45ADD515F}"/>
                </a:ext>
              </a:extLst>
            </p:cNvPr>
            <p:cNvSpPr txBox="1"/>
            <p:nvPr userDrawn="1"/>
          </p:nvSpPr>
          <p:spPr>
            <a:xfrm>
              <a:off x="12614407" y="2699974"/>
              <a:ext cx="2297338" cy="421654"/>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3: </a:t>
              </a:r>
              <a:r>
                <a:rPr lang="en-US" sz="600" b="0">
                  <a:latin typeface="Aptos" panose="020B0004020202020204" pitchFamily="34" charset="0"/>
                  <a:cs typeface="Aparajita" panose="02020603050405020304" pitchFamily="18" charset="0"/>
                </a:rPr>
                <a:t>Placeholder icon</a:t>
              </a:r>
            </a:p>
            <a:p>
              <a:pPr lvl="1">
                <a:buNone/>
              </a:pPr>
              <a:r>
                <a:rPr lang="en-US" sz="1050">
                  <a:latin typeface="Aptos" panose="020B0004020202020204" pitchFamily="34" charset="0"/>
                  <a:cs typeface="Aparajita" panose="02020603050405020304" pitchFamily="18" charset="0"/>
                </a:rPr>
                <a:t>Click the image icon inside the placeholder to browse for an icon.</a:t>
              </a:r>
            </a:p>
          </p:txBody>
        </p:sp>
        <p:grpSp>
          <p:nvGrpSpPr>
            <p:cNvPr id="47" name="Group 46">
              <a:extLst>
                <a:ext uri="{FF2B5EF4-FFF2-40B4-BE49-F238E27FC236}">
                  <a16:creationId xmlns:a16="http://schemas.microsoft.com/office/drawing/2014/main" id="{BD59EE4B-AD30-EDD9-596F-D986D6B32612}"/>
                </a:ext>
              </a:extLst>
            </p:cNvPr>
            <p:cNvGrpSpPr/>
            <p:nvPr userDrawn="1"/>
          </p:nvGrpSpPr>
          <p:grpSpPr>
            <a:xfrm>
              <a:off x="12429548" y="3236396"/>
              <a:ext cx="2735151" cy="1280928"/>
              <a:chOff x="9286315" y="6976989"/>
              <a:chExt cx="2735151" cy="1280928"/>
            </a:xfrm>
          </p:grpSpPr>
          <p:sp>
            <p:nvSpPr>
              <p:cNvPr id="58" name="Rectangle 57">
                <a:extLst>
                  <a:ext uri="{FF2B5EF4-FFF2-40B4-BE49-F238E27FC236}">
                    <a16:creationId xmlns:a16="http://schemas.microsoft.com/office/drawing/2014/main" id="{49D5E409-C37A-B0A2-33BB-0359BF510F25}"/>
                  </a:ext>
                </a:extLst>
              </p:cNvPr>
              <p:cNvSpPr/>
              <p:nvPr userDrawn="1"/>
            </p:nvSpPr>
            <p:spPr>
              <a:xfrm>
                <a:off x="9286315" y="6976989"/>
                <a:ext cx="2735151" cy="128092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59" name="TextBox 58">
                <a:extLst>
                  <a:ext uri="{FF2B5EF4-FFF2-40B4-BE49-F238E27FC236}">
                    <a16:creationId xmlns:a16="http://schemas.microsoft.com/office/drawing/2014/main" id="{EDB34C46-268C-7C96-AE28-BFE240E2A471}"/>
                  </a:ext>
                </a:extLst>
              </p:cNvPr>
              <p:cNvSpPr txBox="1"/>
              <p:nvPr userDrawn="1"/>
            </p:nvSpPr>
            <p:spPr>
              <a:xfrm>
                <a:off x="9970738" y="7105788"/>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Cropping Graphics</a:t>
                </a:r>
              </a:p>
            </p:txBody>
          </p:sp>
          <p:pic>
            <p:nvPicPr>
              <p:cNvPr id="60" name="Graphic 59">
                <a:extLst>
                  <a:ext uri="{FF2B5EF4-FFF2-40B4-BE49-F238E27FC236}">
                    <a16:creationId xmlns:a16="http://schemas.microsoft.com/office/drawing/2014/main" id="{6875A335-18CC-8BF6-B5D9-843B33D62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46538" y="7116071"/>
                <a:ext cx="155227" cy="155227"/>
              </a:xfrm>
              <a:prstGeom prst="rect">
                <a:avLst/>
              </a:prstGeom>
            </p:spPr>
          </p:pic>
          <p:sp>
            <p:nvSpPr>
              <p:cNvPr id="61" name="TextBox 60">
                <a:extLst>
                  <a:ext uri="{FF2B5EF4-FFF2-40B4-BE49-F238E27FC236}">
                    <a16:creationId xmlns:a16="http://schemas.microsoft.com/office/drawing/2014/main" id="{4C322459-BC36-4B8E-CFAE-B94820CAD349}"/>
                  </a:ext>
                </a:extLst>
              </p:cNvPr>
              <p:cNvSpPr txBox="1"/>
              <p:nvPr userDrawn="1"/>
            </p:nvSpPr>
            <p:spPr>
              <a:xfrm>
                <a:off x="9446538" y="7369972"/>
                <a:ext cx="2384904" cy="738664"/>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Right-click on the icon.</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Choose “Crop” from the menu. (           )</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Adjust the size and position of the image.</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Press Esc or click outside the image area to exit the cropping mode.</a:t>
                </a:r>
              </a:p>
            </p:txBody>
          </p:sp>
          <p:pic>
            <p:nvPicPr>
              <p:cNvPr id="62" name="Picture 61">
                <a:extLst>
                  <a:ext uri="{FF2B5EF4-FFF2-40B4-BE49-F238E27FC236}">
                    <a16:creationId xmlns:a16="http://schemas.microsoft.com/office/drawing/2014/main" id="{9ED8ECBA-C3F7-5048-0976-D24D59563826}"/>
                  </a:ext>
                </a:extLst>
              </p:cNvPr>
              <p:cNvPicPr>
                <a:picLocks noChangeAspect="1"/>
              </p:cNvPicPr>
              <p:nvPr userDrawn="1"/>
            </p:nvPicPr>
            <p:blipFill rotWithShape="1">
              <a:blip r:embed="rId4"/>
              <a:srcRect l="33684" t="12097" r="43371" b="20368"/>
              <a:stretch/>
            </p:blipFill>
            <p:spPr>
              <a:xfrm>
                <a:off x="11243541" y="7454405"/>
                <a:ext cx="136897" cy="213643"/>
              </a:xfrm>
              <a:prstGeom prst="rect">
                <a:avLst/>
              </a:prstGeom>
              <a:ln w="19050">
                <a:noFill/>
              </a:ln>
            </p:spPr>
          </p:pic>
          <p:sp>
            <p:nvSpPr>
              <p:cNvPr id="63" name="TextBox 62">
                <a:extLst>
                  <a:ext uri="{FF2B5EF4-FFF2-40B4-BE49-F238E27FC236}">
                    <a16:creationId xmlns:a16="http://schemas.microsoft.com/office/drawing/2014/main" id="{754B0BA7-750B-D607-DC5A-F4F85F52221F}"/>
                  </a:ext>
                </a:extLst>
              </p:cNvPr>
              <p:cNvSpPr txBox="1"/>
              <p:nvPr userDrawn="1"/>
            </p:nvSpPr>
            <p:spPr>
              <a:xfrm>
                <a:off x="9667287" y="7119168"/>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nvGrpSpPr>
            <p:cNvPr id="48" name="Group 47">
              <a:extLst>
                <a:ext uri="{FF2B5EF4-FFF2-40B4-BE49-F238E27FC236}">
                  <a16:creationId xmlns:a16="http://schemas.microsoft.com/office/drawing/2014/main" id="{279BE43B-F235-6EAE-7BF8-457F5AEADC82}"/>
                </a:ext>
              </a:extLst>
            </p:cNvPr>
            <p:cNvGrpSpPr/>
            <p:nvPr userDrawn="1"/>
          </p:nvGrpSpPr>
          <p:grpSpPr>
            <a:xfrm>
              <a:off x="12429548" y="4543123"/>
              <a:ext cx="2735151" cy="2200108"/>
              <a:chOff x="9538241" y="5155416"/>
              <a:chExt cx="2735151" cy="2200108"/>
            </a:xfrm>
          </p:grpSpPr>
          <p:sp>
            <p:nvSpPr>
              <p:cNvPr id="49" name="Rectangle 48">
                <a:extLst>
                  <a:ext uri="{FF2B5EF4-FFF2-40B4-BE49-F238E27FC236}">
                    <a16:creationId xmlns:a16="http://schemas.microsoft.com/office/drawing/2014/main" id="{9BF2F786-4459-B79C-0B6C-AE60936F3550}"/>
                  </a:ext>
                </a:extLst>
              </p:cNvPr>
              <p:cNvSpPr/>
              <p:nvPr userDrawn="1"/>
            </p:nvSpPr>
            <p:spPr>
              <a:xfrm>
                <a:off x="9538241" y="5155416"/>
                <a:ext cx="2735151" cy="220010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50" name="TextBox 49">
                <a:extLst>
                  <a:ext uri="{FF2B5EF4-FFF2-40B4-BE49-F238E27FC236}">
                    <a16:creationId xmlns:a16="http://schemas.microsoft.com/office/drawing/2014/main" id="{6EE5E131-DBB4-125E-2F8F-2AA225201E4E}"/>
                  </a:ext>
                </a:extLst>
              </p:cNvPr>
              <p:cNvSpPr txBox="1"/>
              <p:nvPr userDrawn="1"/>
            </p:nvSpPr>
            <p:spPr>
              <a:xfrm>
                <a:off x="10222664" y="5284216"/>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Changing Icons</a:t>
                </a:r>
              </a:p>
            </p:txBody>
          </p:sp>
          <p:pic>
            <p:nvPicPr>
              <p:cNvPr id="51" name="Graphic 50">
                <a:extLst>
                  <a:ext uri="{FF2B5EF4-FFF2-40B4-BE49-F238E27FC236}">
                    <a16:creationId xmlns:a16="http://schemas.microsoft.com/office/drawing/2014/main" id="{13C7612B-4333-2101-D385-32A0F080162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98464" y="5294499"/>
                <a:ext cx="155227" cy="155227"/>
              </a:xfrm>
              <a:prstGeom prst="rect">
                <a:avLst/>
              </a:prstGeom>
            </p:spPr>
          </p:pic>
          <p:sp>
            <p:nvSpPr>
              <p:cNvPr id="52" name="TextBox 51">
                <a:extLst>
                  <a:ext uri="{FF2B5EF4-FFF2-40B4-BE49-F238E27FC236}">
                    <a16:creationId xmlns:a16="http://schemas.microsoft.com/office/drawing/2014/main" id="{92246FC0-FE5E-C371-C5FE-0C06A53AB56F}"/>
                  </a:ext>
                </a:extLst>
              </p:cNvPr>
              <p:cNvSpPr txBox="1"/>
              <p:nvPr userDrawn="1"/>
            </p:nvSpPr>
            <p:spPr>
              <a:xfrm>
                <a:off x="9713479" y="5605333"/>
                <a:ext cx="2481100" cy="2564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600" b="1" kern="1200" cap="all" spc="20" baseline="0" noProof="0">
                    <a:solidFill>
                      <a:schemeClr val="tx1"/>
                    </a:solidFill>
                    <a:latin typeface="Aptos" panose="020B0004020202020204" pitchFamily="34" charset="0"/>
                    <a:ea typeface="+mn-ea"/>
                    <a:cs typeface="Aparajita" panose="02020603050405020304" pitchFamily="18" charset="0"/>
                  </a:rPr>
                  <a:t>Method 1: </a:t>
                </a:r>
                <a:r>
                  <a:rPr lang="en-US" sz="600" b="0" kern="1200" cap="all" spc="20" baseline="0" noProof="0">
                    <a:solidFill>
                      <a:schemeClr val="tx1"/>
                    </a:solidFill>
                    <a:latin typeface="Aptos" panose="020B0004020202020204" pitchFamily="34" charset="0"/>
                    <a:ea typeface="+mn-ea"/>
                    <a:cs typeface="Aparajita" panose="02020603050405020304" pitchFamily="18" charset="0"/>
                  </a:rPr>
                  <a:t>RIGHT CLICK</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Right-click on icon and select “Change Picture”</a:t>
                </a:r>
              </a:p>
            </p:txBody>
          </p:sp>
          <p:sp>
            <p:nvSpPr>
              <p:cNvPr id="53" name="TextBox 52">
                <a:extLst>
                  <a:ext uri="{FF2B5EF4-FFF2-40B4-BE49-F238E27FC236}">
                    <a16:creationId xmlns:a16="http://schemas.microsoft.com/office/drawing/2014/main" id="{7D86C7BB-19BF-2243-ABDF-E97B5A6A49DB}"/>
                  </a:ext>
                </a:extLst>
              </p:cNvPr>
              <p:cNvSpPr txBox="1"/>
              <p:nvPr userDrawn="1"/>
            </p:nvSpPr>
            <p:spPr>
              <a:xfrm>
                <a:off x="9713479" y="6516011"/>
                <a:ext cx="2422981" cy="499367"/>
              </a:xfrm>
              <a:prstGeom prst="rect">
                <a:avLst/>
              </a:prstGeom>
            </p:spPr>
            <p:txBody>
              <a:bodyPr vert="horz" wrap="square" lIns="0" tIns="0" rIns="0" bIns="0" rtlCol="0" anchor="t">
                <a:spAutoFit/>
              </a:bodyPr>
              <a:lstStyle/>
              <a:p>
                <a:pPr marL="134938" lvl="1" indent="-131763" algn="l" defTabSz="914400" rtl="0" eaLnBrk="1" latinLnBrk="0" hangingPunct="1">
                  <a:lnSpc>
                    <a:spcPct val="90000"/>
                  </a:lnSpc>
                  <a:spcBef>
                    <a:spcPts val="0"/>
                  </a:spcBef>
                  <a:spcAft>
                    <a:spcPts val="300"/>
                  </a:spcAft>
                  <a:buFont typeface="Wingdings" pitchFamily="2" charset="2"/>
                  <a:buChar char="§"/>
                  <a:tabLst/>
                  <a:defRPr/>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Deleting the image may bring the image placeholder to the top layer, covering the photo caption textbox. Right-click on the placeholder and choose “Send to Back”.</a:t>
                </a:r>
              </a:p>
            </p:txBody>
          </p:sp>
          <p:sp>
            <p:nvSpPr>
              <p:cNvPr id="54" name="TextBox 53">
                <a:extLst>
                  <a:ext uri="{FF2B5EF4-FFF2-40B4-BE49-F238E27FC236}">
                    <a16:creationId xmlns:a16="http://schemas.microsoft.com/office/drawing/2014/main" id="{A1904FFB-C739-0F90-C7F5-DA9DED094FAB}"/>
                  </a:ext>
                </a:extLst>
              </p:cNvPr>
              <p:cNvSpPr txBox="1"/>
              <p:nvPr userDrawn="1"/>
            </p:nvSpPr>
            <p:spPr>
              <a:xfrm>
                <a:off x="9713479" y="6063079"/>
                <a:ext cx="2422981" cy="3949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Method 2: </a:t>
                </a:r>
                <a:r>
                  <a:rPr kumimoji="0" lang="en-US" sz="600" b="0"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RESET PLACEHOLDER</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First, delete the existing icon to reset the photo placeholder functionality.</a:t>
                </a:r>
              </a:p>
            </p:txBody>
          </p:sp>
          <p:sp>
            <p:nvSpPr>
              <p:cNvPr id="55" name="TextBox 54">
                <a:extLst>
                  <a:ext uri="{FF2B5EF4-FFF2-40B4-BE49-F238E27FC236}">
                    <a16:creationId xmlns:a16="http://schemas.microsoft.com/office/drawing/2014/main" id="{ACB1AC66-5C4B-469C-9B82-3DEC7748C8C2}"/>
                  </a:ext>
                </a:extLst>
              </p:cNvPr>
              <p:cNvSpPr txBox="1"/>
              <p:nvPr userDrawn="1"/>
            </p:nvSpPr>
            <p:spPr>
              <a:xfrm>
                <a:off x="9713479" y="7056726"/>
                <a:ext cx="2422981" cy="138499"/>
              </a:xfrm>
              <a:prstGeom prst="rect">
                <a:avLst/>
              </a:prstGeom>
            </p:spPr>
            <p:txBody>
              <a:bodyPr vert="horz" wrap="square" lIns="0" tIns="0" rIns="0" bIns="0" rtlCol="0" anchor="t">
                <a:spAutoFit/>
              </a:bodyPr>
              <a:lstStyle/>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You can now add a new icon as normal.</a:t>
                </a:r>
              </a:p>
            </p:txBody>
          </p:sp>
          <p:cxnSp>
            <p:nvCxnSpPr>
              <p:cNvPr id="56" name="Straight Connector 55">
                <a:extLst>
                  <a:ext uri="{FF2B5EF4-FFF2-40B4-BE49-F238E27FC236}">
                    <a16:creationId xmlns:a16="http://schemas.microsoft.com/office/drawing/2014/main" id="{59F4B141-EF3E-3F29-C00E-0D1B85F79C61}"/>
                  </a:ext>
                </a:extLst>
              </p:cNvPr>
              <p:cNvCxnSpPr>
                <a:cxnSpLocks/>
              </p:cNvCxnSpPr>
              <p:nvPr userDrawn="1"/>
            </p:nvCxnSpPr>
            <p:spPr>
              <a:xfrm>
                <a:off x="9713479" y="5957047"/>
                <a:ext cx="27000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0FA8221B-19B5-DF1D-3769-8CEB0E2CD3AB}"/>
                  </a:ext>
                </a:extLst>
              </p:cNvPr>
              <p:cNvSpPr txBox="1"/>
              <p:nvPr userDrawn="1"/>
            </p:nvSpPr>
            <p:spPr>
              <a:xfrm>
                <a:off x="9919213" y="5297596"/>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sp>
        <p:nvSpPr>
          <p:cNvPr id="2" name="Footer Placeholder 1">
            <a:extLst>
              <a:ext uri="{FF2B5EF4-FFF2-40B4-BE49-F238E27FC236}">
                <a16:creationId xmlns:a16="http://schemas.microsoft.com/office/drawing/2014/main" id="{A85A980C-84E3-2D1C-3C83-37EF671921AD}"/>
              </a:ext>
            </a:extLst>
          </p:cNvPr>
          <p:cNvSpPr>
            <a:spLocks noGrp="1"/>
          </p:cNvSpPr>
          <p:nvPr>
            <p:ph type="ftr" sz="quarter" idx="32"/>
          </p:nvPr>
        </p:nvSpPr>
        <p:spPr/>
        <p:txBody>
          <a:bodyPr/>
          <a:lstStyle/>
          <a:p>
            <a:endParaRPr lang="en-CA"/>
          </a:p>
        </p:txBody>
      </p:sp>
      <p:sp>
        <p:nvSpPr>
          <p:cNvPr id="9" name="Picture Placeholder 2">
            <a:extLst>
              <a:ext uri="{FF2B5EF4-FFF2-40B4-BE49-F238E27FC236}">
                <a16:creationId xmlns:a16="http://schemas.microsoft.com/office/drawing/2014/main" id="{549703AA-9655-8130-40CE-159745CE956D}"/>
              </a:ext>
            </a:extLst>
          </p:cNvPr>
          <p:cNvSpPr>
            <a:spLocks noGrp="1" noChangeAspect="1"/>
          </p:cNvSpPr>
          <p:nvPr>
            <p:ph type="pic" sz="quarter" idx="33" hasCustomPrompt="1"/>
          </p:nvPr>
        </p:nvSpPr>
        <p:spPr>
          <a:xfrm>
            <a:off x="6240018" y="1601038"/>
            <a:ext cx="835024" cy="835024"/>
          </a:xfrm>
        </p:spPr>
        <p:txBody>
          <a:bodyPr lIns="144000"/>
          <a:lstStyle>
            <a:lvl1pPr marL="0" indent="0">
              <a:buNone/>
              <a:defRPr sz="1400"/>
            </a:lvl1pPr>
          </a:lstStyle>
          <a:p>
            <a:r>
              <a:rPr lang="en-US"/>
              <a:t>Icon</a:t>
            </a:r>
          </a:p>
        </p:txBody>
      </p:sp>
      <p:sp>
        <p:nvSpPr>
          <p:cNvPr id="10" name="Text Placeholder 22">
            <a:extLst>
              <a:ext uri="{FF2B5EF4-FFF2-40B4-BE49-F238E27FC236}">
                <a16:creationId xmlns:a16="http://schemas.microsoft.com/office/drawing/2014/main" id="{5DE8ED68-428F-47DF-6FEA-AE7FB9D8D15D}"/>
              </a:ext>
            </a:extLst>
          </p:cNvPr>
          <p:cNvSpPr>
            <a:spLocks noGrp="1"/>
          </p:cNvSpPr>
          <p:nvPr>
            <p:ph type="body" sz="quarter" idx="34" hasCustomPrompt="1"/>
          </p:nvPr>
        </p:nvSpPr>
        <p:spPr>
          <a:xfrm>
            <a:off x="6240018" y="2489200"/>
            <a:ext cx="5419727" cy="905188"/>
          </a:xfrm>
          <a:prstGeom prst="callout1">
            <a:avLst>
              <a:gd name="adj1" fmla="val 93708"/>
              <a:gd name="adj2" fmla="val -69"/>
              <a:gd name="adj3" fmla="val 93686"/>
              <a:gd name="adj4" fmla="val 11746"/>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12" name="Text Placeholder 16">
            <a:extLst>
              <a:ext uri="{FF2B5EF4-FFF2-40B4-BE49-F238E27FC236}">
                <a16:creationId xmlns:a16="http://schemas.microsoft.com/office/drawing/2014/main" id="{324B9E31-F60C-0248-1D39-D3565D40F967}"/>
              </a:ext>
            </a:extLst>
          </p:cNvPr>
          <p:cNvSpPr>
            <a:spLocks noGrp="1"/>
          </p:cNvSpPr>
          <p:nvPr>
            <p:ph type="body" sz="quarter" idx="35" hasCustomPrompt="1"/>
          </p:nvPr>
        </p:nvSpPr>
        <p:spPr>
          <a:xfrm>
            <a:off x="6240018" y="3651121"/>
            <a:ext cx="5429386" cy="2508379"/>
          </a:xfrm>
        </p:spPr>
        <p:txBody>
          <a:bodyPr wrap="square">
            <a:noAutofit/>
          </a:bodyPr>
          <a:lstStyle>
            <a:lvl1pPr marL="0" indent="0">
              <a:lnSpc>
                <a:spcPct val="100000"/>
              </a:lnSpc>
              <a:spcBef>
                <a:spcPts val="0"/>
              </a:spcBef>
              <a:spcAft>
                <a:spcPts val="400"/>
              </a:spcAft>
              <a:buNone/>
              <a:defRPr lang="en-US" sz="1600" kern="1200" baseline="0" dirty="0">
                <a:solidFill>
                  <a:schemeClr val="tx1"/>
                </a:solidFill>
                <a:latin typeface="+mn-lt"/>
                <a:ea typeface="+mn-ea"/>
                <a:cs typeface="+mn-cs"/>
              </a:defRPr>
            </a:lvl1pPr>
          </a:lstStyle>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a:t>Nunc </a:t>
            </a:r>
            <a:r>
              <a:rPr lang="en-US" err="1"/>
              <a:t>viverra</a:t>
            </a:r>
            <a:r>
              <a:rPr lang="en-US"/>
              <a:t> </a:t>
            </a:r>
            <a:r>
              <a:rPr lang="en-US" err="1"/>
              <a:t>imperdiet</a:t>
            </a:r>
            <a:r>
              <a:rPr lang="en-US"/>
              <a:t> </a:t>
            </a:r>
            <a:r>
              <a:rPr lang="en-US" err="1"/>
              <a:t>enim</a:t>
            </a:r>
            <a:r>
              <a:rPr lang="en-US"/>
              <a:t>. </a:t>
            </a:r>
            <a:r>
              <a:rPr lang="en-US" err="1"/>
              <a:t>Fusce</a:t>
            </a:r>
            <a:r>
              <a:rPr lang="en-US"/>
              <a:t> est. </a:t>
            </a:r>
            <a:r>
              <a:rPr lang="en-US" err="1"/>
              <a:t>Vivamus</a:t>
            </a:r>
            <a:r>
              <a:rPr lang="en-US"/>
              <a:t> a </a:t>
            </a:r>
            <a:r>
              <a:rPr lang="en-US" err="1"/>
              <a:t>tellus</a:t>
            </a:r>
            <a:endParaRPr lang="en-US"/>
          </a:p>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err="1"/>
              <a:t>Pellentesque</a:t>
            </a:r>
            <a:r>
              <a:rPr lang="en-US"/>
              <a:t> habitant </a:t>
            </a:r>
            <a:r>
              <a:rPr lang="en-US" err="1"/>
              <a:t>morbi</a:t>
            </a:r>
            <a:r>
              <a:rPr lang="en-US"/>
              <a:t> </a:t>
            </a:r>
            <a:r>
              <a:rPr lang="en-US" err="1"/>
              <a:t>tristique</a:t>
            </a:r>
            <a:r>
              <a:rPr lang="en-US"/>
              <a:t> </a:t>
            </a:r>
            <a:r>
              <a:rPr lang="en-US" err="1"/>
              <a:t>senectus</a:t>
            </a:r>
            <a:r>
              <a:rPr lang="en-US"/>
              <a:t> et </a:t>
            </a:r>
            <a:r>
              <a:rPr lang="en-US" err="1"/>
              <a:t>netus</a:t>
            </a:r>
            <a:r>
              <a:rPr lang="en-US"/>
              <a:t> et </a:t>
            </a:r>
            <a:r>
              <a:rPr lang="en-US" err="1"/>
              <a:t>malesuada</a:t>
            </a:r>
            <a:r>
              <a:rPr lang="en-US"/>
              <a:t> fames ac </a:t>
            </a:r>
            <a:r>
              <a:rPr lang="en-US" err="1"/>
              <a:t>turpis</a:t>
            </a:r>
            <a:r>
              <a:rPr lang="en-US"/>
              <a:t> </a:t>
            </a:r>
            <a:r>
              <a:rPr lang="en-US" err="1"/>
              <a:t>egestas</a:t>
            </a:r>
            <a:r>
              <a:rPr lang="en-US"/>
              <a:t>. Proin pharetra </a:t>
            </a:r>
            <a:r>
              <a:rPr lang="en-US" err="1"/>
              <a:t>nonummy</a:t>
            </a:r>
            <a:r>
              <a:rPr lang="en-US"/>
              <a:t> </a:t>
            </a:r>
            <a:r>
              <a:rPr lang="en-US" err="1"/>
              <a:t>pede</a:t>
            </a:r>
            <a:r>
              <a:rPr lang="en-US"/>
              <a:t>. </a:t>
            </a:r>
            <a:r>
              <a:rPr lang="en-US" err="1"/>
              <a:t>Mauris</a:t>
            </a:r>
            <a:r>
              <a:rPr lang="en-US"/>
              <a:t> et </a:t>
            </a:r>
            <a:r>
              <a:rPr lang="en-US" err="1"/>
              <a:t>orci</a:t>
            </a:r>
            <a:r>
              <a:rPr lang="en-US"/>
              <a:t>.</a:t>
            </a:r>
          </a:p>
        </p:txBody>
      </p:sp>
    </p:spTree>
    <p:extLst>
      <p:ext uri="{BB962C8B-B14F-4D97-AF65-F5344CB8AC3E}">
        <p14:creationId xmlns:p14="http://schemas.microsoft.com/office/powerpoint/2010/main" val="941047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ree Column_Blac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2588C0-C7B7-463F-660E-0A4A3FD24785}"/>
              </a:ext>
            </a:extLst>
          </p:cNvPr>
          <p:cNvSpPr>
            <a:spLocks noGrp="1"/>
          </p:cNvSpPr>
          <p:nvPr>
            <p:ph type="title" hasCustomPrompt="1"/>
          </p:nvPr>
        </p:nvSpPr>
        <p:spPr>
          <a:xfrm>
            <a:off x="515938" y="628016"/>
            <a:ext cx="11160126" cy="647700"/>
          </a:xfrm>
        </p:spPr>
        <p:txBody>
          <a:bodyPr/>
          <a:lstStyle>
            <a:lvl1pPr algn="l" defTabSz="914400" rtl="0" eaLnBrk="1" latinLnBrk="0" hangingPunct="1">
              <a:lnSpc>
                <a:spcPct val="85000"/>
              </a:lnSpc>
              <a:spcBef>
                <a:spcPct val="0"/>
              </a:spcBef>
              <a:buNone/>
              <a:defRPr lang="en-CA" sz="2800" kern="2000" spc="-50" baseline="0" dirty="0">
                <a:solidFill>
                  <a:schemeClr val="tx2"/>
                </a:solidFill>
                <a:latin typeface="+mj-lt"/>
                <a:ea typeface="+mj-ea"/>
                <a:cs typeface="+mj-cs"/>
              </a:defRPr>
            </a:lvl1pPr>
          </a:lstStyle>
          <a:p>
            <a:r>
              <a:rPr lang="en-US"/>
              <a:t>Three column layout</a:t>
            </a:r>
            <a:br>
              <a:rPr lang="en-US"/>
            </a:br>
            <a:r>
              <a:rPr lang="en-US"/>
              <a:t>Title 2 lines maximum</a:t>
            </a:r>
            <a:endParaRPr lang="en-CA"/>
          </a:p>
        </p:txBody>
      </p:sp>
      <p:sp>
        <p:nvSpPr>
          <p:cNvPr id="6" name="Picture Placeholder 2">
            <a:extLst>
              <a:ext uri="{FF2B5EF4-FFF2-40B4-BE49-F238E27FC236}">
                <a16:creationId xmlns:a16="http://schemas.microsoft.com/office/drawing/2014/main" id="{029115E3-9D47-7E7E-69DC-D8DCC36D5A95}"/>
              </a:ext>
            </a:extLst>
          </p:cNvPr>
          <p:cNvSpPr>
            <a:spLocks noGrp="1" noChangeAspect="1"/>
          </p:cNvSpPr>
          <p:nvPr>
            <p:ph type="pic" sz="quarter" idx="29" hasCustomPrompt="1"/>
          </p:nvPr>
        </p:nvSpPr>
        <p:spPr>
          <a:xfrm>
            <a:off x="531811" y="1601038"/>
            <a:ext cx="835024" cy="835024"/>
          </a:xfrm>
        </p:spPr>
        <p:txBody>
          <a:bodyPr lIns="144000"/>
          <a:lstStyle>
            <a:lvl1pPr marL="0" indent="0">
              <a:buNone/>
              <a:defRPr sz="1400"/>
            </a:lvl1pPr>
          </a:lstStyle>
          <a:p>
            <a:r>
              <a:rPr lang="en-US"/>
              <a:t>Icon</a:t>
            </a:r>
          </a:p>
        </p:txBody>
      </p:sp>
      <p:sp>
        <p:nvSpPr>
          <p:cNvPr id="23" name="TextBox 22">
            <a:extLst>
              <a:ext uri="{FF2B5EF4-FFF2-40B4-BE49-F238E27FC236}">
                <a16:creationId xmlns:a16="http://schemas.microsoft.com/office/drawing/2014/main" id="{EDE40922-B18A-2DF9-C121-EF497B173DA5}"/>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accent6">
                    <a:lumMod val="90000"/>
                  </a:schemeClr>
                </a:solidFill>
                <a:latin typeface="+mn-lt"/>
                <a:ea typeface="+mn-ea"/>
                <a:cs typeface="+mn-cs"/>
              </a:rPr>
              <a:pPr marL="0" lvl="0" algn="l" defTabSz="914400" rtl="0" eaLnBrk="1" latinLnBrk="0" hangingPunct="1">
                <a:lnSpc>
                  <a:spcPct val="125000"/>
                </a:lnSpc>
              </a:pPr>
              <a:t>‹#›</a:t>
            </a:fld>
            <a:endParaRPr lang="en-US" sz="800" kern="1200">
              <a:solidFill>
                <a:schemeClr val="accent6">
                  <a:lumMod val="90000"/>
                </a:schemeClr>
              </a:solidFill>
              <a:latin typeface="+mn-lt"/>
              <a:ea typeface="+mn-ea"/>
              <a:cs typeface="+mn-cs"/>
            </a:endParaRPr>
          </a:p>
        </p:txBody>
      </p:sp>
      <p:grpSp>
        <p:nvGrpSpPr>
          <p:cNvPr id="40" name="Group 39">
            <a:extLst>
              <a:ext uri="{FF2B5EF4-FFF2-40B4-BE49-F238E27FC236}">
                <a16:creationId xmlns:a16="http://schemas.microsoft.com/office/drawing/2014/main" id="{C3479EAD-810E-2127-DFE4-C119FFAAF25F}"/>
              </a:ext>
            </a:extLst>
          </p:cNvPr>
          <p:cNvGrpSpPr/>
          <p:nvPr userDrawn="1"/>
        </p:nvGrpSpPr>
        <p:grpSpPr>
          <a:xfrm>
            <a:off x="12290489" y="-1"/>
            <a:ext cx="2910882" cy="6858001"/>
            <a:chOff x="12290489" y="-1"/>
            <a:chExt cx="2910882" cy="6858001"/>
          </a:xfrm>
        </p:grpSpPr>
        <p:sp>
          <p:nvSpPr>
            <p:cNvPr id="41" name="Rectangle 40">
              <a:extLst>
                <a:ext uri="{FF2B5EF4-FFF2-40B4-BE49-F238E27FC236}">
                  <a16:creationId xmlns:a16="http://schemas.microsoft.com/office/drawing/2014/main" id="{5BDB44CD-9F2B-F58C-094C-02B9892CF15A}"/>
                </a:ext>
              </a:extLst>
            </p:cNvPr>
            <p:cNvSpPr/>
            <p:nvPr userDrawn="1"/>
          </p:nvSpPr>
          <p:spPr>
            <a:xfrm>
              <a:off x="12290489" y="-1"/>
              <a:ext cx="273515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atin typeface="Aptos" panose="020B0004020202020204" pitchFamily="34" charset="0"/>
                <a:cs typeface="Aparajita" panose="02020603050405020304" pitchFamily="18" charset="0"/>
              </a:endParaRPr>
            </a:p>
          </p:txBody>
        </p:sp>
        <p:sp>
          <p:nvSpPr>
            <p:cNvPr id="42" name="TextBox 41">
              <a:extLst>
                <a:ext uri="{FF2B5EF4-FFF2-40B4-BE49-F238E27FC236}">
                  <a16:creationId xmlns:a16="http://schemas.microsoft.com/office/drawing/2014/main" id="{FB15FE9D-716F-C274-7D27-8D223E8ABE60}"/>
                </a:ext>
              </a:extLst>
            </p:cNvPr>
            <p:cNvSpPr txBox="1"/>
            <p:nvPr userDrawn="1"/>
          </p:nvSpPr>
          <p:spPr>
            <a:xfrm>
              <a:off x="12449814" y="173148"/>
              <a:ext cx="1455527" cy="169277"/>
            </a:xfrm>
            <a:prstGeom prst="rect">
              <a:avLst/>
            </a:prstGeom>
          </p:spPr>
          <p:txBody>
            <a:bodyPr vert="horz" wrap="none" lIns="0" tIns="0" rIns="0" bIns="0" rtlCol="0" anchor="t">
              <a:spAutoFit/>
            </a:bodyPr>
            <a:lstStyle>
              <a:defPPr>
                <a:defRPr lang="en-US"/>
              </a:defPPr>
              <a:lvl1pPr>
                <a:defRPr sz="1100">
                  <a:solidFill>
                    <a:schemeClr val="accent2"/>
                  </a:solidFill>
                  <a:latin typeface="Arial" charset="0"/>
                  <a:ea typeface="Arial" charset="0"/>
                  <a:cs typeface="Arial" charset="0"/>
                </a:defRPr>
              </a:lvl1pPr>
            </a:lstStyle>
            <a:p>
              <a:pPr lvl="0"/>
              <a:r>
                <a:rPr lang="en-US" b="1">
                  <a:solidFill>
                    <a:schemeClr val="bg1"/>
                  </a:solidFill>
                  <a:latin typeface="Aptos" panose="020B0004020202020204" pitchFamily="34" charset="0"/>
                  <a:cs typeface="Aparajita" panose="02020603050405020304" pitchFamily="18" charset="0"/>
                </a:rPr>
                <a:t>HOW TO ADD AN ICON</a:t>
              </a:r>
            </a:p>
          </p:txBody>
        </p:sp>
        <p:cxnSp>
          <p:nvCxnSpPr>
            <p:cNvPr id="43" name="Straight Connector 42">
              <a:extLst>
                <a:ext uri="{FF2B5EF4-FFF2-40B4-BE49-F238E27FC236}">
                  <a16:creationId xmlns:a16="http://schemas.microsoft.com/office/drawing/2014/main" id="{8E80D713-C5E7-B361-2F72-50AD4046E3F8}"/>
                </a:ext>
              </a:extLst>
            </p:cNvPr>
            <p:cNvCxnSpPr>
              <a:cxnSpLocks/>
            </p:cNvCxnSpPr>
            <p:nvPr userDrawn="1"/>
          </p:nvCxnSpPr>
          <p:spPr>
            <a:xfrm>
              <a:off x="12449814" y="423012"/>
              <a:ext cx="270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D3B814A9-8A88-5DDE-79A3-1B2EF1A66658}"/>
                </a:ext>
              </a:extLst>
            </p:cNvPr>
            <p:cNvSpPr txBox="1"/>
            <p:nvPr userDrawn="1"/>
          </p:nvSpPr>
          <p:spPr>
            <a:xfrm>
              <a:off x="12614407" y="1281322"/>
              <a:ext cx="2297338" cy="606192"/>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b="1">
                  <a:latin typeface="Aptos" panose="020B0004020202020204" pitchFamily="34" charset="0"/>
                  <a:cs typeface="Aparajita" panose="02020603050405020304" pitchFamily="18" charset="0"/>
                </a:rPr>
                <a:t>Method 1: </a:t>
              </a:r>
              <a:r>
                <a:rPr lang="en-US" sz="600" b="0">
                  <a:latin typeface="Aptos" panose="020B0004020202020204" pitchFamily="34" charset="0"/>
                  <a:cs typeface="Aparajita" panose="02020603050405020304" pitchFamily="18" charset="0"/>
                </a:rPr>
                <a:t>from file browser</a:t>
              </a:r>
            </a:p>
            <a:p>
              <a:pPr lvl="1">
                <a:buNone/>
              </a:pPr>
              <a:r>
                <a:rPr lang="en-US" sz="1050">
                  <a:latin typeface="Aptos" panose="020B0004020202020204" pitchFamily="34" charset="0"/>
                  <a:cs typeface="Aparajita" panose="02020603050405020304" pitchFamily="18" charset="0"/>
                </a:rPr>
                <a:t>Drag the icon onto the slide.</a:t>
              </a:r>
            </a:p>
            <a:p>
              <a:pPr marL="0" marR="0" lvl="1" indent="0" algn="l" defTabSz="914400" rtl="0" eaLnBrk="1" fontAlgn="auto" latinLnBrk="0" hangingPunct="1">
                <a:lnSpc>
                  <a:spcPct val="90000"/>
                </a:lnSpc>
                <a:spcBef>
                  <a:spcPts val="0"/>
                </a:spcBef>
                <a:spcAft>
                  <a:spcPts val="300"/>
                </a:spcAft>
                <a:buClrTx/>
                <a:buSzTx/>
                <a:buFontTx/>
                <a:buNone/>
                <a:tabLst/>
                <a:defRPr/>
              </a:pPr>
              <a:r>
                <a:rPr lang="en-US" sz="700">
                  <a:latin typeface="Aptos" panose="020B0004020202020204" pitchFamily="34" charset="0"/>
                  <a:cs typeface="Aparajita" panose="02020603050405020304" pitchFamily="18" charset="0"/>
                </a:rPr>
                <a:t>Note: If there are multiple image placeholders on the slide, select the intended placeholder before dragging in the image to let PowerPoint know where you want it.</a:t>
              </a:r>
              <a:endParaRPr lang="en-US" sz="1000">
                <a:latin typeface="Aptos" panose="020B0004020202020204" pitchFamily="34" charset="0"/>
                <a:cs typeface="Aparajita" panose="02020603050405020304" pitchFamily="18" charset="0"/>
              </a:endParaRPr>
            </a:p>
          </p:txBody>
        </p:sp>
        <p:sp>
          <p:nvSpPr>
            <p:cNvPr id="45" name="TextBox 44">
              <a:extLst>
                <a:ext uri="{FF2B5EF4-FFF2-40B4-BE49-F238E27FC236}">
                  <a16:creationId xmlns:a16="http://schemas.microsoft.com/office/drawing/2014/main" id="{D615C7A9-E29B-21F9-E2E8-C923E8968F3E}"/>
                </a:ext>
              </a:extLst>
            </p:cNvPr>
            <p:cNvSpPr txBox="1">
              <a:spLocks noChangeAspect="1"/>
            </p:cNvSpPr>
            <p:nvPr/>
          </p:nvSpPr>
          <p:spPr>
            <a:xfrm>
              <a:off x="12449814" y="566082"/>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1</a:t>
              </a:r>
            </a:p>
          </p:txBody>
        </p:sp>
        <p:sp>
          <p:nvSpPr>
            <p:cNvPr id="46" name="TextBox 45">
              <a:extLst>
                <a:ext uri="{FF2B5EF4-FFF2-40B4-BE49-F238E27FC236}">
                  <a16:creationId xmlns:a16="http://schemas.microsoft.com/office/drawing/2014/main" id="{3EA8DC82-0D60-6232-3BC9-24A65D14C00F}"/>
                </a:ext>
              </a:extLst>
            </p:cNvPr>
            <p:cNvSpPr txBox="1">
              <a:spLocks noChangeAspect="1"/>
            </p:cNvSpPr>
            <p:nvPr/>
          </p:nvSpPr>
          <p:spPr>
            <a:xfrm>
              <a:off x="12449814" y="1018081"/>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2</a:t>
              </a:r>
            </a:p>
          </p:txBody>
        </p:sp>
        <p:sp>
          <p:nvSpPr>
            <p:cNvPr id="47" name="TextBox 46">
              <a:extLst>
                <a:ext uri="{FF2B5EF4-FFF2-40B4-BE49-F238E27FC236}">
                  <a16:creationId xmlns:a16="http://schemas.microsoft.com/office/drawing/2014/main" id="{8FB3888D-CF08-9A5E-6087-0A96D2561366}"/>
                </a:ext>
              </a:extLst>
            </p:cNvPr>
            <p:cNvSpPr txBox="1"/>
            <p:nvPr userDrawn="1"/>
          </p:nvSpPr>
          <p:spPr>
            <a:xfrm>
              <a:off x="12614406" y="545515"/>
              <a:ext cx="2586965" cy="612988"/>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0">
                <a:spcBef>
                  <a:spcPts val="700"/>
                </a:spcBef>
              </a:pPr>
              <a:r>
                <a:rPr lang="en-US">
                  <a:latin typeface="Aptos" panose="020B0004020202020204" pitchFamily="34" charset="0"/>
                  <a:cs typeface="Aparajita" panose="02020603050405020304" pitchFamily="18" charset="0"/>
                </a:rPr>
                <a:t>Source icon from the </a:t>
              </a:r>
              <a:br>
                <a:rPr lang="en-US">
                  <a:latin typeface="Aptos" panose="020B0004020202020204" pitchFamily="34" charset="0"/>
                  <a:cs typeface="Aparajita" panose="02020603050405020304" pitchFamily="18" charset="0"/>
                </a:rPr>
              </a:br>
              <a:r>
                <a:rPr lang="en-US">
                  <a:solidFill>
                    <a:schemeClr val="accent1"/>
                  </a:solidFill>
                  <a:latin typeface="Aptos" panose="020B0004020202020204" pitchFamily="34" charset="0"/>
                  <a:cs typeface="Aparajita" panose="02020603050405020304" pitchFamily="18" charset="0"/>
                </a:rPr>
                <a:t>Qualcomm Icon Library</a:t>
              </a:r>
            </a:p>
            <a:p>
              <a:pPr lvl="0">
                <a:spcBef>
                  <a:spcPts val="700"/>
                </a:spcBef>
              </a:pPr>
              <a:r>
                <a:rPr lang="en-US">
                  <a:latin typeface="Aptos" panose="020B0004020202020204" pitchFamily="34" charset="0"/>
                  <a:cs typeface="Aparajita" panose="02020603050405020304" pitchFamily="18" charset="0"/>
                </a:rPr>
                <a:t>Add the icon to the placeholder.</a:t>
              </a:r>
            </a:p>
          </p:txBody>
        </p:sp>
        <p:sp>
          <p:nvSpPr>
            <p:cNvPr id="48" name="TextBox 47">
              <a:extLst>
                <a:ext uri="{FF2B5EF4-FFF2-40B4-BE49-F238E27FC236}">
                  <a16:creationId xmlns:a16="http://schemas.microsoft.com/office/drawing/2014/main" id="{6CBF6BC2-3BF4-D922-4257-F4687B34FC41}"/>
                </a:ext>
              </a:extLst>
            </p:cNvPr>
            <p:cNvSpPr txBox="1"/>
            <p:nvPr userDrawn="1"/>
          </p:nvSpPr>
          <p:spPr>
            <a:xfrm>
              <a:off x="12614407" y="1990969"/>
              <a:ext cx="1981357" cy="605550"/>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2: </a:t>
              </a:r>
              <a:r>
                <a:rPr lang="en-US" sz="600" b="0">
                  <a:latin typeface="Aptos" panose="020B0004020202020204" pitchFamily="34" charset="0"/>
                  <a:cs typeface="Aparajita" panose="02020603050405020304" pitchFamily="18" charset="0"/>
                </a:rPr>
                <a:t>Paste from clipboard</a:t>
              </a:r>
            </a:p>
            <a:p>
              <a:pPr lvl="1">
                <a:buNone/>
              </a:pPr>
              <a:r>
                <a:rPr lang="en-US" sz="1050">
                  <a:latin typeface="Aptos" panose="020B0004020202020204" pitchFamily="34" charset="0"/>
                  <a:cs typeface="Aparajita" panose="02020603050405020304" pitchFamily="18" charset="0"/>
                </a:rPr>
                <a:t>Select the icon placeholder.</a:t>
              </a:r>
            </a:p>
            <a:p>
              <a:pPr lvl="1">
                <a:buNone/>
              </a:pPr>
              <a:r>
                <a:rPr lang="en-US" sz="1050">
                  <a:latin typeface="Aptos" panose="020B0004020202020204" pitchFamily="34" charset="0"/>
                  <a:cs typeface="Aparajita" panose="02020603050405020304" pitchFamily="18" charset="0"/>
                </a:rPr>
                <a:t>Right-click or use keyboard shortcuts to paste the icon.</a:t>
              </a:r>
            </a:p>
          </p:txBody>
        </p:sp>
        <p:sp>
          <p:nvSpPr>
            <p:cNvPr id="49" name="TextBox 48">
              <a:extLst>
                <a:ext uri="{FF2B5EF4-FFF2-40B4-BE49-F238E27FC236}">
                  <a16:creationId xmlns:a16="http://schemas.microsoft.com/office/drawing/2014/main" id="{0A03FA61-0E9A-7595-F64E-CDB3BA8FA0F9}"/>
                </a:ext>
              </a:extLst>
            </p:cNvPr>
            <p:cNvSpPr txBox="1"/>
            <p:nvPr userDrawn="1"/>
          </p:nvSpPr>
          <p:spPr>
            <a:xfrm>
              <a:off x="12614407" y="2699974"/>
              <a:ext cx="2297338" cy="421654"/>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3: </a:t>
              </a:r>
              <a:r>
                <a:rPr lang="en-US" sz="600" b="0">
                  <a:latin typeface="Aptos" panose="020B0004020202020204" pitchFamily="34" charset="0"/>
                  <a:cs typeface="Aparajita" panose="02020603050405020304" pitchFamily="18" charset="0"/>
                </a:rPr>
                <a:t>Placeholder icon</a:t>
              </a:r>
            </a:p>
            <a:p>
              <a:pPr lvl="1">
                <a:buNone/>
              </a:pPr>
              <a:r>
                <a:rPr lang="en-US" sz="1050">
                  <a:latin typeface="Aptos" panose="020B0004020202020204" pitchFamily="34" charset="0"/>
                  <a:cs typeface="Aparajita" panose="02020603050405020304" pitchFamily="18" charset="0"/>
                </a:rPr>
                <a:t>Click the image icon inside the placeholder to browse for an icon.</a:t>
              </a:r>
            </a:p>
          </p:txBody>
        </p:sp>
        <p:grpSp>
          <p:nvGrpSpPr>
            <p:cNvPr id="50" name="Group 49">
              <a:extLst>
                <a:ext uri="{FF2B5EF4-FFF2-40B4-BE49-F238E27FC236}">
                  <a16:creationId xmlns:a16="http://schemas.microsoft.com/office/drawing/2014/main" id="{045C6CE7-1836-CD98-FD2E-3852CC4F95C4}"/>
                </a:ext>
              </a:extLst>
            </p:cNvPr>
            <p:cNvGrpSpPr/>
            <p:nvPr userDrawn="1"/>
          </p:nvGrpSpPr>
          <p:grpSpPr>
            <a:xfrm>
              <a:off x="12429548" y="3236396"/>
              <a:ext cx="2735151" cy="1280928"/>
              <a:chOff x="9286315" y="6976989"/>
              <a:chExt cx="2735151" cy="1280928"/>
            </a:xfrm>
          </p:grpSpPr>
          <p:sp>
            <p:nvSpPr>
              <p:cNvPr id="61" name="Rectangle 60">
                <a:extLst>
                  <a:ext uri="{FF2B5EF4-FFF2-40B4-BE49-F238E27FC236}">
                    <a16:creationId xmlns:a16="http://schemas.microsoft.com/office/drawing/2014/main" id="{A244D9D0-DA66-A41C-0A97-F246FC60386E}"/>
                  </a:ext>
                </a:extLst>
              </p:cNvPr>
              <p:cNvSpPr/>
              <p:nvPr userDrawn="1"/>
            </p:nvSpPr>
            <p:spPr>
              <a:xfrm>
                <a:off x="9286315" y="6976989"/>
                <a:ext cx="2735151" cy="128092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62" name="TextBox 61">
                <a:extLst>
                  <a:ext uri="{FF2B5EF4-FFF2-40B4-BE49-F238E27FC236}">
                    <a16:creationId xmlns:a16="http://schemas.microsoft.com/office/drawing/2014/main" id="{1A64F655-4301-1FB7-250E-9C1A8B5FCB43}"/>
                  </a:ext>
                </a:extLst>
              </p:cNvPr>
              <p:cNvSpPr txBox="1"/>
              <p:nvPr userDrawn="1"/>
            </p:nvSpPr>
            <p:spPr>
              <a:xfrm>
                <a:off x="9970738" y="7105788"/>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Cropping Graphics</a:t>
                </a:r>
              </a:p>
            </p:txBody>
          </p:sp>
          <p:pic>
            <p:nvPicPr>
              <p:cNvPr id="63" name="Graphic 62">
                <a:extLst>
                  <a:ext uri="{FF2B5EF4-FFF2-40B4-BE49-F238E27FC236}">
                    <a16:creationId xmlns:a16="http://schemas.microsoft.com/office/drawing/2014/main" id="{26C4B24F-6463-127F-4A4C-E83AB1F2439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46538" y="7116071"/>
                <a:ext cx="155227" cy="155227"/>
              </a:xfrm>
              <a:prstGeom prst="rect">
                <a:avLst/>
              </a:prstGeom>
            </p:spPr>
          </p:pic>
          <p:sp>
            <p:nvSpPr>
              <p:cNvPr id="128" name="TextBox 127">
                <a:extLst>
                  <a:ext uri="{FF2B5EF4-FFF2-40B4-BE49-F238E27FC236}">
                    <a16:creationId xmlns:a16="http://schemas.microsoft.com/office/drawing/2014/main" id="{49B54B08-0A6A-2E23-571B-DAF9DEE5871E}"/>
                  </a:ext>
                </a:extLst>
              </p:cNvPr>
              <p:cNvSpPr txBox="1"/>
              <p:nvPr userDrawn="1"/>
            </p:nvSpPr>
            <p:spPr>
              <a:xfrm>
                <a:off x="9446538" y="7369972"/>
                <a:ext cx="2384904" cy="738664"/>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Right-click on the icon.</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Choose “Crop” from the menu. (           )</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Adjust the size and position of the image.</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Press Esc or click outside the image area to exit the cropping mode.</a:t>
                </a:r>
              </a:p>
            </p:txBody>
          </p:sp>
          <p:pic>
            <p:nvPicPr>
              <p:cNvPr id="129" name="Picture 128">
                <a:extLst>
                  <a:ext uri="{FF2B5EF4-FFF2-40B4-BE49-F238E27FC236}">
                    <a16:creationId xmlns:a16="http://schemas.microsoft.com/office/drawing/2014/main" id="{922454F9-38F9-E75F-229D-6791D73750BD}"/>
                  </a:ext>
                </a:extLst>
              </p:cNvPr>
              <p:cNvPicPr>
                <a:picLocks noChangeAspect="1"/>
              </p:cNvPicPr>
              <p:nvPr userDrawn="1"/>
            </p:nvPicPr>
            <p:blipFill rotWithShape="1">
              <a:blip r:embed="rId4"/>
              <a:srcRect l="33684" t="12097" r="43371" b="20368"/>
              <a:stretch/>
            </p:blipFill>
            <p:spPr>
              <a:xfrm>
                <a:off x="11243541" y="7454405"/>
                <a:ext cx="136897" cy="213643"/>
              </a:xfrm>
              <a:prstGeom prst="rect">
                <a:avLst/>
              </a:prstGeom>
              <a:ln w="19050">
                <a:noFill/>
              </a:ln>
            </p:spPr>
          </p:pic>
          <p:sp>
            <p:nvSpPr>
              <p:cNvPr id="131" name="TextBox 130">
                <a:extLst>
                  <a:ext uri="{FF2B5EF4-FFF2-40B4-BE49-F238E27FC236}">
                    <a16:creationId xmlns:a16="http://schemas.microsoft.com/office/drawing/2014/main" id="{89AD0476-0BA4-5FE8-0058-0D8FFD04C7CE}"/>
                  </a:ext>
                </a:extLst>
              </p:cNvPr>
              <p:cNvSpPr txBox="1"/>
              <p:nvPr userDrawn="1"/>
            </p:nvSpPr>
            <p:spPr>
              <a:xfrm>
                <a:off x="9667287" y="7119168"/>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nvGrpSpPr>
            <p:cNvPr id="51" name="Group 50">
              <a:extLst>
                <a:ext uri="{FF2B5EF4-FFF2-40B4-BE49-F238E27FC236}">
                  <a16:creationId xmlns:a16="http://schemas.microsoft.com/office/drawing/2014/main" id="{4BE1028D-B18D-B36F-60B3-4986BFEEF925}"/>
                </a:ext>
              </a:extLst>
            </p:cNvPr>
            <p:cNvGrpSpPr/>
            <p:nvPr userDrawn="1"/>
          </p:nvGrpSpPr>
          <p:grpSpPr>
            <a:xfrm>
              <a:off x="12429548" y="4543123"/>
              <a:ext cx="2735151" cy="2200108"/>
              <a:chOff x="9538241" y="5155416"/>
              <a:chExt cx="2735151" cy="2200108"/>
            </a:xfrm>
          </p:grpSpPr>
          <p:sp>
            <p:nvSpPr>
              <p:cNvPr id="52" name="Rectangle 51">
                <a:extLst>
                  <a:ext uri="{FF2B5EF4-FFF2-40B4-BE49-F238E27FC236}">
                    <a16:creationId xmlns:a16="http://schemas.microsoft.com/office/drawing/2014/main" id="{0A9ABB30-2A24-E0D2-55B0-A73CE39D109F}"/>
                  </a:ext>
                </a:extLst>
              </p:cNvPr>
              <p:cNvSpPr/>
              <p:nvPr userDrawn="1"/>
            </p:nvSpPr>
            <p:spPr>
              <a:xfrm>
                <a:off x="9538241" y="5155416"/>
                <a:ext cx="2735151" cy="220010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53" name="TextBox 52">
                <a:extLst>
                  <a:ext uri="{FF2B5EF4-FFF2-40B4-BE49-F238E27FC236}">
                    <a16:creationId xmlns:a16="http://schemas.microsoft.com/office/drawing/2014/main" id="{10A95012-A7F5-02FE-E678-BF6265893549}"/>
                  </a:ext>
                </a:extLst>
              </p:cNvPr>
              <p:cNvSpPr txBox="1"/>
              <p:nvPr userDrawn="1"/>
            </p:nvSpPr>
            <p:spPr>
              <a:xfrm>
                <a:off x="10222664" y="5284216"/>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Changing Icons</a:t>
                </a:r>
              </a:p>
            </p:txBody>
          </p:sp>
          <p:pic>
            <p:nvPicPr>
              <p:cNvPr id="54" name="Graphic 53">
                <a:extLst>
                  <a:ext uri="{FF2B5EF4-FFF2-40B4-BE49-F238E27FC236}">
                    <a16:creationId xmlns:a16="http://schemas.microsoft.com/office/drawing/2014/main" id="{C7D43E17-4D5B-8DC8-6045-9AA3AA7D640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98464" y="5294499"/>
                <a:ext cx="155227" cy="155227"/>
              </a:xfrm>
              <a:prstGeom prst="rect">
                <a:avLst/>
              </a:prstGeom>
            </p:spPr>
          </p:pic>
          <p:sp>
            <p:nvSpPr>
              <p:cNvPr id="55" name="TextBox 54">
                <a:extLst>
                  <a:ext uri="{FF2B5EF4-FFF2-40B4-BE49-F238E27FC236}">
                    <a16:creationId xmlns:a16="http://schemas.microsoft.com/office/drawing/2014/main" id="{EAA03FF1-2DB4-2322-26D7-04553EC0EC12}"/>
                  </a:ext>
                </a:extLst>
              </p:cNvPr>
              <p:cNvSpPr txBox="1"/>
              <p:nvPr userDrawn="1"/>
            </p:nvSpPr>
            <p:spPr>
              <a:xfrm>
                <a:off x="9713479" y="5605333"/>
                <a:ext cx="2481100" cy="2564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600" b="1" kern="1200" cap="all" spc="20" baseline="0" noProof="0">
                    <a:solidFill>
                      <a:schemeClr val="tx1"/>
                    </a:solidFill>
                    <a:latin typeface="Aptos" panose="020B0004020202020204" pitchFamily="34" charset="0"/>
                    <a:ea typeface="+mn-ea"/>
                    <a:cs typeface="Aparajita" panose="02020603050405020304" pitchFamily="18" charset="0"/>
                  </a:rPr>
                  <a:t>Method 1: </a:t>
                </a:r>
                <a:r>
                  <a:rPr lang="en-US" sz="600" b="0" kern="1200" cap="all" spc="20" baseline="0" noProof="0">
                    <a:solidFill>
                      <a:schemeClr val="tx1"/>
                    </a:solidFill>
                    <a:latin typeface="Aptos" panose="020B0004020202020204" pitchFamily="34" charset="0"/>
                    <a:ea typeface="+mn-ea"/>
                    <a:cs typeface="Aparajita" panose="02020603050405020304" pitchFamily="18" charset="0"/>
                  </a:rPr>
                  <a:t>RIGHT CLICK</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Right-click on icon and select “Change Picture”</a:t>
                </a:r>
              </a:p>
            </p:txBody>
          </p:sp>
          <p:sp>
            <p:nvSpPr>
              <p:cNvPr id="56" name="TextBox 55">
                <a:extLst>
                  <a:ext uri="{FF2B5EF4-FFF2-40B4-BE49-F238E27FC236}">
                    <a16:creationId xmlns:a16="http://schemas.microsoft.com/office/drawing/2014/main" id="{D47EFAF2-523E-10C5-E026-1FF65E7FB2E5}"/>
                  </a:ext>
                </a:extLst>
              </p:cNvPr>
              <p:cNvSpPr txBox="1"/>
              <p:nvPr userDrawn="1"/>
            </p:nvSpPr>
            <p:spPr>
              <a:xfrm>
                <a:off x="9713479" y="6516011"/>
                <a:ext cx="2422981" cy="499367"/>
              </a:xfrm>
              <a:prstGeom prst="rect">
                <a:avLst/>
              </a:prstGeom>
            </p:spPr>
            <p:txBody>
              <a:bodyPr vert="horz" wrap="square" lIns="0" tIns="0" rIns="0" bIns="0" rtlCol="0" anchor="t">
                <a:spAutoFit/>
              </a:bodyPr>
              <a:lstStyle/>
              <a:p>
                <a:pPr marL="134938" lvl="1" indent="-131763" algn="l" defTabSz="914400" rtl="0" eaLnBrk="1" latinLnBrk="0" hangingPunct="1">
                  <a:lnSpc>
                    <a:spcPct val="90000"/>
                  </a:lnSpc>
                  <a:spcBef>
                    <a:spcPts val="0"/>
                  </a:spcBef>
                  <a:spcAft>
                    <a:spcPts val="300"/>
                  </a:spcAft>
                  <a:buFont typeface="Wingdings" pitchFamily="2" charset="2"/>
                  <a:buChar char="§"/>
                  <a:tabLst/>
                  <a:defRPr/>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Deleting the image may bring the image placeholder to the top layer, covering the photo caption textbox. Right-click on the placeholder and choose “Send to Back”.</a:t>
                </a:r>
              </a:p>
            </p:txBody>
          </p:sp>
          <p:sp>
            <p:nvSpPr>
              <p:cNvPr id="57" name="TextBox 56">
                <a:extLst>
                  <a:ext uri="{FF2B5EF4-FFF2-40B4-BE49-F238E27FC236}">
                    <a16:creationId xmlns:a16="http://schemas.microsoft.com/office/drawing/2014/main" id="{3B24F0A0-8AA7-8379-5E4A-1A2A95667D7D}"/>
                  </a:ext>
                </a:extLst>
              </p:cNvPr>
              <p:cNvSpPr txBox="1"/>
              <p:nvPr userDrawn="1"/>
            </p:nvSpPr>
            <p:spPr>
              <a:xfrm>
                <a:off x="9713479" y="6063079"/>
                <a:ext cx="2422981" cy="3949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Method 2: </a:t>
                </a:r>
                <a:r>
                  <a:rPr kumimoji="0" lang="en-US" sz="600" b="0"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RESET PLACEHOLDER</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First, delete the existing icon to reset the photo placeholder functionality.</a:t>
                </a:r>
              </a:p>
            </p:txBody>
          </p:sp>
          <p:sp>
            <p:nvSpPr>
              <p:cNvPr id="58" name="TextBox 57">
                <a:extLst>
                  <a:ext uri="{FF2B5EF4-FFF2-40B4-BE49-F238E27FC236}">
                    <a16:creationId xmlns:a16="http://schemas.microsoft.com/office/drawing/2014/main" id="{01829B35-272F-4074-92CC-A156C1CDADDD}"/>
                  </a:ext>
                </a:extLst>
              </p:cNvPr>
              <p:cNvSpPr txBox="1"/>
              <p:nvPr userDrawn="1"/>
            </p:nvSpPr>
            <p:spPr>
              <a:xfrm>
                <a:off x="9713479" y="7056726"/>
                <a:ext cx="2422981" cy="138499"/>
              </a:xfrm>
              <a:prstGeom prst="rect">
                <a:avLst/>
              </a:prstGeom>
            </p:spPr>
            <p:txBody>
              <a:bodyPr vert="horz" wrap="square" lIns="0" tIns="0" rIns="0" bIns="0" rtlCol="0" anchor="t">
                <a:spAutoFit/>
              </a:bodyPr>
              <a:lstStyle/>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You can now add a new icon as normal.</a:t>
                </a:r>
              </a:p>
            </p:txBody>
          </p:sp>
          <p:cxnSp>
            <p:nvCxnSpPr>
              <p:cNvPr id="59" name="Straight Connector 58">
                <a:extLst>
                  <a:ext uri="{FF2B5EF4-FFF2-40B4-BE49-F238E27FC236}">
                    <a16:creationId xmlns:a16="http://schemas.microsoft.com/office/drawing/2014/main" id="{7939134C-69A1-0463-A252-1582C51C7954}"/>
                  </a:ext>
                </a:extLst>
              </p:cNvPr>
              <p:cNvCxnSpPr>
                <a:cxnSpLocks/>
              </p:cNvCxnSpPr>
              <p:nvPr userDrawn="1"/>
            </p:nvCxnSpPr>
            <p:spPr>
              <a:xfrm>
                <a:off x="9713479" y="5957047"/>
                <a:ext cx="27000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4F829B6B-797B-FB9F-5F92-9FEF0A3BFBE3}"/>
                  </a:ext>
                </a:extLst>
              </p:cNvPr>
              <p:cNvSpPr txBox="1"/>
              <p:nvPr userDrawn="1"/>
            </p:nvSpPr>
            <p:spPr>
              <a:xfrm>
                <a:off x="9919213" y="5297596"/>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sp>
        <p:nvSpPr>
          <p:cNvPr id="2" name="Footer Placeholder 1">
            <a:extLst>
              <a:ext uri="{FF2B5EF4-FFF2-40B4-BE49-F238E27FC236}">
                <a16:creationId xmlns:a16="http://schemas.microsoft.com/office/drawing/2014/main" id="{CFAF4676-0FE4-0EEA-B97D-EF0D71148385}"/>
              </a:ext>
            </a:extLst>
          </p:cNvPr>
          <p:cNvSpPr>
            <a:spLocks noGrp="1"/>
          </p:cNvSpPr>
          <p:nvPr>
            <p:ph type="ftr" sz="quarter" idx="38"/>
          </p:nvPr>
        </p:nvSpPr>
        <p:spPr/>
        <p:txBody>
          <a:bodyPr/>
          <a:lstStyle/>
          <a:p>
            <a:endParaRPr lang="en-CA"/>
          </a:p>
        </p:txBody>
      </p:sp>
      <p:sp>
        <p:nvSpPr>
          <p:cNvPr id="4" name="Text Placeholder 22">
            <a:extLst>
              <a:ext uri="{FF2B5EF4-FFF2-40B4-BE49-F238E27FC236}">
                <a16:creationId xmlns:a16="http://schemas.microsoft.com/office/drawing/2014/main" id="{2FEE1995-5EE6-B782-1270-FC8C30634C1A}"/>
              </a:ext>
            </a:extLst>
          </p:cNvPr>
          <p:cNvSpPr>
            <a:spLocks noGrp="1"/>
          </p:cNvSpPr>
          <p:nvPr>
            <p:ph type="body" sz="quarter" idx="27" hasCustomPrompt="1"/>
          </p:nvPr>
        </p:nvSpPr>
        <p:spPr>
          <a:xfrm>
            <a:off x="531811" y="2489200"/>
            <a:ext cx="3526452" cy="905188"/>
          </a:xfrm>
          <a:prstGeom prst="callout1">
            <a:avLst>
              <a:gd name="adj1" fmla="val 93708"/>
              <a:gd name="adj2" fmla="val -69"/>
              <a:gd name="adj3" fmla="val 93686"/>
              <a:gd name="adj4" fmla="val 18048"/>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9" name="Text Placeholder 16">
            <a:extLst>
              <a:ext uri="{FF2B5EF4-FFF2-40B4-BE49-F238E27FC236}">
                <a16:creationId xmlns:a16="http://schemas.microsoft.com/office/drawing/2014/main" id="{8BF3CDFB-3035-1906-627F-169A0AFF5852}"/>
              </a:ext>
            </a:extLst>
          </p:cNvPr>
          <p:cNvSpPr>
            <a:spLocks noGrp="1"/>
          </p:cNvSpPr>
          <p:nvPr>
            <p:ph type="body" sz="quarter" idx="15" hasCustomPrompt="1"/>
          </p:nvPr>
        </p:nvSpPr>
        <p:spPr>
          <a:xfrm>
            <a:off x="531810" y="3651121"/>
            <a:ext cx="3526452" cy="2508379"/>
          </a:xfrm>
        </p:spPr>
        <p:txBody>
          <a:bodyPr wrap="square" rIns="0">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26" name="Picture Placeholder 2">
            <a:extLst>
              <a:ext uri="{FF2B5EF4-FFF2-40B4-BE49-F238E27FC236}">
                <a16:creationId xmlns:a16="http://schemas.microsoft.com/office/drawing/2014/main" id="{139D0396-5251-18D3-6D1D-FB672FB44CDE}"/>
              </a:ext>
            </a:extLst>
          </p:cNvPr>
          <p:cNvSpPr>
            <a:spLocks noGrp="1" noChangeAspect="1"/>
          </p:cNvSpPr>
          <p:nvPr>
            <p:ph type="pic" sz="quarter" idx="45" hasCustomPrompt="1"/>
          </p:nvPr>
        </p:nvSpPr>
        <p:spPr>
          <a:xfrm>
            <a:off x="4340711" y="1601038"/>
            <a:ext cx="835024" cy="835024"/>
          </a:xfrm>
        </p:spPr>
        <p:txBody>
          <a:bodyPr lIns="144000"/>
          <a:lstStyle>
            <a:lvl1pPr marL="0" indent="0">
              <a:buNone/>
              <a:defRPr sz="1400"/>
            </a:lvl1pPr>
          </a:lstStyle>
          <a:p>
            <a:r>
              <a:rPr lang="en-US"/>
              <a:t>Icon</a:t>
            </a:r>
          </a:p>
        </p:txBody>
      </p:sp>
      <p:sp>
        <p:nvSpPr>
          <p:cNvPr id="27" name="Text Placeholder 22">
            <a:extLst>
              <a:ext uri="{FF2B5EF4-FFF2-40B4-BE49-F238E27FC236}">
                <a16:creationId xmlns:a16="http://schemas.microsoft.com/office/drawing/2014/main" id="{C049CEBE-00B0-C726-8F2E-0374ECA4E1F3}"/>
              </a:ext>
            </a:extLst>
          </p:cNvPr>
          <p:cNvSpPr>
            <a:spLocks noGrp="1"/>
          </p:cNvSpPr>
          <p:nvPr>
            <p:ph type="body" sz="quarter" idx="46" hasCustomPrompt="1"/>
          </p:nvPr>
        </p:nvSpPr>
        <p:spPr>
          <a:xfrm>
            <a:off x="4340711" y="2489200"/>
            <a:ext cx="3526452" cy="905188"/>
          </a:xfrm>
          <a:prstGeom prst="callout1">
            <a:avLst>
              <a:gd name="adj1" fmla="val 93708"/>
              <a:gd name="adj2" fmla="val -69"/>
              <a:gd name="adj3" fmla="val 93686"/>
              <a:gd name="adj4" fmla="val 18048"/>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28" name="Text Placeholder 16">
            <a:extLst>
              <a:ext uri="{FF2B5EF4-FFF2-40B4-BE49-F238E27FC236}">
                <a16:creationId xmlns:a16="http://schemas.microsoft.com/office/drawing/2014/main" id="{E84FC6FD-2A43-99CF-82C5-D98E826A76B7}"/>
              </a:ext>
            </a:extLst>
          </p:cNvPr>
          <p:cNvSpPr>
            <a:spLocks noGrp="1"/>
          </p:cNvSpPr>
          <p:nvPr>
            <p:ph type="body" sz="quarter" idx="47" hasCustomPrompt="1"/>
          </p:nvPr>
        </p:nvSpPr>
        <p:spPr>
          <a:xfrm>
            <a:off x="4340711" y="3651121"/>
            <a:ext cx="3526452" cy="2508379"/>
          </a:xfrm>
        </p:spPr>
        <p:txBody>
          <a:bodyPr wrap="square" rIns="0">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29" name="Picture Placeholder 2">
            <a:extLst>
              <a:ext uri="{FF2B5EF4-FFF2-40B4-BE49-F238E27FC236}">
                <a16:creationId xmlns:a16="http://schemas.microsoft.com/office/drawing/2014/main" id="{EB49F5C6-BE22-7E23-F398-419AF46EA9C3}"/>
              </a:ext>
            </a:extLst>
          </p:cNvPr>
          <p:cNvSpPr>
            <a:spLocks noGrp="1" noChangeAspect="1"/>
          </p:cNvSpPr>
          <p:nvPr>
            <p:ph type="pic" sz="quarter" idx="48" hasCustomPrompt="1"/>
          </p:nvPr>
        </p:nvSpPr>
        <p:spPr>
          <a:xfrm>
            <a:off x="8149611" y="1601038"/>
            <a:ext cx="835024" cy="835024"/>
          </a:xfrm>
        </p:spPr>
        <p:txBody>
          <a:bodyPr lIns="144000"/>
          <a:lstStyle>
            <a:lvl1pPr marL="0" indent="0">
              <a:buNone/>
              <a:defRPr sz="1400"/>
            </a:lvl1pPr>
          </a:lstStyle>
          <a:p>
            <a:r>
              <a:rPr lang="en-US"/>
              <a:t>Icon</a:t>
            </a:r>
          </a:p>
        </p:txBody>
      </p:sp>
      <p:sp>
        <p:nvSpPr>
          <p:cNvPr id="30" name="Text Placeholder 22">
            <a:extLst>
              <a:ext uri="{FF2B5EF4-FFF2-40B4-BE49-F238E27FC236}">
                <a16:creationId xmlns:a16="http://schemas.microsoft.com/office/drawing/2014/main" id="{6EC19D9F-705A-74B6-9EBB-9D9565620413}"/>
              </a:ext>
            </a:extLst>
          </p:cNvPr>
          <p:cNvSpPr>
            <a:spLocks noGrp="1"/>
          </p:cNvSpPr>
          <p:nvPr>
            <p:ph type="body" sz="quarter" idx="49" hasCustomPrompt="1"/>
          </p:nvPr>
        </p:nvSpPr>
        <p:spPr>
          <a:xfrm>
            <a:off x="8149611" y="2489200"/>
            <a:ext cx="3526452" cy="905188"/>
          </a:xfrm>
          <a:prstGeom prst="callout1">
            <a:avLst>
              <a:gd name="adj1" fmla="val 93708"/>
              <a:gd name="adj2" fmla="val -69"/>
              <a:gd name="adj3" fmla="val 93686"/>
              <a:gd name="adj4" fmla="val 18048"/>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31" name="Text Placeholder 16">
            <a:extLst>
              <a:ext uri="{FF2B5EF4-FFF2-40B4-BE49-F238E27FC236}">
                <a16:creationId xmlns:a16="http://schemas.microsoft.com/office/drawing/2014/main" id="{AA3A1BDB-11C1-E45D-35EC-D8FEC9CEDC61}"/>
              </a:ext>
            </a:extLst>
          </p:cNvPr>
          <p:cNvSpPr>
            <a:spLocks noGrp="1"/>
          </p:cNvSpPr>
          <p:nvPr>
            <p:ph type="body" sz="quarter" idx="50" hasCustomPrompt="1"/>
          </p:nvPr>
        </p:nvSpPr>
        <p:spPr>
          <a:xfrm>
            <a:off x="8149611" y="3651121"/>
            <a:ext cx="3526452" cy="2508379"/>
          </a:xfrm>
        </p:spPr>
        <p:txBody>
          <a:bodyPr wrap="square" rIns="0">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Tree>
    <p:extLst>
      <p:ext uri="{BB962C8B-B14F-4D97-AF65-F5344CB8AC3E}">
        <p14:creationId xmlns:p14="http://schemas.microsoft.com/office/powerpoint/2010/main" val="1599925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12"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our Column_Blac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38272A-C799-49AB-5578-B5089BEC1D22}"/>
              </a:ext>
            </a:extLst>
          </p:cNvPr>
          <p:cNvSpPr>
            <a:spLocks noGrp="1"/>
          </p:cNvSpPr>
          <p:nvPr>
            <p:ph type="title" hasCustomPrompt="1"/>
          </p:nvPr>
        </p:nvSpPr>
        <p:spPr>
          <a:xfrm>
            <a:off x="515938" y="628016"/>
            <a:ext cx="11160126" cy="647700"/>
          </a:xfrm>
        </p:spPr>
        <p:txBody>
          <a:bodyPr/>
          <a:lstStyle>
            <a:lvl1pPr algn="l" defTabSz="914400" rtl="0" eaLnBrk="1" latinLnBrk="0" hangingPunct="1">
              <a:lnSpc>
                <a:spcPct val="85000"/>
              </a:lnSpc>
              <a:spcBef>
                <a:spcPct val="0"/>
              </a:spcBef>
              <a:buNone/>
              <a:defRPr lang="en-CA" sz="2800" kern="2000" spc="-50" baseline="0" dirty="0">
                <a:solidFill>
                  <a:schemeClr val="tx2"/>
                </a:solidFill>
                <a:latin typeface="+mj-lt"/>
                <a:ea typeface="+mj-ea"/>
                <a:cs typeface="+mj-cs"/>
              </a:defRPr>
            </a:lvl1pPr>
          </a:lstStyle>
          <a:p>
            <a:r>
              <a:rPr lang="en-US"/>
              <a:t>Four column layout</a:t>
            </a:r>
            <a:br>
              <a:rPr lang="en-US"/>
            </a:br>
            <a:r>
              <a:rPr lang="en-US"/>
              <a:t>Title 2 lines maximum</a:t>
            </a:r>
            <a:endParaRPr lang="en-CA"/>
          </a:p>
        </p:txBody>
      </p:sp>
      <p:sp>
        <p:nvSpPr>
          <p:cNvPr id="4" name="Picture Placeholder 2">
            <a:extLst>
              <a:ext uri="{FF2B5EF4-FFF2-40B4-BE49-F238E27FC236}">
                <a16:creationId xmlns:a16="http://schemas.microsoft.com/office/drawing/2014/main" id="{0AAFB50F-094B-2881-F919-B1EE84ACE5D7}"/>
              </a:ext>
            </a:extLst>
          </p:cNvPr>
          <p:cNvSpPr>
            <a:spLocks noGrp="1" noChangeAspect="1"/>
          </p:cNvSpPr>
          <p:nvPr>
            <p:ph type="pic" sz="quarter" idx="31" hasCustomPrompt="1"/>
          </p:nvPr>
        </p:nvSpPr>
        <p:spPr>
          <a:xfrm>
            <a:off x="531812" y="1601038"/>
            <a:ext cx="835024" cy="835024"/>
          </a:xfrm>
        </p:spPr>
        <p:txBody>
          <a:bodyPr lIns="144000"/>
          <a:lstStyle>
            <a:lvl1pPr marL="0" indent="0">
              <a:buNone/>
              <a:defRPr sz="1400"/>
            </a:lvl1pPr>
          </a:lstStyle>
          <a:p>
            <a:r>
              <a:rPr lang="en-US"/>
              <a:t>Icon</a:t>
            </a:r>
          </a:p>
        </p:txBody>
      </p:sp>
      <p:sp>
        <p:nvSpPr>
          <p:cNvPr id="6" name="TextBox 5">
            <a:extLst>
              <a:ext uri="{FF2B5EF4-FFF2-40B4-BE49-F238E27FC236}">
                <a16:creationId xmlns:a16="http://schemas.microsoft.com/office/drawing/2014/main" id="{CD417586-D17D-B05D-5384-E37636F2EE20}"/>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accent6">
                    <a:lumMod val="90000"/>
                  </a:schemeClr>
                </a:solidFill>
                <a:latin typeface="+mn-lt"/>
                <a:ea typeface="+mn-ea"/>
                <a:cs typeface="+mn-cs"/>
              </a:rPr>
              <a:pPr marL="0" lvl="0" algn="l" defTabSz="914400" rtl="0" eaLnBrk="1" latinLnBrk="0" hangingPunct="1">
                <a:lnSpc>
                  <a:spcPct val="125000"/>
                </a:lnSpc>
              </a:pPr>
              <a:t>‹#›</a:t>
            </a:fld>
            <a:endParaRPr lang="en-US" sz="800" kern="1200">
              <a:solidFill>
                <a:schemeClr val="accent6">
                  <a:lumMod val="90000"/>
                </a:schemeClr>
              </a:solidFill>
              <a:latin typeface="+mn-lt"/>
              <a:ea typeface="+mn-ea"/>
              <a:cs typeface="+mn-cs"/>
            </a:endParaRPr>
          </a:p>
        </p:txBody>
      </p:sp>
      <p:grpSp>
        <p:nvGrpSpPr>
          <p:cNvPr id="43" name="Group 42">
            <a:extLst>
              <a:ext uri="{FF2B5EF4-FFF2-40B4-BE49-F238E27FC236}">
                <a16:creationId xmlns:a16="http://schemas.microsoft.com/office/drawing/2014/main" id="{717DDAE4-62DE-EEF2-E43F-005ACD006E14}"/>
              </a:ext>
            </a:extLst>
          </p:cNvPr>
          <p:cNvGrpSpPr/>
          <p:nvPr userDrawn="1"/>
        </p:nvGrpSpPr>
        <p:grpSpPr>
          <a:xfrm>
            <a:off x="12290489" y="-1"/>
            <a:ext cx="2910882" cy="6858001"/>
            <a:chOff x="12290489" y="-1"/>
            <a:chExt cx="2910882" cy="6858001"/>
          </a:xfrm>
        </p:grpSpPr>
        <p:sp>
          <p:nvSpPr>
            <p:cNvPr id="44" name="Rectangle 43">
              <a:extLst>
                <a:ext uri="{FF2B5EF4-FFF2-40B4-BE49-F238E27FC236}">
                  <a16:creationId xmlns:a16="http://schemas.microsoft.com/office/drawing/2014/main" id="{74829545-917D-5369-077E-2A4E82074C6F}"/>
                </a:ext>
              </a:extLst>
            </p:cNvPr>
            <p:cNvSpPr/>
            <p:nvPr userDrawn="1"/>
          </p:nvSpPr>
          <p:spPr>
            <a:xfrm>
              <a:off x="12290489" y="-1"/>
              <a:ext cx="273515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atin typeface="Aptos" panose="020B0004020202020204" pitchFamily="34" charset="0"/>
                <a:cs typeface="Aparajita" panose="02020603050405020304" pitchFamily="18" charset="0"/>
              </a:endParaRPr>
            </a:p>
          </p:txBody>
        </p:sp>
        <p:sp>
          <p:nvSpPr>
            <p:cNvPr id="45" name="TextBox 44">
              <a:extLst>
                <a:ext uri="{FF2B5EF4-FFF2-40B4-BE49-F238E27FC236}">
                  <a16:creationId xmlns:a16="http://schemas.microsoft.com/office/drawing/2014/main" id="{91214599-3AC4-B786-02F0-AE5566352055}"/>
                </a:ext>
              </a:extLst>
            </p:cNvPr>
            <p:cNvSpPr txBox="1"/>
            <p:nvPr userDrawn="1"/>
          </p:nvSpPr>
          <p:spPr>
            <a:xfrm>
              <a:off x="12449814" y="173148"/>
              <a:ext cx="1455527" cy="169277"/>
            </a:xfrm>
            <a:prstGeom prst="rect">
              <a:avLst/>
            </a:prstGeom>
          </p:spPr>
          <p:txBody>
            <a:bodyPr vert="horz" wrap="none" lIns="0" tIns="0" rIns="0" bIns="0" rtlCol="0" anchor="t">
              <a:spAutoFit/>
            </a:bodyPr>
            <a:lstStyle>
              <a:defPPr>
                <a:defRPr lang="en-US"/>
              </a:defPPr>
              <a:lvl1pPr>
                <a:defRPr sz="1100">
                  <a:solidFill>
                    <a:schemeClr val="accent2"/>
                  </a:solidFill>
                  <a:latin typeface="Arial" charset="0"/>
                  <a:ea typeface="Arial" charset="0"/>
                  <a:cs typeface="Arial" charset="0"/>
                </a:defRPr>
              </a:lvl1pPr>
            </a:lstStyle>
            <a:p>
              <a:pPr lvl="0"/>
              <a:r>
                <a:rPr lang="en-US" b="1">
                  <a:solidFill>
                    <a:schemeClr val="bg1"/>
                  </a:solidFill>
                  <a:latin typeface="Aptos" panose="020B0004020202020204" pitchFamily="34" charset="0"/>
                  <a:cs typeface="Aparajita" panose="02020603050405020304" pitchFamily="18" charset="0"/>
                </a:rPr>
                <a:t>HOW TO ADD AN ICON</a:t>
              </a:r>
            </a:p>
          </p:txBody>
        </p:sp>
        <p:cxnSp>
          <p:nvCxnSpPr>
            <p:cNvPr id="46" name="Straight Connector 45">
              <a:extLst>
                <a:ext uri="{FF2B5EF4-FFF2-40B4-BE49-F238E27FC236}">
                  <a16:creationId xmlns:a16="http://schemas.microsoft.com/office/drawing/2014/main" id="{BCA5B2B5-C2E0-2592-2785-4F84ED886D75}"/>
                </a:ext>
              </a:extLst>
            </p:cNvPr>
            <p:cNvCxnSpPr>
              <a:cxnSpLocks/>
            </p:cNvCxnSpPr>
            <p:nvPr userDrawn="1"/>
          </p:nvCxnSpPr>
          <p:spPr>
            <a:xfrm>
              <a:off x="12449814" y="423012"/>
              <a:ext cx="270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022702B7-28A0-668C-65B6-669BFACDF46D}"/>
                </a:ext>
              </a:extLst>
            </p:cNvPr>
            <p:cNvSpPr txBox="1"/>
            <p:nvPr userDrawn="1"/>
          </p:nvSpPr>
          <p:spPr>
            <a:xfrm>
              <a:off x="12614407" y="1281322"/>
              <a:ext cx="2297338" cy="606192"/>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b="1">
                  <a:latin typeface="Aptos" panose="020B0004020202020204" pitchFamily="34" charset="0"/>
                  <a:cs typeface="Aparajita" panose="02020603050405020304" pitchFamily="18" charset="0"/>
                </a:rPr>
                <a:t>Method 1: </a:t>
              </a:r>
              <a:r>
                <a:rPr lang="en-US" sz="600" b="0">
                  <a:latin typeface="Aptos" panose="020B0004020202020204" pitchFamily="34" charset="0"/>
                  <a:cs typeface="Aparajita" panose="02020603050405020304" pitchFamily="18" charset="0"/>
                </a:rPr>
                <a:t>from file browser</a:t>
              </a:r>
            </a:p>
            <a:p>
              <a:pPr lvl="1">
                <a:buNone/>
              </a:pPr>
              <a:r>
                <a:rPr lang="en-US" sz="1050">
                  <a:latin typeface="Aptos" panose="020B0004020202020204" pitchFamily="34" charset="0"/>
                  <a:cs typeface="Aparajita" panose="02020603050405020304" pitchFamily="18" charset="0"/>
                </a:rPr>
                <a:t>Drag the icon onto the slide.</a:t>
              </a:r>
            </a:p>
            <a:p>
              <a:pPr marL="0" marR="0" lvl="1" indent="0" algn="l" defTabSz="914400" rtl="0" eaLnBrk="1" fontAlgn="auto" latinLnBrk="0" hangingPunct="1">
                <a:lnSpc>
                  <a:spcPct val="90000"/>
                </a:lnSpc>
                <a:spcBef>
                  <a:spcPts val="0"/>
                </a:spcBef>
                <a:spcAft>
                  <a:spcPts val="300"/>
                </a:spcAft>
                <a:buClrTx/>
                <a:buSzTx/>
                <a:buFontTx/>
                <a:buNone/>
                <a:tabLst/>
                <a:defRPr/>
              </a:pPr>
              <a:r>
                <a:rPr lang="en-US" sz="700">
                  <a:latin typeface="Aptos" panose="020B0004020202020204" pitchFamily="34" charset="0"/>
                  <a:cs typeface="Aparajita" panose="02020603050405020304" pitchFamily="18" charset="0"/>
                </a:rPr>
                <a:t>Note: If there are multiple image placeholders on the slide, select the intended placeholder before dragging in the image to let PowerPoint know where you want it.</a:t>
              </a:r>
              <a:endParaRPr lang="en-US" sz="1000">
                <a:latin typeface="Aptos" panose="020B0004020202020204" pitchFamily="34" charset="0"/>
                <a:cs typeface="Aparajita" panose="02020603050405020304" pitchFamily="18" charset="0"/>
              </a:endParaRPr>
            </a:p>
          </p:txBody>
        </p:sp>
        <p:sp>
          <p:nvSpPr>
            <p:cNvPr id="48" name="TextBox 47">
              <a:extLst>
                <a:ext uri="{FF2B5EF4-FFF2-40B4-BE49-F238E27FC236}">
                  <a16:creationId xmlns:a16="http://schemas.microsoft.com/office/drawing/2014/main" id="{8C58B4C5-C329-4790-4200-9150B0A43C33}"/>
                </a:ext>
              </a:extLst>
            </p:cNvPr>
            <p:cNvSpPr txBox="1">
              <a:spLocks noChangeAspect="1"/>
            </p:cNvSpPr>
            <p:nvPr/>
          </p:nvSpPr>
          <p:spPr>
            <a:xfrm>
              <a:off x="12449814" y="566082"/>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1</a:t>
              </a:r>
            </a:p>
          </p:txBody>
        </p:sp>
        <p:sp>
          <p:nvSpPr>
            <p:cNvPr id="49" name="TextBox 48">
              <a:extLst>
                <a:ext uri="{FF2B5EF4-FFF2-40B4-BE49-F238E27FC236}">
                  <a16:creationId xmlns:a16="http://schemas.microsoft.com/office/drawing/2014/main" id="{D5299741-2394-3A23-F67F-F322FE1C0CB8}"/>
                </a:ext>
              </a:extLst>
            </p:cNvPr>
            <p:cNvSpPr txBox="1">
              <a:spLocks noChangeAspect="1"/>
            </p:cNvSpPr>
            <p:nvPr/>
          </p:nvSpPr>
          <p:spPr>
            <a:xfrm>
              <a:off x="12449814" y="1018081"/>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2</a:t>
              </a:r>
            </a:p>
          </p:txBody>
        </p:sp>
        <p:sp>
          <p:nvSpPr>
            <p:cNvPr id="50" name="TextBox 49">
              <a:extLst>
                <a:ext uri="{FF2B5EF4-FFF2-40B4-BE49-F238E27FC236}">
                  <a16:creationId xmlns:a16="http://schemas.microsoft.com/office/drawing/2014/main" id="{43A73320-4AE9-4630-370C-00C5ADECD4A5}"/>
                </a:ext>
              </a:extLst>
            </p:cNvPr>
            <p:cNvSpPr txBox="1"/>
            <p:nvPr userDrawn="1"/>
          </p:nvSpPr>
          <p:spPr>
            <a:xfrm>
              <a:off x="12614406" y="545515"/>
              <a:ext cx="2586965" cy="612988"/>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0">
                <a:spcBef>
                  <a:spcPts val="700"/>
                </a:spcBef>
              </a:pPr>
              <a:r>
                <a:rPr lang="en-US">
                  <a:latin typeface="Aptos" panose="020B0004020202020204" pitchFamily="34" charset="0"/>
                  <a:cs typeface="Aparajita" panose="02020603050405020304" pitchFamily="18" charset="0"/>
                </a:rPr>
                <a:t>Source icon from the </a:t>
              </a:r>
              <a:br>
                <a:rPr lang="en-US">
                  <a:latin typeface="Aptos" panose="020B0004020202020204" pitchFamily="34" charset="0"/>
                  <a:cs typeface="Aparajita" panose="02020603050405020304" pitchFamily="18" charset="0"/>
                </a:rPr>
              </a:br>
              <a:r>
                <a:rPr lang="en-US">
                  <a:solidFill>
                    <a:schemeClr val="accent1"/>
                  </a:solidFill>
                  <a:latin typeface="Aptos" panose="020B0004020202020204" pitchFamily="34" charset="0"/>
                  <a:cs typeface="Aparajita" panose="02020603050405020304" pitchFamily="18" charset="0"/>
                </a:rPr>
                <a:t>Qualcomm Icon Library</a:t>
              </a:r>
            </a:p>
            <a:p>
              <a:pPr lvl="0">
                <a:spcBef>
                  <a:spcPts val="700"/>
                </a:spcBef>
              </a:pPr>
              <a:r>
                <a:rPr lang="en-US">
                  <a:latin typeface="Aptos" panose="020B0004020202020204" pitchFamily="34" charset="0"/>
                  <a:cs typeface="Aparajita" panose="02020603050405020304" pitchFamily="18" charset="0"/>
                </a:rPr>
                <a:t>Add the icon to the placeholder.</a:t>
              </a:r>
            </a:p>
          </p:txBody>
        </p:sp>
        <p:sp>
          <p:nvSpPr>
            <p:cNvPr id="51" name="TextBox 50">
              <a:extLst>
                <a:ext uri="{FF2B5EF4-FFF2-40B4-BE49-F238E27FC236}">
                  <a16:creationId xmlns:a16="http://schemas.microsoft.com/office/drawing/2014/main" id="{36600997-0C5B-7E7E-13B9-8B1FBC407681}"/>
                </a:ext>
              </a:extLst>
            </p:cNvPr>
            <p:cNvSpPr txBox="1"/>
            <p:nvPr userDrawn="1"/>
          </p:nvSpPr>
          <p:spPr>
            <a:xfrm>
              <a:off x="12614407" y="1990969"/>
              <a:ext cx="1981357" cy="605550"/>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2: </a:t>
              </a:r>
              <a:r>
                <a:rPr lang="en-US" sz="600" b="0">
                  <a:latin typeface="Aptos" panose="020B0004020202020204" pitchFamily="34" charset="0"/>
                  <a:cs typeface="Aparajita" panose="02020603050405020304" pitchFamily="18" charset="0"/>
                </a:rPr>
                <a:t>Paste from clipboard</a:t>
              </a:r>
            </a:p>
            <a:p>
              <a:pPr lvl="1">
                <a:buNone/>
              </a:pPr>
              <a:r>
                <a:rPr lang="en-US" sz="1050">
                  <a:latin typeface="Aptos" panose="020B0004020202020204" pitchFamily="34" charset="0"/>
                  <a:cs typeface="Aparajita" panose="02020603050405020304" pitchFamily="18" charset="0"/>
                </a:rPr>
                <a:t>Select the icon placeholder.</a:t>
              </a:r>
            </a:p>
            <a:p>
              <a:pPr lvl="1">
                <a:buNone/>
              </a:pPr>
              <a:r>
                <a:rPr lang="en-US" sz="1050">
                  <a:latin typeface="Aptos" panose="020B0004020202020204" pitchFamily="34" charset="0"/>
                  <a:cs typeface="Aparajita" panose="02020603050405020304" pitchFamily="18" charset="0"/>
                </a:rPr>
                <a:t>Right-click or use keyboard shortcuts to paste the icon.</a:t>
              </a:r>
            </a:p>
          </p:txBody>
        </p:sp>
        <p:sp>
          <p:nvSpPr>
            <p:cNvPr id="52" name="TextBox 51">
              <a:extLst>
                <a:ext uri="{FF2B5EF4-FFF2-40B4-BE49-F238E27FC236}">
                  <a16:creationId xmlns:a16="http://schemas.microsoft.com/office/drawing/2014/main" id="{222AF4B2-579A-DE69-535D-5A7232B8BF25}"/>
                </a:ext>
              </a:extLst>
            </p:cNvPr>
            <p:cNvSpPr txBox="1"/>
            <p:nvPr userDrawn="1"/>
          </p:nvSpPr>
          <p:spPr>
            <a:xfrm>
              <a:off x="12614407" y="2699974"/>
              <a:ext cx="2297338" cy="421654"/>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3: </a:t>
              </a:r>
              <a:r>
                <a:rPr lang="en-US" sz="600" b="0">
                  <a:latin typeface="Aptos" panose="020B0004020202020204" pitchFamily="34" charset="0"/>
                  <a:cs typeface="Aparajita" panose="02020603050405020304" pitchFamily="18" charset="0"/>
                </a:rPr>
                <a:t>Placeholder icon</a:t>
              </a:r>
            </a:p>
            <a:p>
              <a:pPr lvl="1">
                <a:buNone/>
              </a:pPr>
              <a:r>
                <a:rPr lang="en-US" sz="1050">
                  <a:latin typeface="Aptos" panose="020B0004020202020204" pitchFamily="34" charset="0"/>
                  <a:cs typeface="Aparajita" panose="02020603050405020304" pitchFamily="18" charset="0"/>
                </a:rPr>
                <a:t>Click the image icon inside the placeholder to browse for an icon.</a:t>
              </a:r>
            </a:p>
          </p:txBody>
        </p:sp>
        <p:grpSp>
          <p:nvGrpSpPr>
            <p:cNvPr id="53" name="Group 52">
              <a:extLst>
                <a:ext uri="{FF2B5EF4-FFF2-40B4-BE49-F238E27FC236}">
                  <a16:creationId xmlns:a16="http://schemas.microsoft.com/office/drawing/2014/main" id="{D431143D-EA3F-BA31-FDD0-86758B90458F}"/>
                </a:ext>
              </a:extLst>
            </p:cNvPr>
            <p:cNvGrpSpPr/>
            <p:nvPr userDrawn="1"/>
          </p:nvGrpSpPr>
          <p:grpSpPr>
            <a:xfrm>
              <a:off x="12429548" y="3236396"/>
              <a:ext cx="2735151" cy="1280928"/>
              <a:chOff x="9286315" y="6976989"/>
              <a:chExt cx="2735151" cy="1280928"/>
            </a:xfrm>
          </p:grpSpPr>
          <p:sp>
            <p:nvSpPr>
              <p:cNvPr id="128" name="Rectangle 127">
                <a:extLst>
                  <a:ext uri="{FF2B5EF4-FFF2-40B4-BE49-F238E27FC236}">
                    <a16:creationId xmlns:a16="http://schemas.microsoft.com/office/drawing/2014/main" id="{992C18FF-FCA0-B6DC-4B5F-813875A58CAD}"/>
                  </a:ext>
                </a:extLst>
              </p:cNvPr>
              <p:cNvSpPr/>
              <p:nvPr userDrawn="1"/>
            </p:nvSpPr>
            <p:spPr>
              <a:xfrm>
                <a:off x="9286315" y="6976989"/>
                <a:ext cx="2735151" cy="128092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129" name="TextBox 128">
                <a:extLst>
                  <a:ext uri="{FF2B5EF4-FFF2-40B4-BE49-F238E27FC236}">
                    <a16:creationId xmlns:a16="http://schemas.microsoft.com/office/drawing/2014/main" id="{CC870698-701A-2242-78AE-B6CBE951C53A}"/>
                  </a:ext>
                </a:extLst>
              </p:cNvPr>
              <p:cNvSpPr txBox="1"/>
              <p:nvPr userDrawn="1"/>
            </p:nvSpPr>
            <p:spPr>
              <a:xfrm>
                <a:off x="9970738" y="7105788"/>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Cropping Graphics</a:t>
                </a:r>
              </a:p>
            </p:txBody>
          </p:sp>
          <p:pic>
            <p:nvPicPr>
              <p:cNvPr id="131" name="Graphic 130">
                <a:extLst>
                  <a:ext uri="{FF2B5EF4-FFF2-40B4-BE49-F238E27FC236}">
                    <a16:creationId xmlns:a16="http://schemas.microsoft.com/office/drawing/2014/main" id="{27F479C9-EBF7-C89C-EBDD-699C93B9299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46538" y="7116071"/>
                <a:ext cx="155227" cy="155227"/>
              </a:xfrm>
              <a:prstGeom prst="rect">
                <a:avLst/>
              </a:prstGeom>
            </p:spPr>
          </p:pic>
          <p:sp>
            <p:nvSpPr>
              <p:cNvPr id="132" name="TextBox 131">
                <a:extLst>
                  <a:ext uri="{FF2B5EF4-FFF2-40B4-BE49-F238E27FC236}">
                    <a16:creationId xmlns:a16="http://schemas.microsoft.com/office/drawing/2014/main" id="{A8B38676-38BD-C97A-3E60-811AD05F329A}"/>
                  </a:ext>
                </a:extLst>
              </p:cNvPr>
              <p:cNvSpPr txBox="1"/>
              <p:nvPr userDrawn="1"/>
            </p:nvSpPr>
            <p:spPr>
              <a:xfrm>
                <a:off x="9446538" y="7369972"/>
                <a:ext cx="2384904" cy="738664"/>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Right-click on the icon.</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Choose “Crop” from the menu. (           )</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Adjust the size and position of the image.</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Press Esc or click outside the image area to exit the cropping mode.</a:t>
                </a:r>
              </a:p>
            </p:txBody>
          </p:sp>
          <p:pic>
            <p:nvPicPr>
              <p:cNvPr id="133" name="Picture 132">
                <a:extLst>
                  <a:ext uri="{FF2B5EF4-FFF2-40B4-BE49-F238E27FC236}">
                    <a16:creationId xmlns:a16="http://schemas.microsoft.com/office/drawing/2014/main" id="{52C3F74E-3500-E869-070E-EB7D7CFFDD4B}"/>
                  </a:ext>
                </a:extLst>
              </p:cNvPr>
              <p:cNvPicPr>
                <a:picLocks noChangeAspect="1"/>
              </p:cNvPicPr>
              <p:nvPr userDrawn="1"/>
            </p:nvPicPr>
            <p:blipFill rotWithShape="1">
              <a:blip r:embed="rId4"/>
              <a:srcRect l="33684" t="12097" r="43371" b="20368"/>
              <a:stretch/>
            </p:blipFill>
            <p:spPr>
              <a:xfrm>
                <a:off x="11243541" y="7454405"/>
                <a:ext cx="136897" cy="213643"/>
              </a:xfrm>
              <a:prstGeom prst="rect">
                <a:avLst/>
              </a:prstGeom>
              <a:ln w="19050">
                <a:noFill/>
              </a:ln>
            </p:spPr>
          </p:pic>
          <p:sp>
            <p:nvSpPr>
              <p:cNvPr id="134" name="TextBox 133">
                <a:extLst>
                  <a:ext uri="{FF2B5EF4-FFF2-40B4-BE49-F238E27FC236}">
                    <a16:creationId xmlns:a16="http://schemas.microsoft.com/office/drawing/2014/main" id="{FD2E6A13-5E3C-A37E-FF9D-6CC65A1A8599}"/>
                  </a:ext>
                </a:extLst>
              </p:cNvPr>
              <p:cNvSpPr txBox="1"/>
              <p:nvPr userDrawn="1"/>
            </p:nvSpPr>
            <p:spPr>
              <a:xfrm>
                <a:off x="9667287" y="7119168"/>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nvGrpSpPr>
            <p:cNvPr id="54" name="Group 53">
              <a:extLst>
                <a:ext uri="{FF2B5EF4-FFF2-40B4-BE49-F238E27FC236}">
                  <a16:creationId xmlns:a16="http://schemas.microsoft.com/office/drawing/2014/main" id="{C17097D5-36D6-39B2-EA5B-55509107C41A}"/>
                </a:ext>
              </a:extLst>
            </p:cNvPr>
            <p:cNvGrpSpPr/>
            <p:nvPr userDrawn="1"/>
          </p:nvGrpSpPr>
          <p:grpSpPr>
            <a:xfrm>
              <a:off x="12429548" y="4543123"/>
              <a:ext cx="2735151" cy="2200108"/>
              <a:chOff x="9538241" y="5155416"/>
              <a:chExt cx="2735151" cy="2200108"/>
            </a:xfrm>
          </p:grpSpPr>
          <p:sp>
            <p:nvSpPr>
              <p:cNvPr id="55" name="Rectangle 54">
                <a:extLst>
                  <a:ext uri="{FF2B5EF4-FFF2-40B4-BE49-F238E27FC236}">
                    <a16:creationId xmlns:a16="http://schemas.microsoft.com/office/drawing/2014/main" id="{3834CD4C-1311-915F-D846-C8EF6D502AC7}"/>
                  </a:ext>
                </a:extLst>
              </p:cNvPr>
              <p:cNvSpPr/>
              <p:nvPr userDrawn="1"/>
            </p:nvSpPr>
            <p:spPr>
              <a:xfrm>
                <a:off x="9538241" y="5155416"/>
                <a:ext cx="2735151" cy="220010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56" name="TextBox 55">
                <a:extLst>
                  <a:ext uri="{FF2B5EF4-FFF2-40B4-BE49-F238E27FC236}">
                    <a16:creationId xmlns:a16="http://schemas.microsoft.com/office/drawing/2014/main" id="{26D4593E-4325-4054-E8E0-2C4565BC0804}"/>
                  </a:ext>
                </a:extLst>
              </p:cNvPr>
              <p:cNvSpPr txBox="1"/>
              <p:nvPr userDrawn="1"/>
            </p:nvSpPr>
            <p:spPr>
              <a:xfrm>
                <a:off x="10222664" y="5284216"/>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Changing Icons</a:t>
                </a:r>
              </a:p>
            </p:txBody>
          </p:sp>
          <p:pic>
            <p:nvPicPr>
              <p:cNvPr id="57" name="Graphic 56">
                <a:extLst>
                  <a:ext uri="{FF2B5EF4-FFF2-40B4-BE49-F238E27FC236}">
                    <a16:creationId xmlns:a16="http://schemas.microsoft.com/office/drawing/2014/main" id="{AB5C6E66-2D1C-CA85-B320-68D3759A116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98464" y="5294499"/>
                <a:ext cx="155227" cy="155227"/>
              </a:xfrm>
              <a:prstGeom prst="rect">
                <a:avLst/>
              </a:prstGeom>
            </p:spPr>
          </p:pic>
          <p:sp>
            <p:nvSpPr>
              <p:cNvPr id="58" name="TextBox 57">
                <a:extLst>
                  <a:ext uri="{FF2B5EF4-FFF2-40B4-BE49-F238E27FC236}">
                    <a16:creationId xmlns:a16="http://schemas.microsoft.com/office/drawing/2014/main" id="{59524F0B-C3FC-E96B-9EF5-AD8583AA42AC}"/>
                  </a:ext>
                </a:extLst>
              </p:cNvPr>
              <p:cNvSpPr txBox="1"/>
              <p:nvPr userDrawn="1"/>
            </p:nvSpPr>
            <p:spPr>
              <a:xfrm>
                <a:off x="9713479" y="5605333"/>
                <a:ext cx="2481100" cy="2564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600" b="1" kern="1200" cap="all" spc="20" baseline="0" noProof="0">
                    <a:solidFill>
                      <a:schemeClr val="tx1"/>
                    </a:solidFill>
                    <a:latin typeface="Aptos" panose="020B0004020202020204" pitchFamily="34" charset="0"/>
                    <a:ea typeface="+mn-ea"/>
                    <a:cs typeface="Aparajita" panose="02020603050405020304" pitchFamily="18" charset="0"/>
                  </a:rPr>
                  <a:t>Method 1: </a:t>
                </a:r>
                <a:r>
                  <a:rPr lang="en-US" sz="600" b="0" kern="1200" cap="all" spc="20" baseline="0" noProof="0">
                    <a:solidFill>
                      <a:schemeClr val="tx1"/>
                    </a:solidFill>
                    <a:latin typeface="Aptos" panose="020B0004020202020204" pitchFamily="34" charset="0"/>
                    <a:ea typeface="+mn-ea"/>
                    <a:cs typeface="Aparajita" panose="02020603050405020304" pitchFamily="18" charset="0"/>
                  </a:rPr>
                  <a:t>RIGHT CLICK</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Right-click on icon and select “Change Picture”</a:t>
                </a:r>
              </a:p>
            </p:txBody>
          </p:sp>
          <p:sp>
            <p:nvSpPr>
              <p:cNvPr id="59" name="TextBox 58">
                <a:extLst>
                  <a:ext uri="{FF2B5EF4-FFF2-40B4-BE49-F238E27FC236}">
                    <a16:creationId xmlns:a16="http://schemas.microsoft.com/office/drawing/2014/main" id="{BE622394-901B-B821-BDE6-422E33014D2B}"/>
                  </a:ext>
                </a:extLst>
              </p:cNvPr>
              <p:cNvSpPr txBox="1"/>
              <p:nvPr userDrawn="1"/>
            </p:nvSpPr>
            <p:spPr>
              <a:xfrm>
                <a:off x="9713479" y="6516011"/>
                <a:ext cx="2422981" cy="499367"/>
              </a:xfrm>
              <a:prstGeom prst="rect">
                <a:avLst/>
              </a:prstGeom>
            </p:spPr>
            <p:txBody>
              <a:bodyPr vert="horz" wrap="square" lIns="0" tIns="0" rIns="0" bIns="0" rtlCol="0" anchor="t">
                <a:spAutoFit/>
              </a:bodyPr>
              <a:lstStyle/>
              <a:p>
                <a:pPr marL="134938" lvl="1" indent="-131763" algn="l" defTabSz="914400" rtl="0" eaLnBrk="1" latinLnBrk="0" hangingPunct="1">
                  <a:lnSpc>
                    <a:spcPct val="90000"/>
                  </a:lnSpc>
                  <a:spcBef>
                    <a:spcPts val="0"/>
                  </a:spcBef>
                  <a:spcAft>
                    <a:spcPts val="300"/>
                  </a:spcAft>
                  <a:buFont typeface="Wingdings" pitchFamily="2" charset="2"/>
                  <a:buChar char="§"/>
                  <a:tabLst/>
                  <a:defRPr/>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Deleting the image may bring the image placeholder to the top layer, covering the photo caption textbox. Right-click on the placeholder and choose “Send to Back”.</a:t>
                </a:r>
              </a:p>
            </p:txBody>
          </p:sp>
          <p:sp>
            <p:nvSpPr>
              <p:cNvPr id="60" name="TextBox 59">
                <a:extLst>
                  <a:ext uri="{FF2B5EF4-FFF2-40B4-BE49-F238E27FC236}">
                    <a16:creationId xmlns:a16="http://schemas.microsoft.com/office/drawing/2014/main" id="{7AD17B2F-A0CC-7E95-D315-F28D5BBC0E3A}"/>
                  </a:ext>
                </a:extLst>
              </p:cNvPr>
              <p:cNvSpPr txBox="1"/>
              <p:nvPr userDrawn="1"/>
            </p:nvSpPr>
            <p:spPr>
              <a:xfrm>
                <a:off x="9713479" y="6063079"/>
                <a:ext cx="2422981" cy="3949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Method 2: </a:t>
                </a:r>
                <a:r>
                  <a:rPr kumimoji="0" lang="en-US" sz="600" b="0"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RESET PLACEHOLDER</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First, delete the existing image to reset the photo placeholder functionality.</a:t>
                </a:r>
              </a:p>
            </p:txBody>
          </p:sp>
          <p:sp>
            <p:nvSpPr>
              <p:cNvPr id="61" name="TextBox 60">
                <a:extLst>
                  <a:ext uri="{FF2B5EF4-FFF2-40B4-BE49-F238E27FC236}">
                    <a16:creationId xmlns:a16="http://schemas.microsoft.com/office/drawing/2014/main" id="{D9245573-D378-F3B6-9D43-7A0AC9D3F674}"/>
                  </a:ext>
                </a:extLst>
              </p:cNvPr>
              <p:cNvSpPr txBox="1"/>
              <p:nvPr userDrawn="1"/>
            </p:nvSpPr>
            <p:spPr>
              <a:xfrm>
                <a:off x="9713479" y="7056726"/>
                <a:ext cx="2422981" cy="138499"/>
              </a:xfrm>
              <a:prstGeom prst="rect">
                <a:avLst/>
              </a:prstGeom>
            </p:spPr>
            <p:txBody>
              <a:bodyPr vert="horz" wrap="square" lIns="0" tIns="0" rIns="0" bIns="0" rtlCol="0" anchor="t">
                <a:spAutoFit/>
              </a:bodyPr>
              <a:lstStyle/>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You can now add a new icon as normal.</a:t>
                </a:r>
              </a:p>
            </p:txBody>
          </p:sp>
          <p:cxnSp>
            <p:nvCxnSpPr>
              <p:cNvPr id="62" name="Straight Connector 61">
                <a:extLst>
                  <a:ext uri="{FF2B5EF4-FFF2-40B4-BE49-F238E27FC236}">
                    <a16:creationId xmlns:a16="http://schemas.microsoft.com/office/drawing/2014/main" id="{DF948D1D-C3E1-EF3A-5CFF-FC5BD4F401D2}"/>
                  </a:ext>
                </a:extLst>
              </p:cNvPr>
              <p:cNvCxnSpPr>
                <a:cxnSpLocks/>
              </p:cNvCxnSpPr>
              <p:nvPr userDrawn="1"/>
            </p:nvCxnSpPr>
            <p:spPr>
              <a:xfrm>
                <a:off x="9713479" y="5957047"/>
                <a:ext cx="27000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D6D6806E-4824-9CA0-7A29-8C9379EA11A7}"/>
                  </a:ext>
                </a:extLst>
              </p:cNvPr>
              <p:cNvSpPr txBox="1"/>
              <p:nvPr userDrawn="1"/>
            </p:nvSpPr>
            <p:spPr>
              <a:xfrm>
                <a:off x="9919213" y="5297596"/>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sp>
        <p:nvSpPr>
          <p:cNvPr id="2" name="Footer Placeholder 1">
            <a:extLst>
              <a:ext uri="{FF2B5EF4-FFF2-40B4-BE49-F238E27FC236}">
                <a16:creationId xmlns:a16="http://schemas.microsoft.com/office/drawing/2014/main" id="{355FFA2C-5431-4B39-1E12-AB136674DCB9}"/>
              </a:ext>
            </a:extLst>
          </p:cNvPr>
          <p:cNvSpPr>
            <a:spLocks noGrp="1"/>
          </p:cNvSpPr>
          <p:nvPr>
            <p:ph type="ftr" sz="quarter" idx="49"/>
          </p:nvPr>
        </p:nvSpPr>
        <p:spPr/>
        <p:txBody>
          <a:bodyPr/>
          <a:lstStyle/>
          <a:p>
            <a:endParaRPr lang="en-CA"/>
          </a:p>
        </p:txBody>
      </p:sp>
      <p:sp>
        <p:nvSpPr>
          <p:cNvPr id="15" name="Text Placeholder 22">
            <a:extLst>
              <a:ext uri="{FF2B5EF4-FFF2-40B4-BE49-F238E27FC236}">
                <a16:creationId xmlns:a16="http://schemas.microsoft.com/office/drawing/2014/main" id="{AEE4CF8C-958F-1DA4-CCF7-D6B890C89A2E}"/>
              </a:ext>
            </a:extLst>
          </p:cNvPr>
          <p:cNvSpPr>
            <a:spLocks noGrp="1"/>
          </p:cNvSpPr>
          <p:nvPr>
            <p:ph type="body" sz="quarter" idx="27" hasCustomPrompt="1"/>
          </p:nvPr>
        </p:nvSpPr>
        <p:spPr>
          <a:xfrm>
            <a:off x="531811" y="2489200"/>
            <a:ext cx="2595589" cy="905188"/>
          </a:xfrm>
          <a:prstGeom prst="callout1">
            <a:avLst>
              <a:gd name="adj1" fmla="val 93708"/>
              <a:gd name="adj2" fmla="val -69"/>
              <a:gd name="adj3" fmla="val 93686"/>
              <a:gd name="adj4" fmla="val 24531"/>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16" name="Text Placeholder 16">
            <a:extLst>
              <a:ext uri="{FF2B5EF4-FFF2-40B4-BE49-F238E27FC236}">
                <a16:creationId xmlns:a16="http://schemas.microsoft.com/office/drawing/2014/main" id="{C89C7762-ACFA-1003-9A99-7D48D68F547F}"/>
              </a:ext>
            </a:extLst>
          </p:cNvPr>
          <p:cNvSpPr>
            <a:spLocks noGrp="1"/>
          </p:cNvSpPr>
          <p:nvPr>
            <p:ph type="body" sz="quarter" idx="15" hasCustomPrompt="1"/>
          </p:nvPr>
        </p:nvSpPr>
        <p:spPr>
          <a:xfrm>
            <a:off x="531812" y="3651121"/>
            <a:ext cx="2595589" cy="2514729"/>
          </a:xfrm>
        </p:spPr>
        <p:txBody>
          <a:bodyPr wrap="square">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17" name="Picture Placeholder 2">
            <a:extLst>
              <a:ext uri="{FF2B5EF4-FFF2-40B4-BE49-F238E27FC236}">
                <a16:creationId xmlns:a16="http://schemas.microsoft.com/office/drawing/2014/main" id="{7742E333-DAE8-AADC-AB85-E09272B827B3}"/>
              </a:ext>
            </a:extLst>
          </p:cNvPr>
          <p:cNvSpPr>
            <a:spLocks noGrp="1" noChangeAspect="1"/>
          </p:cNvSpPr>
          <p:nvPr>
            <p:ph type="pic" sz="quarter" idx="50" hasCustomPrompt="1"/>
          </p:nvPr>
        </p:nvSpPr>
        <p:spPr>
          <a:xfrm>
            <a:off x="3380247" y="1601038"/>
            <a:ext cx="835024" cy="835024"/>
          </a:xfrm>
        </p:spPr>
        <p:txBody>
          <a:bodyPr lIns="144000"/>
          <a:lstStyle>
            <a:lvl1pPr marL="0" indent="0">
              <a:buNone/>
              <a:defRPr sz="1400"/>
            </a:lvl1pPr>
          </a:lstStyle>
          <a:p>
            <a:r>
              <a:rPr lang="en-US"/>
              <a:t>Icon</a:t>
            </a:r>
          </a:p>
        </p:txBody>
      </p:sp>
      <p:sp>
        <p:nvSpPr>
          <p:cNvPr id="18" name="Text Placeholder 22">
            <a:extLst>
              <a:ext uri="{FF2B5EF4-FFF2-40B4-BE49-F238E27FC236}">
                <a16:creationId xmlns:a16="http://schemas.microsoft.com/office/drawing/2014/main" id="{DE030996-68A3-8AC0-F998-9C4EF4AE6C2B}"/>
              </a:ext>
            </a:extLst>
          </p:cNvPr>
          <p:cNvSpPr>
            <a:spLocks noGrp="1"/>
          </p:cNvSpPr>
          <p:nvPr>
            <p:ph type="body" sz="quarter" idx="51" hasCustomPrompt="1"/>
          </p:nvPr>
        </p:nvSpPr>
        <p:spPr>
          <a:xfrm>
            <a:off x="3380247" y="2489200"/>
            <a:ext cx="2595589" cy="905188"/>
          </a:xfrm>
          <a:prstGeom prst="callout1">
            <a:avLst>
              <a:gd name="adj1" fmla="val 93708"/>
              <a:gd name="adj2" fmla="val -69"/>
              <a:gd name="adj3" fmla="val 93686"/>
              <a:gd name="adj4" fmla="val 24531"/>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19" name="Text Placeholder 16">
            <a:extLst>
              <a:ext uri="{FF2B5EF4-FFF2-40B4-BE49-F238E27FC236}">
                <a16:creationId xmlns:a16="http://schemas.microsoft.com/office/drawing/2014/main" id="{5C7E2214-9452-F487-B334-F6CDE12C5733}"/>
              </a:ext>
            </a:extLst>
          </p:cNvPr>
          <p:cNvSpPr>
            <a:spLocks noGrp="1"/>
          </p:cNvSpPr>
          <p:nvPr>
            <p:ph type="body" sz="quarter" idx="52" hasCustomPrompt="1"/>
          </p:nvPr>
        </p:nvSpPr>
        <p:spPr>
          <a:xfrm>
            <a:off x="3380247" y="3651121"/>
            <a:ext cx="2595589" cy="2514729"/>
          </a:xfrm>
        </p:spPr>
        <p:txBody>
          <a:bodyPr wrap="square">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23" name="Picture Placeholder 2">
            <a:extLst>
              <a:ext uri="{FF2B5EF4-FFF2-40B4-BE49-F238E27FC236}">
                <a16:creationId xmlns:a16="http://schemas.microsoft.com/office/drawing/2014/main" id="{49D03249-A3CA-5A91-C717-27E68D6F7831}"/>
              </a:ext>
            </a:extLst>
          </p:cNvPr>
          <p:cNvSpPr>
            <a:spLocks noGrp="1" noChangeAspect="1"/>
          </p:cNvSpPr>
          <p:nvPr>
            <p:ph type="pic" sz="quarter" idx="53" hasCustomPrompt="1"/>
          </p:nvPr>
        </p:nvSpPr>
        <p:spPr>
          <a:xfrm>
            <a:off x="6228682" y="1601038"/>
            <a:ext cx="835024" cy="835024"/>
          </a:xfrm>
        </p:spPr>
        <p:txBody>
          <a:bodyPr lIns="144000"/>
          <a:lstStyle>
            <a:lvl1pPr marL="0" indent="0">
              <a:buNone/>
              <a:defRPr sz="1400"/>
            </a:lvl1pPr>
          </a:lstStyle>
          <a:p>
            <a:r>
              <a:rPr lang="en-US"/>
              <a:t>Icon</a:t>
            </a:r>
          </a:p>
        </p:txBody>
      </p:sp>
      <p:sp>
        <p:nvSpPr>
          <p:cNvPr id="24" name="Text Placeholder 22">
            <a:extLst>
              <a:ext uri="{FF2B5EF4-FFF2-40B4-BE49-F238E27FC236}">
                <a16:creationId xmlns:a16="http://schemas.microsoft.com/office/drawing/2014/main" id="{31B9C0A0-95B0-2824-2407-CDDC04E197D9}"/>
              </a:ext>
            </a:extLst>
          </p:cNvPr>
          <p:cNvSpPr>
            <a:spLocks noGrp="1"/>
          </p:cNvSpPr>
          <p:nvPr>
            <p:ph type="body" sz="quarter" idx="54" hasCustomPrompt="1"/>
          </p:nvPr>
        </p:nvSpPr>
        <p:spPr>
          <a:xfrm>
            <a:off x="6228682" y="2489200"/>
            <a:ext cx="2595589" cy="905188"/>
          </a:xfrm>
          <a:prstGeom prst="callout1">
            <a:avLst>
              <a:gd name="adj1" fmla="val 93708"/>
              <a:gd name="adj2" fmla="val -69"/>
              <a:gd name="adj3" fmla="val 93686"/>
              <a:gd name="adj4" fmla="val 24531"/>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25" name="Text Placeholder 16">
            <a:extLst>
              <a:ext uri="{FF2B5EF4-FFF2-40B4-BE49-F238E27FC236}">
                <a16:creationId xmlns:a16="http://schemas.microsoft.com/office/drawing/2014/main" id="{06A24B55-C38A-D8B1-E30C-791BAA94A209}"/>
              </a:ext>
            </a:extLst>
          </p:cNvPr>
          <p:cNvSpPr>
            <a:spLocks noGrp="1"/>
          </p:cNvSpPr>
          <p:nvPr>
            <p:ph type="body" sz="quarter" idx="55" hasCustomPrompt="1"/>
          </p:nvPr>
        </p:nvSpPr>
        <p:spPr>
          <a:xfrm>
            <a:off x="6228682" y="3651121"/>
            <a:ext cx="2595589" cy="2514729"/>
          </a:xfrm>
        </p:spPr>
        <p:txBody>
          <a:bodyPr wrap="square">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26" name="Picture Placeholder 2">
            <a:extLst>
              <a:ext uri="{FF2B5EF4-FFF2-40B4-BE49-F238E27FC236}">
                <a16:creationId xmlns:a16="http://schemas.microsoft.com/office/drawing/2014/main" id="{63A76360-B909-3A81-788A-127C2E0DCFCA}"/>
              </a:ext>
            </a:extLst>
          </p:cNvPr>
          <p:cNvSpPr>
            <a:spLocks noGrp="1" noChangeAspect="1"/>
          </p:cNvSpPr>
          <p:nvPr>
            <p:ph type="pic" sz="quarter" idx="56" hasCustomPrompt="1"/>
          </p:nvPr>
        </p:nvSpPr>
        <p:spPr>
          <a:xfrm>
            <a:off x="9077116" y="1601038"/>
            <a:ext cx="835024" cy="835024"/>
          </a:xfrm>
        </p:spPr>
        <p:txBody>
          <a:bodyPr lIns="144000"/>
          <a:lstStyle>
            <a:lvl1pPr marL="0" indent="0">
              <a:buNone/>
              <a:defRPr sz="1400"/>
            </a:lvl1pPr>
          </a:lstStyle>
          <a:p>
            <a:r>
              <a:rPr lang="en-US"/>
              <a:t>Icon</a:t>
            </a:r>
          </a:p>
        </p:txBody>
      </p:sp>
      <p:sp>
        <p:nvSpPr>
          <p:cNvPr id="27" name="Text Placeholder 22">
            <a:extLst>
              <a:ext uri="{FF2B5EF4-FFF2-40B4-BE49-F238E27FC236}">
                <a16:creationId xmlns:a16="http://schemas.microsoft.com/office/drawing/2014/main" id="{F9D38BEA-1CE5-A003-B905-BF200D6A8C57}"/>
              </a:ext>
            </a:extLst>
          </p:cNvPr>
          <p:cNvSpPr>
            <a:spLocks noGrp="1"/>
          </p:cNvSpPr>
          <p:nvPr>
            <p:ph type="body" sz="quarter" idx="57" hasCustomPrompt="1"/>
          </p:nvPr>
        </p:nvSpPr>
        <p:spPr>
          <a:xfrm>
            <a:off x="9077115" y="2489200"/>
            <a:ext cx="2595589" cy="905188"/>
          </a:xfrm>
          <a:prstGeom prst="callout1">
            <a:avLst>
              <a:gd name="adj1" fmla="val 93708"/>
              <a:gd name="adj2" fmla="val -69"/>
              <a:gd name="adj3" fmla="val 93686"/>
              <a:gd name="adj4" fmla="val 24531"/>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28" name="Text Placeholder 16">
            <a:extLst>
              <a:ext uri="{FF2B5EF4-FFF2-40B4-BE49-F238E27FC236}">
                <a16:creationId xmlns:a16="http://schemas.microsoft.com/office/drawing/2014/main" id="{90607619-F41E-DC0E-B3A9-CD8AF2A58A9E}"/>
              </a:ext>
            </a:extLst>
          </p:cNvPr>
          <p:cNvSpPr>
            <a:spLocks noGrp="1"/>
          </p:cNvSpPr>
          <p:nvPr>
            <p:ph type="body" sz="quarter" idx="58" hasCustomPrompt="1"/>
          </p:nvPr>
        </p:nvSpPr>
        <p:spPr>
          <a:xfrm>
            <a:off x="9077116" y="3651121"/>
            <a:ext cx="2595589" cy="2514729"/>
          </a:xfrm>
        </p:spPr>
        <p:txBody>
          <a:bodyPr wrap="square">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Tree>
    <p:extLst>
      <p:ext uri="{BB962C8B-B14F-4D97-AF65-F5344CB8AC3E}">
        <p14:creationId xmlns:p14="http://schemas.microsoft.com/office/powerpoint/2010/main" val="4094712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13"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wo Column_Black (No Icon)">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DF7D16-FB5B-A236-3D0F-5BF142E7C0B8}"/>
              </a:ext>
            </a:extLst>
          </p:cNvPr>
          <p:cNvSpPr>
            <a:spLocks noGrp="1"/>
          </p:cNvSpPr>
          <p:nvPr>
            <p:ph type="title" hasCustomPrompt="1"/>
          </p:nvPr>
        </p:nvSpPr>
        <p:spPr>
          <a:xfrm>
            <a:off x="515938" y="628016"/>
            <a:ext cx="11160126" cy="647700"/>
          </a:xfrm>
        </p:spPr>
        <p:txBody>
          <a:bodyPr/>
          <a:lstStyle>
            <a:lvl1pPr algn="l" defTabSz="914400" rtl="0" eaLnBrk="1" latinLnBrk="0" hangingPunct="1">
              <a:lnSpc>
                <a:spcPct val="85000"/>
              </a:lnSpc>
              <a:spcBef>
                <a:spcPct val="0"/>
              </a:spcBef>
              <a:buNone/>
              <a:defRPr lang="en-CA" sz="2800" kern="2000" spc="-50" baseline="0" dirty="0">
                <a:solidFill>
                  <a:schemeClr val="tx2"/>
                </a:solidFill>
                <a:latin typeface="+mj-lt"/>
                <a:ea typeface="+mj-ea"/>
                <a:cs typeface="+mj-cs"/>
              </a:defRPr>
            </a:lvl1pPr>
          </a:lstStyle>
          <a:p>
            <a:r>
              <a:rPr lang="en-US"/>
              <a:t>Two column layout</a:t>
            </a:r>
            <a:br>
              <a:rPr lang="en-US"/>
            </a:br>
            <a:r>
              <a:rPr lang="en-US"/>
              <a:t>Title 2 lines maximum</a:t>
            </a:r>
            <a:endParaRPr lang="en-CA"/>
          </a:p>
        </p:txBody>
      </p:sp>
      <p:sp>
        <p:nvSpPr>
          <p:cNvPr id="11" name="Text Placeholder 22">
            <a:extLst>
              <a:ext uri="{FF2B5EF4-FFF2-40B4-BE49-F238E27FC236}">
                <a16:creationId xmlns:a16="http://schemas.microsoft.com/office/drawing/2014/main" id="{702446A2-99D5-4B8F-3663-6D6D7C0900E3}"/>
              </a:ext>
            </a:extLst>
          </p:cNvPr>
          <p:cNvSpPr>
            <a:spLocks noGrp="1"/>
          </p:cNvSpPr>
          <p:nvPr>
            <p:ph type="body" sz="quarter" idx="27" hasCustomPrompt="1"/>
          </p:nvPr>
        </p:nvSpPr>
        <p:spPr>
          <a:xfrm>
            <a:off x="531810" y="1706497"/>
            <a:ext cx="5419727" cy="905188"/>
          </a:xfrm>
          <a:prstGeom prst="callout1">
            <a:avLst>
              <a:gd name="adj1" fmla="val 93708"/>
              <a:gd name="adj2" fmla="val -69"/>
              <a:gd name="adj3" fmla="val 93686"/>
              <a:gd name="adj4" fmla="val 11746"/>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7" name="Text Placeholder 16">
            <a:extLst>
              <a:ext uri="{FF2B5EF4-FFF2-40B4-BE49-F238E27FC236}">
                <a16:creationId xmlns:a16="http://schemas.microsoft.com/office/drawing/2014/main" id="{3A1602AA-A8D3-DBB9-03DE-82B0711162CD}"/>
              </a:ext>
            </a:extLst>
          </p:cNvPr>
          <p:cNvSpPr>
            <a:spLocks noGrp="1"/>
          </p:cNvSpPr>
          <p:nvPr>
            <p:ph type="body" sz="quarter" idx="15" hasCustomPrompt="1"/>
          </p:nvPr>
        </p:nvSpPr>
        <p:spPr>
          <a:xfrm>
            <a:off x="531812" y="2868418"/>
            <a:ext cx="5429386" cy="2508379"/>
          </a:xfrm>
        </p:spPr>
        <p:txBody>
          <a:bodyPr wrap="square">
            <a:noAutofit/>
          </a:bodyPr>
          <a:lstStyle>
            <a:lvl1pPr marL="0" indent="0">
              <a:lnSpc>
                <a:spcPct val="100000"/>
              </a:lnSpc>
              <a:spcBef>
                <a:spcPts val="0"/>
              </a:spcBef>
              <a:spcAft>
                <a:spcPts val="400"/>
              </a:spcAft>
              <a:buNone/>
              <a:defRPr lang="en-US" sz="1600" kern="1200" baseline="0" dirty="0">
                <a:solidFill>
                  <a:schemeClr val="tx1"/>
                </a:solidFill>
                <a:latin typeface="+mn-lt"/>
                <a:ea typeface="+mn-ea"/>
                <a:cs typeface="+mn-cs"/>
              </a:defRPr>
            </a:lvl1pPr>
          </a:lstStyle>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a:t>Nunc </a:t>
            </a:r>
            <a:r>
              <a:rPr lang="en-US" err="1"/>
              <a:t>viverra</a:t>
            </a:r>
            <a:r>
              <a:rPr lang="en-US"/>
              <a:t> </a:t>
            </a:r>
            <a:r>
              <a:rPr lang="en-US" err="1"/>
              <a:t>imperdiet</a:t>
            </a:r>
            <a:r>
              <a:rPr lang="en-US"/>
              <a:t> </a:t>
            </a:r>
            <a:r>
              <a:rPr lang="en-US" err="1"/>
              <a:t>enim</a:t>
            </a:r>
            <a:r>
              <a:rPr lang="en-US"/>
              <a:t>. </a:t>
            </a:r>
            <a:r>
              <a:rPr lang="en-US" err="1"/>
              <a:t>Fusce</a:t>
            </a:r>
            <a:r>
              <a:rPr lang="en-US"/>
              <a:t> est. </a:t>
            </a:r>
            <a:r>
              <a:rPr lang="en-US" err="1"/>
              <a:t>Vivamus</a:t>
            </a:r>
            <a:r>
              <a:rPr lang="en-US"/>
              <a:t> a </a:t>
            </a:r>
            <a:r>
              <a:rPr lang="en-US" err="1"/>
              <a:t>tellus</a:t>
            </a:r>
            <a:endParaRPr lang="en-US"/>
          </a:p>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err="1"/>
              <a:t>Pellentesque</a:t>
            </a:r>
            <a:r>
              <a:rPr lang="en-US"/>
              <a:t> habitant </a:t>
            </a:r>
            <a:r>
              <a:rPr lang="en-US" err="1"/>
              <a:t>morbi</a:t>
            </a:r>
            <a:r>
              <a:rPr lang="en-US"/>
              <a:t> </a:t>
            </a:r>
            <a:r>
              <a:rPr lang="en-US" err="1"/>
              <a:t>tristique</a:t>
            </a:r>
            <a:r>
              <a:rPr lang="en-US"/>
              <a:t> </a:t>
            </a:r>
            <a:r>
              <a:rPr lang="en-US" err="1"/>
              <a:t>senectus</a:t>
            </a:r>
            <a:r>
              <a:rPr lang="en-US"/>
              <a:t> et </a:t>
            </a:r>
            <a:r>
              <a:rPr lang="en-US" err="1"/>
              <a:t>netus</a:t>
            </a:r>
            <a:r>
              <a:rPr lang="en-US"/>
              <a:t> et </a:t>
            </a:r>
            <a:r>
              <a:rPr lang="en-US" err="1"/>
              <a:t>malesuada</a:t>
            </a:r>
            <a:r>
              <a:rPr lang="en-US"/>
              <a:t> fames ac </a:t>
            </a:r>
            <a:r>
              <a:rPr lang="en-US" err="1"/>
              <a:t>turpis</a:t>
            </a:r>
            <a:r>
              <a:rPr lang="en-US"/>
              <a:t> </a:t>
            </a:r>
            <a:r>
              <a:rPr lang="en-US" err="1"/>
              <a:t>egestas</a:t>
            </a:r>
            <a:r>
              <a:rPr lang="en-US"/>
              <a:t>. Proin pharetra </a:t>
            </a:r>
            <a:r>
              <a:rPr lang="en-US" err="1"/>
              <a:t>nonummy</a:t>
            </a:r>
            <a:r>
              <a:rPr lang="en-US"/>
              <a:t> </a:t>
            </a:r>
            <a:r>
              <a:rPr lang="en-US" err="1"/>
              <a:t>pede</a:t>
            </a:r>
            <a:r>
              <a:rPr lang="en-US"/>
              <a:t>. </a:t>
            </a:r>
            <a:r>
              <a:rPr lang="en-US" err="1"/>
              <a:t>Mauris</a:t>
            </a:r>
            <a:r>
              <a:rPr lang="en-US"/>
              <a:t> et </a:t>
            </a:r>
            <a:r>
              <a:rPr lang="en-US" err="1"/>
              <a:t>orci</a:t>
            </a:r>
            <a:r>
              <a:rPr lang="en-US"/>
              <a:t>.</a:t>
            </a:r>
          </a:p>
        </p:txBody>
      </p:sp>
      <p:sp>
        <p:nvSpPr>
          <p:cNvPr id="6" name="TextBox 5">
            <a:extLst>
              <a:ext uri="{FF2B5EF4-FFF2-40B4-BE49-F238E27FC236}">
                <a16:creationId xmlns:a16="http://schemas.microsoft.com/office/drawing/2014/main" id="{CD417586-D17D-B05D-5384-E37636F2EE20}"/>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accent6">
                    <a:lumMod val="90000"/>
                  </a:schemeClr>
                </a:solidFill>
                <a:latin typeface="+mn-lt"/>
                <a:ea typeface="+mn-ea"/>
                <a:cs typeface="+mn-cs"/>
              </a:rPr>
              <a:pPr marL="0" lvl="0" algn="l" defTabSz="914400" rtl="0" eaLnBrk="1" latinLnBrk="0" hangingPunct="1">
                <a:lnSpc>
                  <a:spcPct val="125000"/>
                </a:lnSpc>
              </a:pPr>
              <a:t>‹#›</a:t>
            </a:fld>
            <a:endParaRPr lang="en-US" sz="800" kern="1200">
              <a:solidFill>
                <a:schemeClr val="accent6">
                  <a:lumMod val="90000"/>
                </a:schemeClr>
              </a:solidFill>
              <a:latin typeface="+mn-lt"/>
              <a:ea typeface="+mn-ea"/>
              <a:cs typeface="+mn-cs"/>
            </a:endParaRPr>
          </a:p>
        </p:txBody>
      </p:sp>
      <p:grpSp>
        <p:nvGrpSpPr>
          <p:cNvPr id="37" name="Group 36">
            <a:extLst>
              <a:ext uri="{FF2B5EF4-FFF2-40B4-BE49-F238E27FC236}">
                <a16:creationId xmlns:a16="http://schemas.microsoft.com/office/drawing/2014/main" id="{10F49D17-1776-704C-F74F-C44449FC5E27}"/>
              </a:ext>
            </a:extLst>
          </p:cNvPr>
          <p:cNvGrpSpPr/>
          <p:nvPr userDrawn="1"/>
        </p:nvGrpSpPr>
        <p:grpSpPr>
          <a:xfrm>
            <a:off x="12290489" y="-1"/>
            <a:ext cx="2910882" cy="6858001"/>
            <a:chOff x="12290489" y="-1"/>
            <a:chExt cx="2910882" cy="6858001"/>
          </a:xfrm>
        </p:grpSpPr>
        <p:sp>
          <p:nvSpPr>
            <p:cNvPr id="38" name="Rectangle 37">
              <a:extLst>
                <a:ext uri="{FF2B5EF4-FFF2-40B4-BE49-F238E27FC236}">
                  <a16:creationId xmlns:a16="http://schemas.microsoft.com/office/drawing/2014/main" id="{EDF2EBFD-3940-9CE6-E2E4-A2DB14C55283}"/>
                </a:ext>
              </a:extLst>
            </p:cNvPr>
            <p:cNvSpPr/>
            <p:nvPr userDrawn="1"/>
          </p:nvSpPr>
          <p:spPr>
            <a:xfrm>
              <a:off x="12290489" y="-1"/>
              <a:ext cx="273515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atin typeface="Aptos" panose="020B0004020202020204" pitchFamily="34" charset="0"/>
                <a:cs typeface="Aparajita" panose="02020603050405020304" pitchFamily="18" charset="0"/>
              </a:endParaRPr>
            </a:p>
          </p:txBody>
        </p:sp>
        <p:sp>
          <p:nvSpPr>
            <p:cNvPr id="39" name="TextBox 38">
              <a:extLst>
                <a:ext uri="{FF2B5EF4-FFF2-40B4-BE49-F238E27FC236}">
                  <a16:creationId xmlns:a16="http://schemas.microsoft.com/office/drawing/2014/main" id="{4FA1526F-D10C-3137-C3EB-5ED0C5512632}"/>
                </a:ext>
              </a:extLst>
            </p:cNvPr>
            <p:cNvSpPr txBox="1"/>
            <p:nvPr userDrawn="1"/>
          </p:nvSpPr>
          <p:spPr>
            <a:xfrm>
              <a:off x="12449814" y="173148"/>
              <a:ext cx="1455527" cy="169277"/>
            </a:xfrm>
            <a:prstGeom prst="rect">
              <a:avLst/>
            </a:prstGeom>
          </p:spPr>
          <p:txBody>
            <a:bodyPr vert="horz" wrap="none" lIns="0" tIns="0" rIns="0" bIns="0" rtlCol="0" anchor="t">
              <a:spAutoFit/>
            </a:bodyPr>
            <a:lstStyle>
              <a:defPPr>
                <a:defRPr lang="en-US"/>
              </a:defPPr>
              <a:lvl1pPr>
                <a:defRPr sz="1100">
                  <a:solidFill>
                    <a:schemeClr val="accent2"/>
                  </a:solidFill>
                  <a:latin typeface="Arial" charset="0"/>
                  <a:ea typeface="Arial" charset="0"/>
                  <a:cs typeface="Arial" charset="0"/>
                </a:defRPr>
              </a:lvl1pPr>
            </a:lstStyle>
            <a:p>
              <a:pPr lvl="0"/>
              <a:r>
                <a:rPr lang="en-US" b="1">
                  <a:solidFill>
                    <a:schemeClr val="bg1"/>
                  </a:solidFill>
                  <a:latin typeface="Aptos" panose="020B0004020202020204" pitchFamily="34" charset="0"/>
                  <a:cs typeface="Aparajita" panose="02020603050405020304" pitchFamily="18" charset="0"/>
                </a:rPr>
                <a:t>HOW TO ADD AN ICON</a:t>
              </a:r>
            </a:p>
          </p:txBody>
        </p:sp>
        <p:cxnSp>
          <p:nvCxnSpPr>
            <p:cNvPr id="40" name="Straight Connector 39">
              <a:extLst>
                <a:ext uri="{FF2B5EF4-FFF2-40B4-BE49-F238E27FC236}">
                  <a16:creationId xmlns:a16="http://schemas.microsoft.com/office/drawing/2014/main" id="{FDF68A1C-6DE8-56A7-465F-77F758319340}"/>
                </a:ext>
              </a:extLst>
            </p:cNvPr>
            <p:cNvCxnSpPr>
              <a:cxnSpLocks/>
            </p:cNvCxnSpPr>
            <p:nvPr userDrawn="1"/>
          </p:nvCxnSpPr>
          <p:spPr>
            <a:xfrm>
              <a:off x="12449814" y="423012"/>
              <a:ext cx="270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07F427A8-EEBF-A0CE-7522-66C59E5C6DF4}"/>
                </a:ext>
              </a:extLst>
            </p:cNvPr>
            <p:cNvSpPr txBox="1"/>
            <p:nvPr userDrawn="1"/>
          </p:nvSpPr>
          <p:spPr>
            <a:xfrm>
              <a:off x="12614407" y="1281322"/>
              <a:ext cx="2297338" cy="606192"/>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b="1">
                  <a:latin typeface="Aptos" panose="020B0004020202020204" pitchFamily="34" charset="0"/>
                  <a:cs typeface="Aparajita" panose="02020603050405020304" pitchFamily="18" charset="0"/>
                </a:rPr>
                <a:t>Method 1: </a:t>
              </a:r>
              <a:r>
                <a:rPr lang="en-US" sz="600" b="0">
                  <a:latin typeface="Aptos" panose="020B0004020202020204" pitchFamily="34" charset="0"/>
                  <a:cs typeface="Aparajita" panose="02020603050405020304" pitchFamily="18" charset="0"/>
                </a:rPr>
                <a:t>from file browser</a:t>
              </a:r>
            </a:p>
            <a:p>
              <a:pPr lvl="1">
                <a:buNone/>
              </a:pPr>
              <a:r>
                <a:rPr lang="en-US" sz="1050">
                  <a:latin typeface="Aptos" panose="020B0004020202020204" pitchFamily="34" charset="0"/>
                  <a:cs typeface="Aparajita" panose="02020603050405020304" pitchFamily="18" charset="0"/>
                </a:rPr>
                <a:t>Drag the icon onto the slide.</a:t>
              </a:r>
            </a:p>
            <a:p>
              <a:pPr marL="0" marR="0" lvl="1" indent="0" algn="l" defTabSz="914400" rtl="0" eaLnBrk="1" fontAlgn="auto" latinLnBrk="0" hangingPunct="1">
                <a:lnSpc>
                  <a:spcPct val="90000"/>
                </a:lnSpc>
                <a:spcBef>
                  <a:spcPts val="0"/>
                </a:spcBef>
                <a:spcAft>
                  <a:spcPts val="300"/>
                </a:spcAft>
                <a:buClrTx/>
                <a:buSzTx/>
                <a:buFontTx/>
                <a:buNone/>
                <a:tabLst/>
                <a:defRPr/>
              </a:pPr>
              <a:r>
                <a:rPr lang="en-US" sz="700">
                  <a:latin typeface="Aptos" panose="020B0004020202020204" pitchFamily="34" charset="0"/>
                  <a:cs typeface="Aparajita" panose="02020603050405020304" pitchFamily="18" charset="0"/>
                </a:rPr>
                <a:t>Note: If there are multiple image placeholders on the slide, select the intended placeholder before dragging in the image to let PowerPoint know where you want it.</a:t>
              </a:r>
              <a:endParaRPr lang="en-US" sz="1000">
                <a:latin typeface="Aptos" panose="020B0004020202020204" pitchFamily="34" charset="0"/>
                <a:cs typeface="Aparajita" panose="02020603050405020304" pitchFamily="18" charset="0"/>
              </a:endParaRPr>
            </a:p>
          </p:txBody>
        </p:sp>
        <p:sp>
          <p:nvSpPr>
            <p:cNvPr id="42" name="TextBox 41">
              <a:extLst>
                <a:ext uri="{FF2B5EF4-FFF2-40B4-BE49-F238E27FC236}">
                  <a16:creationId xmlns:a16="http://schemas.microsoft.com/office/drawing/2014/main" id="{3D7672A3-A78B-1FD0-3F75-6020EC5B3B7F}"/>
                </a:ext>
              </a:extLst>
            </p:cNvPr>
            <p:cNvSpPr txBox="1">
              <a:spLocks noChangeAspect="1"/>
            </p:cNvSpPr>
            <p:nvPr/>
          </p:nvSpPr>
          <p:spPr>
            <a:xfrm>
              <a:off x="12449814" y="566082"/>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1</a:t>
              </a:r>
            </a:p>
          </p:txBody>
        </p:sp>
        <p:sp>
          <p:nvSpPr>
            <p:cNvPr id="43" name="TextBox 42">
              <a:extLst>
                <a:ext uri="{FF2B5EF4-FFF2-40B4-BE49-F238E27FC236}">
                  <a16:creationId xmlns:a16="http://schemas.microsoft.com/office/drawing/2014/main" id="{D220AF2A-18A4-D5E2-CC7A-337576F03CC7}"/>
                </a:ext>
              </a:extLst>
            </p:cNvPr>
            <p:cNvSpPr txBox="1">
              <a:spLocks noChangeAspect="1"/>
            </p:cNvSpPr>
            <p:nvPr/>
          </p:nvSpPr>
          <p:spPr>
            <a:xfrm>
              <a:off x="12449814" y="1018081"/>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2</a:t>
              </a:r>
            </a:p>
          </p:txBody>
        </p:sp>
        <p:sp>
          <p:nvSpPr>
            <p:cNvPr id="44" name="TextBox 43">
              <a:extLst>
                <a:ext uri="{FF2B5EF4-FFF2-40B4-BE49-F238E27FC236}">
                  <a16:creationId xmlns:a16="http://schemas.microsoft.com/office/drawing/2014/main" id="{9345F942-0D58-8E65-B8C6-D2AA00933647}"/>
                </a:ext>
              </a:extLst>
            </p:cNvPr>
            <p:cNvSpPr txBox="1"/>
            <p:nvPr userDrawn="1"/>
          </p:nvSpPr>
          <p:spPr>
            <a:xfrm>
              <a:off x="12614406" y="545515"/>
              <a:ext cx="2586965" cy="612988"/>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0">
                <a:spcBef>
                  <a:spcPts val="700"/>
                </a:spcBef>
              </a:pPr>
              <a:r>
                <a:rPr lang="en-US">
                  <a:latin typeface="Aptos" panose="020B0004020202020204" pitchFamily="34" charset="0"/>
                  <a:cs typeface="Aparajita" panose="02020603050405020304" pitchFamily="18" charset="0"/>
                </a:rPr>
                <a:t>Source icon from the </a:t>
              </a:r>
              <a:br>
                <a:rPr lang="en-US">
                  <a:latin typeface="Aptos" panose="020B0004020202020204" pitchFamily="34" charset="0"/>
                  <a:cs typeface="Aparajita" panose="02020603050405020304" pitchFamily="18" charset="0"/>
                </a:rPr>
              </a:br>
              <a:r>
                <a:rPr lang="en-US">
                  <a:solidFill>
                    <a:schemeClr val="accent1"/>
                  </a:solidFill>
                  <a:latin typeface="Aptos" panose="020B0004020202020204" pitchFamily="34" charset="0"/>
                  <a:cs typeface="Aparajita" panose="02020603050405020304" pitchFamily="18" charset="0"/>
                </a:rPr>
                <a:t>Qualcomm Icon Library</a:t>
              </a:r>
            </a:p>
            <a:p>
              <a:pPr lvl="0">
                <a:spcBef>
                  <a:spcPts val="700"/>
                </a:spcBef>
              </a:pPr>
              <a:r>
                <a:rPr lang="en-US">
                  <a:latin typeface="Aptos" panose="020B0004020202020204" pitchFamily="34" charset="0"/>
                  <a:cs typeface="Aparajita" panose="02020603050405020304" pitchFamily="18" charset="0"/>
                </a:rPr>
                <a:t>Add the icon to the placeholder.</a:t>
              </a:r>
            </a:p>
          </p:txBody>
        </p:sp>
        <p:sp>
          <p:nvSpPr>
            <p:cNvPr id="45" name="TextBox 44">
              <a:extLst>
                <a:ext uri="{FF2B5EF4-FFF2-40B4-BE49-F238E27FC236}">
                  <a16:creationId xmlns:a16="http://schemas.microsoft.com/office/drawing/2014/main" id="{7AD4600F-A71F-1EBC-44F0-2E985C054719}"/>
                </a:ext>
              </a:extLst>
            </p:cNvPr>
            <p:cNvSpPr txBox="1"/>
            <p:nvPr userDrawn="1"/>
          </p:nvSpPr>
          <p:spPr>
            <a:xfrm>
              <a:off x="12614407" y="1990969"/>
              <a:ext cx="1981357" cy="605550"/>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2: </a:t>
              </a:r>
              <a:r>
                <a:rPr lang="en-US" sz="600" b="0">
                  <a:latin typeface="Aptos" panose="020B0004020202020204" pitchFamily="34" charset="0"/>
                  <a:cs typeface="Aparajita" panose="02020603050405020304" pitchFamily="18" charset="0"/>
                </a:rPr>
                <a:t>Paste from clipboard</a:t>
              </a:r>
            </a:p>
            <a:p>
              <a:pPr lvl="1">
                <a:buNone/>
              </a:pPr>
              <a:r>
                <a:rPr lang="en-US" sz="1050">
                  <a:latin typeface="Aptos" panose="020B0004020202020204" pitchFamily="34" charset="0"/>
                  <a:cs typeface="Aparajita" panose="02020603050405020304" pitchFamily="18" charset="0"/>
                </a:rPr>
                <a:t>Select the icon placeholder.</a:t>
              </a:r>
            </a:p>
            <a:p>
              <a:pPr lvl="1">
                <a:buNone/>
              </a:pPr>
              <a:r>
                <a:rPr lang="en-US" sz="1050">
                  <a:latin typeface="Aptos" panose="020B0004020202020204" pitchFamily="34" charset="0"/>
                  <a:cs typeface="Aparajita" panose="02020603050405020304" pitchFamily="18" charset="0"/>
                </a:rPr>
                <a:t>Right-click or use keyboard shortcuts to paste the icon.</a:t>
              </a:r>
            </a:p>
          </p:txBody>
        </p:sp>
        <p:sp>
          <p:nvSpPr>
            <p:cNvPr id="46" name="TextBox 45">
              <a:extLst>
                <a:ext uri="{FF2B5EF4-FFF2-40B4-BE49-F238E27FC236}">
                  <a16:creationId xmlns:a16="http://schemas.microsoft.com/office/drawing/2014/main" id="{4A580109-8D86-1BB1-008B-25C45ADD515F}"/>
                </a:ext>
              </a:extLst>
            </p:cNvPr>
            <p:cNvSpPr txBox="1"/>
            <p:nvPr userDrawn="1"/>
          </p:nvSpPr>
          <p:spPr>
            <a:xfrm>
              <a:off x="12614407" y="2699974"/>
              <a:ext cx="2297338" cy="421654"/>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3: </a:t>
              </a:r>
              <a:r>
                <a:rPr lang="en-US" sz="600" b="0">
                  <a:latin typeface="Aptos" panose="020B0004020202020204" pitchFamily="34" charset="0"/>
                  <a:cs typeface="Aparajita" panose="02020603050405020304" pitchFamily="18" charset="0"/>
                </a:rPr>
                <a:t>Placeholder icon</a:t>
              </a:r>
            </a:p>
            <a:p>
              <a:pPr lvl="1">
                <a:buNone/>
              </a:pPr>
              <a:r>
                <a:rPr lang="en-US" sz="1050">
                  <a:latin typeface="Aptos" panose="020B0004020202020204" pitchFamily="34" charset="0"/>
                  <a:cs typeface="Aparajita" panose="02020603050405020304" pitchFamily="18" charset="0"/>
                </a:rPr>
                <a:t>Click the image icon inside the placeholder to browse for an icon.</a:t>
              </a:r>
            </a:p>
          </p:txBody>
        </p:sp>
        <p:grpSp>
          <p:nvGrpSpPr>
            <p:cNvPr id="47" name="Group 46">
              <a:extLst>
                <a:ext uri="{FF2B5EF4-FFF2-40B4-BE49-F238E27FC236}">
                  <a16:creationId xmlns:a16="http://schemas.microsoft.com/office/drawing/2014/main" id="{BD59EE4B-AD30-EDD9-596F-D986D6B32612}"/>
                </a:ext>
              </a:extLst>
            </p:cNvPr>
            <p:cNvGrpSpPr/>
            <p:nvPr userDrawn="1"/>
          </p:nvGrpSpPr>
          <p:grpSpPr>
            <a:xfrm>
              <a:off x="12429548" y="3236396"/>
              <a:ext cx="2735151" cy="1280928"/>
              <a:chOff x="9286315" y="6976989"/>
              <a:chExt cx="2735151" cy="1280928"/>
            </a:xfrm>
          </p:grpSpPr>
          <p:sp>
            <p:nvSpPr>
              <p:cNvPr id="58" name="Rectangle 57">
                <a:extLst>
                  <a:ext uri="{FF2B5EF4-FFF2-40B4-BE49-F238E27FC236}">
                    <a16:creationId xmlns:a16="http://schemas.microsoft.com/office/drawing/2014/main" id="{49D5E409-C37A-B0A2-33BB-0359BF510F25}"/>
                  </a:ext>
                </a:extLst>
              </p:cNvPr>
              <p:cNvSpPr/>
              <p:nvPr userDrawn="1"/>
            </p:nvSpPr>
            <p:spPr>
              <a:xfrm>
                <a:off x="9286315" y="6976989"/>
                <a:ext cx="2735151" cy="128092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59" name="TextBox 58">
                <a:extLst>
                  <a:ext uri="{FF2B5EF4-FFF2-40B4-BE49-F238E27FC236}">
                    <a16:creationId xmlns:a16="http://schemas.microsoft.com/office/drawing/2014/main" id="{EDB34C46-268C-7C96-AE28-BFE240E2A471}"/>
                  </a:ext>
                </a:extLst>
              </p:cNvPr>
              <p:cNvSpPr txBox="1"/>
              <p:nvPr userDrawn="1"/>
            </p:nvSpPr>
            <p:spPr>
              <a:xfrm>
                <a:off x="9970738" y="7105788"/>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Cropping Graphics</a:t>
                </a:r>
              </a:p>
            </p:txBody>
          </p:sp>
          <p:pic>
            <p:nvPicPr>
              <p:cNvPr id="60" name="Graphic 59">
                <a:extLst>
                  <a:ext uri="{FF2B5EF4-FFF2-40B4-BE49-F238E27FC236}">
                    <a16:creationId xmlns:a16="http://schemas.microsoft.com/office/drawing/2014/main" id="{6875A335-18CC-8BF6-B5D9-843B33D62F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46538" y="7116071"/>
                <a:ext cx="155227" cy="155227"/>
              </a:xfrm>
              <a:prstGeom prst="rect">
                <a:avLst/>
              </a:prstGeom>
            </p:spPr>
          </p:pic>
          <p:sp>
            <p:nvSpPr>
              <p:cNvPr id="61" name="TextBox 60">
                <a:extLst>
                  <a:ext uri="{FF2B5EF4-FFF2-40B4-BE49-F238E27FC236}">
                    <a16:creationId xmlns:a16="http://schemas.microsoft.com/office/drawing/2014/main" id="{4C322459-BC36-4B8E-CFAE-B94820CAD349}"/>
                  </a:ext>
                </a:extLst>
              </p:cNvPr>
              <p:cNvSpPr txBox="1"/>
              <p:nvPr userDrawn="1"/>
            </p:nvSpPr>
            <p:spPr>
              <a:xfrm>
                <a:off x="9446538" y="7369972"/>
                <a:ext cx="2384904" cy="738664"/>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Right-click on the icon.</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Choose “Crop” from the menu. (           )</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Adjust the size and position of the image.</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Press Esc or click outside the image area to exit the cropping mode.</a:t>
                </a:r>
              </a:p>
            </p:txBody>
          </p:sp>
          <p:pic>
            <p:nvPicPr>
              <p:cNvPr id="62" name="Picture 61">
                <a:extLst>
                  <a:ext uri="{FF2B5EF4-FFF2-40B4-BE49-F238E27FC236}">
                    <a16:creationId xmlns:a16="http://schemas.microsoft.com/office/drawing/2014/main" id="{9ED8ECBA-C3F7-5048-0976-D24D59563826}"/>
                  </a:ext>
                </a:extLst>
              </p:cNvPr>
              <p:cNvPicPr>
                <a:picLocks noChangeAspect="1"/>
              </p:cNvPicPr>
              <p:nvPr userDrawn="1"/>
            </p:nvPicPr>
            <p:blipFill rotWithShape="1">
              <a:blip r:embed="rId4"/>
              <a:srcRect l="33684" t="12097" r="43371" b="20368"/>
              <a:stretch/>
            </p:blipFill>
            <p:spPr>
              <a:xfrm>
                <a:off x="11243541" y="7454405"/>
                <a:ext cx="136897" cy="213643"/>
              </a:xfrm>
              <a:prstGeom prst="rect">
                <a:avLst/>
              </a:prstGeom>
              <a:ln w="19050">
                <a:noFill/>
              </a:ln>
            </p:spPr>
          </p:pic>
          <p:sp>
            <p:nvSpPr>
              <p:cNvPr id="63" name="TextBox 62">
                <a:extLst>
                  <a:ext uri="{FF2B5EF4-FFF2-40B4-BE49-F238E27FC236}">
                    <a16:creationId xmlns:a16="http://schemas.microsoft.com/office/drawing/2014/main" id="{754B0BA7-750B-D607-DC5A-F4F85F52221F}"/>
                  </a:ext>
                </a:extLst>
              </p:cNvPr>
              <p:cNvSpPr txBox="1"/>
              <p:nvPr userDrawn="1"/>
            </p:nvSpPr>
            <p:spPr>
              <a:xfrm>
                <a:off x="9667287" y="7119168"/>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nvGrpSpPr>
            <p:cNvPr id="48" name="Group 47">
              <a:extLst>
                <a:ext uri="{FF2B5EF4-FFF2-40B4-BE49-F238E27FC236}">
                  <a16:creationId xmlns:a16="http://schemas.microsoft.com/office/drawing/2014/main" id="{279BE43B-F235-6EAE-7BF8-457F5AEADC82}"/>
                </a:ext>
              </a:extLst>
            </p:cNvPr>
            <p:cNvGrpSpPr/>
            <p:nvPr userDrawn="1"/>
          </p:nvGrpSpPr>
          <p:grpSpPr>
            <a:xfrm>
              <a:off x="12429548" y="4543123"/>
              <a:ext cx="2735151" cy="2200108"/>
              <a:chOff x="9538241" y="5155416"/>
              <a:chExt cx="2735151" cy="2200108"/>
            </a:xfrm>
          </p:grpSpPr>
          <p:sp>
            <p:nvSpPr>
              <p:cNvPr id="49" name="Rectangle 48">
                <a:extLst>
                  <a:ext uri="{FF2B5EF4-FFF2-40B4-BE49-F238E27FC236}">
                    <a16:creationId xmlns:a16="http://schemas.microsoft.com/office/drawing/2014/main" id="{9BF2F786-4459-B79C-0B6C-AE60936F3550}"/>
                  </a:ext>
                </a:extLst>
              </p:cNvPr>
              <p:cNvSpPr/>
              <p:nvPr userDrawn="1"/>
            </p:nvSpPr>
            <p:spPr>
              <a:xfrm>
                <a:off x="9538241" y="5155416"/>
                <a:ext cx="2735151" cy="220010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50" name="TextBox 49">
                <a:extLst>
                  <a:ext uri="{FF2B5EF4-FFF2-40B4-BE49-F238E27FC236}">
                    <a16:creationId xmlns:a16="http://schemas.microsoft.com/office/drawing/2014/main" id="{6EE5E131-DBB4-125E-2F8F-2AA225201E4E}"/>
                  </a:ext>
                </a:extLst>
              </p:cNvPr>
              <p:cNvSpPr txBox="1"/>
              <p:nvPr userDrawn="1"/>
            </p:nvSpPr>
            <p:spPr>
              <a:xfrm>
                <a:off x="10222664" y="5284216"/>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Changing Icons</a:t>
                </a:r>
              </a:p>
            </p:txBody>
          </p:sp>
          <p:pic>
            <p:nvPicPr>
              <p:cNvPr id="51" name="Graphic 50">
                <a:extLst>
                  <a:ext uri="{FF2B5EF4-FFF2-40B4-BE49-F238E27FC236}">
                    <a16:creationId xmlns:a16="http://schemas.microsoft.com/office/drawing/2014/main" id="{13C7612B-4333-2101-D385-32A0F080162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98464" y="5294499"/>
                <a:ext cx="155227" cy="155227"/>
              </a:xfrm>
              <a:prstGeom prst="rect">
                <a:avLst/>
              </a:prstGeom>
            </p:spPr>
          </p:pic>
          <p:sp>
            <p:nvSpPr>
              <p:cNvPr id="52" name="TextBox 51">
                <a:extLst>
                  <a:ext uri="{FF2B5EF4-FFF2-40B4-BE49-F238E27FC236}">
                    <a16:creationId xmlns:a16="http://schemas.microsoft.com/office/drawing/2014/main" id="{92246FC0-FE5E-C371-C5FE-0C06A53AB56F}"/>
                  </a:ext>
                </a:extLst>
              </p:cNvPr>
              <p:cNvSpPr txBox="1"/>
              <p:nvPr userDrawn="1"/>
            </p:nvSpPr>
            <p:spPr>
              <a:xfrm>
                <a:off x="9713479" y="5605333"/>
                <a:ext cx="2481100" cy="2564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600" b="1" kern="1200" cap="all" spc="20" baseline="0" noProof="0">
                    <a:solidFill>
                      <a:schemeClr val="tx1"/>
                    </a:solidFill>
                    <a:latin typeface="Aptos" panose="020B0004020202020204" pitchFamily="34" charset="0"/>
                    <a:ea typeface="+mn-ea"/>
                    <a:cs typeface="Aparajita" panose="02020603050405020304" pitchFamily="18" charset="0"/>
                  </a:rPr>
                  <a:t>Method 1: </a:t>
                </a:r>
                <a:r>
                  <a:rPr lang="en-US" sz="600" b="0" kern="1200" cap="all" spc="20" baseline="0" noProof="0">
                    <a:solidFill>
                      <a:schemeClr val="tx1"/>
                    </a:solidFill>
                    <a:latin typeface="Aptos" panose="020B0004020202020204" pitchFamily="34" charset="0"/>
                    <a:ea typeface="+mn-ea"/>
                    <a:cs typeface="Aparajita" panose="02020603050405020304" pitchFamily="18" charset="0"/>
                  </a:rPr>
                  <a:t>RIGHT CLICK</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Right-click on icon and select “Change Picture”</a:t>
                </a:r>
              </a:p>
            </p:txBody>
          </p:sp>
          <p:sp>
            <p:nvSpPr>
              <p:cNvPr id="53" name="TextBox 52">
                <a:extLst>
                  <a:ext uri="{FF2B5EF4-FFF2-40B4-BE49-F238E27FC236}">
                    <a16:creationId xmlns:a16="http://schemas.microsoft.com/office/drawing/2014/main" id="{7D86C7BB-19BF-2243-ABDF-E97B5A6A49DB}"/>
                  </a:ext>
                </a:extLst>
              </p:cNvPr>
              <p:cNvSpPr txBox="1"/>
              <p:nvPr userDrawn="1"/>
            </p:nvSpPr>
            <p:spPr>
              <a:xfrm>
                <a:off x="9713479" y="6516011"/>
                <a:ext cx="2422981" cy="499367"/>
              </a:xfrm>
              <a:prstGeom prst="rect">
                <a:avLst/>
              </a:prstGeom>
            </p:spPr>
            <p:txBody>
              <a:bodyPr vert="horz" wrap="square" lIns="0" tIns="0" rIns="0" bIns="0" rtlCol="0" anchor="t">
                <a:spAutoFit/>
              </a:bodyPr>
              <a:lstStyle/>
              <a:p>
                <a:pPr marL="134938" lvl="1" indent="-131763" algn="l" defTabSz="914400" rtl="0" eaLnBrk="1" latinLnBrk="0" hangingPunct="1">
                  <a:lnSpc>
                    <a:spcPct val="90000"/>
                  </a:lnSpc>
                  <a:spcBef>
                    <a:spcPts val="0"/>
                  </a:spcBef>
                  <a:spcAft>
                    <a:spcPts val="300"/>
                  </a:spcAft>
                  <a:buFont typeface="Wingdings" pitchFamily="2" charset="2"/>
                  <a:buChar char="§"/>
                  <a:tabLst/>
                  <a:defRPr/>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Deleting the image may bring the image placeholder to the top layer, covering the photo caption textbox. Right-click on the placeholder and choose “Send to Back”.</a:t>
                </a:r>
              </a:p>
            </p:txBody>
          </p:sp>
          <p:sp>
            <p:nvSpPr>
              <p:cNvPr id="54" name="TextBox 53">
                <a:extLst>
                  <a:ext uri="{FF2B5EF4-FFF2-40B4-BE49-F238E27FC236}">
                    <a16:creationId xmlns:a16="http://schemas.microsoft.com/office/drawing/2014/main" id="{A1904FFB-C739-0F90-C7F5-DA9DED094FAB}"/>
                  </a:ext>
                </a:extLst>
              </p:cNvPr>
              <p:cNvSpPr txBox="1"/>
              <p:nvPr userDrawn="1"/>
            </p:nvSpPr>
            <p:spPr>
              <a:xfrm>
                <a:off x="9713479" y="6063079"/>
                <a:ext cx="2422981" cy="3949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Method 2: </a:t>
                </a:r>
                <a:r>
                  <a:rPr kumimoji="0" lang="en-US" sz="600" b="0"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RESET PLACEHOLDER</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First, delete the existing icon to reset the photo placeholder functionality.</a:t>
                </a:r>
              </a:p>
            </p:txBody>
          </p:sp>
          <p:sp>
            <p:nvSpPr>
              <p:cNvPr id="55" name="TextBox 54">
                <a:extLst>
                  <a:ext uri="{FF2B5EF4-FFF2-40B4-BE49-F238E27FC236}">
                    <a16:creationId xmlns:a16="http://schemas.microsoft.com/office/drawing/2014/main" id="{ACB1AC66-5C4B-469C-9B82-3DEC7748C8C2}"/>
                  </a:ext>
                </a:extLst>
              </p:cNvPr>
              <p:cNvSpPr txBox="1"/>
              <p:nvPr userDrawn="1"/>
            </p:nvSpPr>
            <p:spPr>
              <a:xfrm>
                <a:off x="9713479" y="7056726"/>
                <a:ext cx="2422981" cy="138499"/>
              </a:xfrm>
              <a:prstGeom prst="rect">
                <a:avLst/>
              </a:prstGeom>
            </p:spPr>
            <p:txBody>
              <a:bodyPr vert="horz" wrap="square" lIns="0" tIns="0" rIns="0" bIns="0" rtlCol="0" anchor="t">
                <a:spAutoFit/>
              </a:bodyPr>
              <a:lstStyle/>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You can now add a new icon as normal.</a:t>
                </a:r>
              </a:p>
            </p:txBody>
          </p:sp>
          <p:cxnSp>
            <p:nvCxnSpPr>
              <p:cNvPr id="56" name="Straight Connector 55">
                <a:extLst>
                  <a:ext uri="{FF2B5EF4-FFF2-40B4-BE49-F238E27FC236}">
                    <a16:creationId xmlns:a16="http://schemas.microsoft.com/office/drawing/2014/main" id="{59F4B141-EF3E-3F29-C00E-0D1B85F79C61}"/>
                  </a:ext>
                </a:extLst>
              </p:cNvPr>
              <p:cNvCxnSpPr>
                <a:cxnSpLocks/>
              </p:cNvCxnSpPr>
              <p:nvPr userDrawn="1"/>
            </p:nvCxnSpPr>
            <p:spPr>
              <a:xfrm>
                <a:off x="9713479" y="5957047"/>
                <a:ext cx="27000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0FA8221B-19B5-DF1D-3769-8CEB0E2CD3AB}"/>
                  </a:ext>
                </a:extLst>
              </p:cNvPr>
              <p:cNvSpPr txBox="1"/>
              <p:nvPr userDrawn="1"/>
            </p:nvSpPr>
            <p:spPr>
              <a:xfrm>
                <a:off x="9919213" y="5297596"/>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sp>
        <p:nvSpPr>
          <p:cNvPr id="2" name="Footer Placeholder 1">
            <a:extLst>
              <a:ext uri="{FF2B5EF4-FFF2-40B4-BE49-F238E27FC236}">
                <a16:creationId xmlns:a16="http://schemas.microsoft.com/office/drawing/2014/main" id="{A85A980C-84E3-2D1C-3C83-37EF671921AD}"/>
              </a:ext>
            </a:extLst>
          </p:cNvPr>
          <p:cNvSpPr>
            <a:spLocks noGrp="1"/>
          </p:cNvSpPr>
          <p:nvPr>
            <p:ph type="ftr" sz="quarter" idx="32"/>
          </p:nvPr>
        </p:nvSpPr>
        <p:spPr/>
        <p:txBody>
          <a:bodyPr/>
          <a:lstStyle/>
          <a:p>
            <a:endParaRPr lang="en-CA"/>
          </a:p>
        </p:txBody>
      </p:sp>
      <p:sp>
        <p:nvSpPr>
          <p:cNvPr id="10" name="Text Placeholder 22">
            <a:extLst>
              <a:ext uri="{FF2B5EF4-FFF2-40B4-BE49-F238E27FC236}">
                <a16:creationId xmlns:a16="http://schemas.microsoft.com/office/drawing/2014/main" id="{5DE8ED68-428F-47DF-6FEA-AE7FB9D8D15D}"/>
              </a:ext>
            </a:extLst>
          </p:cNvPr>
          <p:cNvSpPr>
            <a:spLocks noGrp="1"/>
          </p:cNvSpPr>
          <p:nvPr>
            <p:ph type="body" sz="quarter" idx="34" hasCustomPrompt="1"/>
          </p:nvPr>
        </p:nvSpPr>
        <p:spPr>
          <a:xfrm>
            <a:off x="6240018" y="1706497"/>
            <a:ext cx="5419727" cy="905188"/>
          </a:xfrm>
          <a:prstGeom prst="callout1">
            <a:avLst>
              <a:gd name="adj1" fmla="val 93708"/>
              <a:gd name="adj2" fmla="val -69"/>
              <a:gd name="adj3" fmla="val 93686"/>
              <a:gd name="adj4" fmla="val 11746"/>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12" name="Text Placeholder 16">
            <a:extLst>
              <a:ext uri="{FF2B5EF4-FFF2-40B4-BE49-F238E27FC236}">
                <a16:creationId xmlns:a16="http://schemas.microsoft.com/office/drawing/2014/main" id="{324B9E31-F60C-0248-1D39-D3565D40F967}"/>
              </a:ext>
            </a:extLst>
          </p:cNvPr>
          <p:cNvSpPr>
            <a:spLocks noGrp="1"/>
          </p:cNvSpPr>
          <p:nvPr>
            <p:ph type="body" sz="quarter" idx="35" hasCustomPrompt="1"/>
          </p:nvPr>
        </p:nvSpPr>
        <p:spPr>
          <a:xfrm>
            <a:off x="6240018" y="2868418"/>
            <a:ext cx="5429386" cy="2508379"/>
          </a:xfrm>
        </p:spPr>
        <p:txBody>
          <a:bodyPr wrap="square">
            <a:noAutofit/>
          </a:bodyPr>
          <a:lstStyle>
            <a:lvl1pPr marL="0" indent="0">
              <a:lnSpc>
                <a:spcPct val="100000"/>
              </a:lnSpc>
              <a:spcBef>
                <a:spcPts val="0"/>
              </a:spcBef>
              <a:spcAft>
                <a:spcPts val="400"/>
              </a:spcAft>
              <a:buNone/>
              <a:defRPr lang="en-US" sz="1600" kern="1200" baseline="0" dirty="0">
                <a:solidFill>
                  <a:schemeClr val="tx1"/>
                </a:solidFill>
                <a:latin typeface="+mn-lt"/>
                <a:ea typeface="+mn-ea"/>
                <a:cs typeface="+mn-cs"/>
              </a:defRPr>
            </a:lvl1pPr>
          </a:lstStyle>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a:t>Nunc </a:t>
            </a:r>
            <a:r>
              <a:rPr lang="en-US" err="1"/>
              <a:t>viverra</a:t>
            </a:r>
            <a:r>
              <a:rPr lang="en-US"/>
              <a:t> </a:t>
            </a:r>
            <a:r>
              <a:rPr lang="en-US" err="1"/>
              <a:t>imperdiet</a:t>
            </a:r>
            <a:r>
              <a:rPr lang="en-US"/>
              <a:t> </a:t>
            </a:r>
            <a:r>
              <a:rPr lang="en-US" err="1"/>
              <a:t>enim</a:t>
            </a:r>
            <a:r>
              <a:rPr lang="en-US"/>
              <a:t>. </a:t>
            </a:r>
            <a:r>
              <a:rPr lang="en-US" err="1"/>
              <a:t>Fusce</a:t>
            </a:r>
            <a:r>
              <a:rPr lang="en-US"/>
              <a:t> est. </a:t>
            </a:r>
            <a:r>
              <a:rPr lang="en-US" err="1"/>
              <a:t>Vivamus</a:t>
            </a:r>
            <a:r>
              <a:rPr lang="en-US"/>
              <a:t> a </a:t>
            </a:r>
            <a:r>
              <a:rPr lang="en-US" err="1"/>
              <a:t>tellus</a:t>
            </a:r>
            <a:endParaRPr lang="en-US"/>
          </a:p>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err="1"/>
              <a:t>Pellentesque</a:t>
            </a:r>
            <a:r>
              <a:rPr lang="en-US"/>
              <a:t> habitant </a:t>
            </a:r>
            <a:r>
              <a:rPr lang="en-US" err="1"/>
              <a:t>morbi</a:t>
            </a:r>
            <a:r>
              <a:rPr lang="en-US"/>
              <a:t> </a:t>
            </a:r>
            <a:r>
              <a:rPr lang="en-US" err="1"/>
              <a:t>tristique</a:t>
            </a:r>
            <a:r>
              <a:rPr lang="en-US"/>
              <a:t> </a:t>
            </a:r>
            <a:r>
              <a:rPr lang="en-US" err="1"/>
              <a:t>senectus</a:t>
            </a:r>
            <a:r>
              <a:rPr lang="en-US"/>
              <a:t> et </a:t>
            </a:r>
            <a:r>
              <a:rPr lang="en-US" err="1"/>
              <a:t>netus</a:t>
            </a:r>
            <a:r>
              <a:rPr lang="en-US"/>
              <a:t> et </a:t>
            </a:r>
            <a:r>
              <a:rPr lang="en-US" err="1"/>
              <a:t>malesuada</a:t>
            </a:r>
            <a:r>
              <a:rPr lang="en-US"/>
              <a:t> fames ac </a:t>
            </a:r>
            <a:r>
              <a:rPr lang="en-US" err="1"/>
              <a:t>turpis</a:t>
            </a:r>
            <a:r>
              <a:rPr lang="en-US"/>
              <a:t> </a:t>
            </a:r>
            <a:r>
              <a:rPr lang="en-US" err="1"/>
              <a:t>egestas</a:t>
            </a:r>
            <a:r>
              <a:rPr lang="en-US"/>
              <a:t>. Proin pharetra </a:t>
            </a:r>
            <a:r>
              <a:rPr lang="en-US" err="1"/>
              <a:t>nonummy</a:t>
            </a:r>
            <a:r>
              <a:rPr lang="en-US"/>
              <a:t> </a:t>
            </a:r>
            <a:r>
              <a:rPr lang="en-US" err="1"/>
              <a:t>pede</a:t>
            </a:r>
            <a:r>
              <a:rPr lang="en-US"/>
              <a:t>. </a:t>
            </a:r>
            <a:r>
              <a:rPr lang="en-US" err="1"/>
              <a:t>Mauris</a:t>
            </a:r>
            <a:r>
              <a:rPr lang="en-US"/>
              <a:t> et </a:t>
            </a:r>
            <a:r>
              <a:rPr lang="en-US" err="1"/>
              <a:t>orci</a:t>
            </a:r>
            <a:r>
              <a:rPr lang="en-US"/>
              <a:t>.</a:t>
            </a:r>
          </a:p>
        </p:txBody>
      </p:sp>
    </p:spTree>
    <p:extLst>
      <p:ext uri="{BB962C8B-B14F-4D97-AF65-F5344CB8AC3E}">
        <p14:creationId xmlns:p14="http://schemas.microsoft.com/office/powerpoint/2010/main" val="1407736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hree Column_Black (No Icon)">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2588C0-C7B7-463F-660E-0A4A3FD24785}"/>
              </a:ext>
            </a:extLst>
          </p:cNvPr>
          <p:cNvSpPr>
            <a:spLocks noGrp="1"/>
          </p:cNvSpPr>
          <p:nvPr>
            <p:ph type="title" hasCustomPrompt="1"/>
          </p:nvPr>
        </p:nvSpPr>
        <p:spPr>
          <a:xfrm>
            <a:off x="515938" y="628016"/>
            <a:ext cx="11160126" cy="647700"/>
          </a:xfrm>
        </p:spPr>
        <p:txBody>
          <a:bodyPr/>
          <a:lstStyle>
            <a:lvl1pPr algn="l" defTabSz="914400" rtl="0" eaLnBrk="1" latinLnBrk="0" hangingPunct="1">
              <a:lnSpc>
                <a:spcPct val="85000"/>
              </a:lnSpc>
              <a:spcBef>
                <a:spcPct val="0"/>
              </a:spcBef>
              <a:buNone/>
              <a:defRPr lang="en-CA" sz="2800" kern="2000" spc="-50" baseline="0" dirty="0">
                <a:solidFill>
                  <a:schemeClr val="tx2"/>
                </a:solidFill>
                <a:latin typeface="+mj-lt"/>
                <a:ea typeface="+mj-ea"/>
                <a:cs typeface="+mj-cs"/>
              </a:defRPr>
            </a:lvl1pPr>
          </a:lstStyle>
          <a:p>
            <a:r>
              <a:rPr lang="en-US"/>
              <a:t>Three column layout</a:t>
            </a:r>
            <a:br>
              <a:rPr lang="en-US"/>
            </a:br>
            <a:r>
              <a:rPr lang="en-US"/>
              <a:t>Title 2 lines maximum</a:t>
            </a:r>
            <a:endParaRPr lang="en-CA"/>
          </a:p>
        </p:txBody>
      </p:sp>
      <p:sp>
        <p:nvSpPr>
          <p:cNvPr id="23" name="TextBox 22">
            <a:extLst>
              <a:ext uri="{FF2B5EF4-FFF2-40B4-BE49-F238E27FC236}">
                <a16:creationId xmlns:a16="http://schemas.microsoft.com/office/drawing/2014/main" id="{EDE40922-B18A-2DF9-C121-EF497B173DA5}"/>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accent6">
                    <a:lumMod val="90000"/>
                  </a:schemeClr>
                </a:solidFill>
                <a:latin typeface="+mn-lt"/>
                <a:ea typeface="+mn-ea"/>
                <a:cs typeface="+mn-cs"/>
              </a:rPr>
              <a:pPr marL="0" lvl="0" algn="l" defTabSz="914400" rtl="0" eaLnBrk="1" latinLnBrk="0" hangingPunct="1">
                <a:lnSpc>
                  <a:spcPct val="125000"/>
                </a:lnSpc>
              </a:pPr>
              <a:t>‹#›</a:t>
            </a:fld>
            <a:endParaRPr lang="en-US" sz="800" kern="1200">
              <a:solidFill>
                <a:schemeClr val="accent6">
                  <a:lumMod val="90000"/>
                </a:schemeClr>
              </a:solidFill>
              <a:latin typeface="+mn-lt"/>
              <a:ea typeface="+mn-ea"/>
              <a:cs typeface="+mn-cs"/>
            </a:endParaRPr>
          </a:p>
        </p:txBody>
      </p:sp>
      <p:grpSp>
        <p:nvGrpSpPr>
          <p:cNvPr id="40" name="Group 39">
            <a:extLst>
              <a:ext uri="{FF2B5EF4-FFF2-40B4-BE49-F238E27FC236}">
                <a16:creationId xmlns:a16="http://schemas.microsoft.com/office/drawing/2014/main" id="{C3479EAD-810E-2127-DFE4-C119FFAAF25F}"/>
              </a:ext>
            </a:extLst>
          </p:cNvPr>
          <p:cNvGrpSpPr/>
          <p:nvPr userDrawn="1"/>
        </p:nvGrpSpPr>
        <p:grpSpPr>
          <a:xfrm>
            <a:off x="12290489" y="-1"/>
            <a:ext cx="2910882" cy="6858001"/>
            <a:chOff x="12290489" y="-1"/>
            <a:chExt cx="2910882" cy="6858001"/>
          </a:xfrm>
        </p:grpSpPr>
        <p:sp>
          <p:nvSpPr>
            <p:cNvPr id="41" name="Rectangle 40">
              <a:extLst>
                <a:ext uri="{FF2B5EF4-FFF2-40B4-BE49-F238E27FC236}">
                  <a16:creationId xmlns:a16="http://schemas.microsoft.com/office/drawing/2014/main" id="{5BDB44CD-9F2B-F58C-094C-02B9892CF15A}"/>
                </a:ext>
              </a:extLst>
            </p:cNvPr>
            <p:cNvSpPr/>
            <p:nvPr userDrawn="1"/>
          </p:nvSpPr>
          <p:spPr>
            <a:xfrm>
              <a:off x="12290489" y="-1"/>
              <a:ext cx="273515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atin typeface="Aptos" panose="020B0004020202020204" pitchFamily="34" charset="0"/>
                <a:cs typeface="Aparajita" panose="02020603050405020304" pitchFamily="18" charset="0"/>
              </a:endParaRPr>
            </a:p>
          </p:txBody>
        </p:sp>
        <p:sp>
          <p:nvSpPr>
            <p:cNvPr id="42" name="TextBox 41">
              <a:extLst>
                <a:ext uri="{FF2B5EF4-FFF2-40B4-BE49-F238E27FC236}">
                  <a16:creationId xmlns:a16="http://schemas.microsoft.com/office/drawing/2014/main" id="{FB15FE9D-716F-C274-7D27-8D223E8ABE60}"/>
                </a:ext>
              </a:extLst>
            </p:cNvPr>
            <p:cNvSpPr txBox="1"/>
            <p:nvPr userDrawn="1"/>
          </p:nvSpPr>
          <p:spPr>
            <a:xfrm>
              <a:off x="12449814" y="173148"/>
              <a:ext cx="1455527" cy="169277"/>
            </a:xfrm>
            <a:prstGeom prst="rect">
              <a:avLst/>
            </a:prstGeom>
          </p:spPr>
          <p:txBody>
            <a:bodyPr vert="horz" wrap="none" lIns="0" tIns="0" rIns="0" bIns="0" rtlCol="0" anchor="t">
              <a:spAutoFit/>
            </a:bodyPr>
            <a:lstStyle>
              <a:defPPr>
                <a:defRPr lang="en-US"/>
              </a:defPPr>
              <a:lvl1pPr>
                <a:defRPr sz="1100">
                  <a:solidFill>
                    <a:schemeClr val="accent2"/>
                  </a:solidFill>
                  <a:latin typeface="Arial" charset="0"/>
                  <a:ea typeface="Arial" charset="0"/>
                  <a:cs typeface="Arial" charset="0"/>
                </a:defRPr>
              </a:lvl1pPr>
            </a:lstStyle>
            <a:p>
              <a:pPr lvl="0"/>
              <a:r>
                <a:rPr lang="en-US" b="1">
                  <a:solidFill>
                    <a:schemeClr val="bg1"/>
                  </a:solidFill>
                  <a:latin typeface="Aptos" panose="020B0004020202020204" pitchFamily="34" charset="0"/>
                  <a:cs typeface="Aparajita" panose="02020603050405020304" pitchFamily="18" charset="0"/>
                </a:rPr>
                <a:t>HOW TO ADD AN ICON</a:t>
              </a:r>
            </a:p>
          </p:txBody>
        </p:sp>
        <p:cxnSp>
          <p:nvCxnSpPr>
            <p:cNvPr id="43" name="Straight Connector 42">
              <a:extLst>
                <a:ext uri="{FF2B5EF4-FFF2-40B4-BE49-F238E27FC236}">
                  <a16:creationId xmlns:a16="http://schemas.microsoft.com/office/drawing/2014/main" id="{8E80D713-C5E7-B361-2F72-50AD4046E3F8}"/>
                </a:ext>
              </a:extLst>
            </p:cNvPr>
            <p:cNvCxnSpPr>
              <a:cxnSpLocks/>
            </p:cNvCxnSpPr>
            <p:nvPr userDrawn="1"/>
          </p:nvCxnSpPr>
          <p:spPr>
            <a:xfrm>
              <a:off x="12449814" y="423012"/>
              <a:ext cx="270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D3B814A9-8A88-5DDE-79A3-1B2EF1A66658}"/>
                </a:ext>
              </a:extLst>
            </p:cNvPr>
            <p:cNvSpPr txBox="1"/>
            <p:nvPr userDrawn="1"/>
          </p:nvSpPr>
          <p:spPr>
            <a:xfrm>
              <a:off x="12614407" y="1281322"/>
              <a:ext cx="2297338" cy="606192"/>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b="1">
                  <a:latin typeface="Aptos" panose="020B0004020202020204" pitchFamily="34" charset="0"/>
                  <a:cs typeface="Aparajita" panose="02020603050405020304" pitchFamily="18" charset="0"/>
                </a:rPr>
                <a:t>Method 1: </a:t>
              </a:r>
              <a:r>
                <a:rPr lang="en-US" sz="600" b="0">
                  <a:latin typeface="Aptos" panose="020B0004020202020204" pitchFamily="34" charset="0"/>
                  <a:cs typeface="Aparajita" panose="02020603050405020304" pitchFamily="18" charset="0"/>
                </a:rPr>
                <a:t>from file browser</a:t>
              </a:r>
            </a:p>
            <a:p>
              <a:pPr lvl="1">
                <a:buNone/>
              </a:pPr>
              <a:r>
                <a:rPr lang="en-US" sz="1050">
                  <a:latin typeface="Aptos" panose="020B0004020202020204" pitchFamily="34" charset="0"/>
                  <a:cs typeface="Aparajita" panose="02020603050405020304" pitchFamily="18" charset="0"/>
                </a:rPr>
                <a:t>Drag the icon onto the slide.</a:t>
              </a:r>
            </a:p>
            <a:p>
              <a:pPr marL="0" marR="0" lvl="1" indent="0" algn="l" defTabSz="914400" rtl="0" eaLnBrk="1" fontAlgn="auto" latinLnBrk="0" hangingPunct="1">
                <a:lnSpc>
                  <a:spcPct val="90000"/>
                </a:lnSpc>
                <a:spcBef>
                  <a:spcPts val="0"/>
                </a:spcBef>
                <a:spcAft>
                  <a:spcPts val="300"/>
                </a:spcAft>
                <a:buClrTx/>
                <a:buSzTx/>
                <a:buFontTx/>
                <a:buNone/>
                <a:tabLst/>
                <a:defRPr/>
              </a:pPr>
              <a:r>
                <a:rPr lang="en-US" sz="700">
                  <a:latin typeface="Aptos" panose="020B0004020202020204" pitchFamily="34" charset="0"/>
                  <a:cs typeface="Aparajita" panose="02020603050405020304" pitchFamily="18" charset="0"/>
                </a:rPr>
                <a:t>Note: If there are multiple image placeholders on the slide, select the intended placeholder before dragging in the image to let PowerPoint know where you want it.</a:t>
              </a:r>
              <a:endParaRPr lang="en-US" sz="1000">
                <a:latin typeface="Aptos" panose="020B0004020202020204" pitchFamily="34" charset="0"/>
                <a:cs typeface="Aparajita" panose="02020603050405020304" pitchFamily="18" charset="0"/>
              </a:endParaRPr>
            </a:p>
          </p:txBody>
        </p:sp>
        <p:sp>
          <p:nvSpPr>
            <p:cNvPr id="45" name="TextBox 44">
              <a:extLst>
                <a:ext uri="{FF2B5EF4-FFF2-40B4-BE49-F238E27FC236}">
                  <a16:creationId xmlns:a16="http://schemas.microsoft.com/office/drawing/2014/main" id="{D615C7A9-E29B-21F9-E2E8-C923E8968F3E}"/>
                </a:ext>
              </a:extLst>
            </p:cNvPr>
            <p:cNvSpPr txBox="1">
              <a:spLocks noChangeAspect="1"/>
            </p:cNvSpPr>
            <p:nvPr/>
          </p:nvSpPr>
          <p:spPr>
            <a:xfrm>
              <a:off x="12449814" y="566082"/>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1</a:t>
              </a:r>
            </a:p>
          </p:txBody>
        </p:sp>
        <p:sp>
          <p:nvSpPr>
            <p:cNvPr id="46" name="TextBox 45">
              <a:extLst>
                <a:ext uri="{FF2B5EF4-FFF2-40B4-BE49-F238E27FC236}">
                  <a16:creationId xmlns:a16="http://schemas.microsoft.com/office/drawing/2014/main" id="{3EA8DC82-0D60-6232-3BC9-24A65D14C00F}"/>
                </a:ext>
              </a:extLst>
            </p:cNvPr>
            <p:cNvSpPr txBox="1">
              <a:spLocks noChangeAspect="1"/>
            </p:cNvSpPr>
            <p:nvPr/>
          </p:nvSpPr>
          <p:spPr>
            <a:xfrm>
              <a:off x="12449814" y="1018081"/>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2</a:t>
              </a:r>
            </a:p>
          </p:txBody>
        </p:sp>
        <p:sp>
          <p:nvSpPr>
            <p:cNvPr id="47" name="TextBox 46">
              <a:extLst>
                <a:ext uri="{FF2B5EF4-FFF2-40B4-BE49-F238E27FC236}">
                  <a16:creationId xmlns:a16="http://schemas.microsoft.com/office/drawing/2014/main" id="{8FB3888D-CF08-9A5E-6087-0A96D2561366}"/>
                </a:ext>
              </a:extLst>
            </p:cNvPr>
            <p:cNvSpPr txBox="1"/>
            <p:nvPr userDrawn="1"/>
          </p:nvSpPr>
          <p:spPr>
            <a:xfrm>
              <a:off x="12614406" y="545515"/>
              <a:ext cx="2586965" cy="612988"/>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0">
                <a:spcBef>
                  <a:spcPts val="700"/>
                </a:spcBef>
              </a:pPr>
              <a:r>
                <a:rPr lang="en-US">
                  <a:latin typeface="Aptos" panose="020B0004020202020204" pitchFamily="34" charset="0"/>
                  <a:cs typeface="Aparajita" panose="02020603050405020304" pitchFamily="18" charset="0"/>
                </a:rPr>
                <a:t>Source icon from the </a:t>
              </a:r>
              <a:br>
                <a:rPr lang="en-US">
                  <a:latin typeface="Aptos" panose="020B0004020202020204" pitchFamily="34" charset="0"/>
                  <a:cs typeface="Aparajita" panose="02020603050405020304" pitchFamily="18" charset="0"/>
                </a:rPr>
              </a:br>
              <a:r>
                <a:rPr lang="en-US">
                  <a:solidFill>
                    <a:schemeClr val="accent1"/>
                  </a:solidFill>
                  <a:latin typeface="Aptos" panose="020B0004020202020204" pitchFamily="34" charset="0"/>
                  <a:cs typeface="Aparajita" panose="02020603050405020304" pitchFamily="18" charset="0"/>
                </a:rPr>
                <a:t>Qualcomm Icon Library</a:t>
              </a:r>
            </a:p>
            <a:p>
              <a:pPr lvl="0">
                <a:spcBef>
                  <a:spcPts val="700"/>
                </a:spcBef>
              </a:pPr>
              <a:r>
                <a:rPr lang="en-US">
                  <a:latin typeface="Aptos" panose="020B0004020202020204" pitchFamily="34" charset="0"/>
                  <a:cs typeface="Aparajita" panose="02020603050405020304" pitchFamily="18" charset="0"/>
                </a:rPr>
                <a:t>Add the icon to the placeholder.</a:t>
              </a:r>
            </a:p>
          </p:txBody>
        </p:sp>
        <p:sp>
          <p:nvSpPr>
            <p:cNvPr id="48" name="TextBox 47">
              <a:extLst>
                <a:ext uri="{FF2B5EF4-FFF2-40B4-BE49-F238E27FC236}">
                  <a16:creationId xmlns:a16="http://schemas.microsoft.com/office/drawing/2014/main" id="{6CBF6BC2-3BF4-D922-4257-F4687B34FC41}"/>
                </a:ext>
              </a:extLst>
            </p:cNvPr>
            <p:cNvSpPr txBox="1"/>
            <p:nvPr userDrawn="1"/>
          </p:nvSpPr>
          <p:spPr>
            <a:xfrm>
              <a:off x="12614407" y="1990969"/>
              <a:ext cx="1981357" cy="605550"/>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2: </a:t>
              </a:r>
              <a:r>
                <a:rPr lang="en-US" sz="600" b="0">
                  <a:latin typeface="Aptos" panose="020B0004020202020204" pitchFamily="34" charset="0"/>
                  <a:cs typeface="Aparajita" panose="02020603050405020304" pitchFamily="18" charset="0"/>
                </a:rPr>
                <a:t>Paste from clipboard</a:t>
              </a:r>
            </a:p>
            <a:p>
              <a:pPr lvl="1">
                <a:buNone/>
              </a:pPr>
              <a:r>
                <a:rPr lang="en-US" sz="1050">
                  <a:latin typeface="Aptos" panose="020B0004020202020204" pitchFamily="34" charset="0"/>
                  <a:cs typeface="Aparajita" panose="02020603050405020304" pitchFamily="18" charset="0"/>
                </a:rPr>
                <a:t>Select the icon placeholder.</a:t>
              </a:r>
            </a:p>
            <a:p>
              <a:pPr lvl="1">
                <a:buNone/>
              </a:pPr>
              <a:r>
                <a:rPr lang="en-US" sz="1050">
                  <a:latin typeface="Aptos" panose="020B0004020202020204" pitchFamily="34" charset="0"/>
                  <a:cs typeface="Aparajita" panose="02020603050405020304" pitchFamily="18" charset="0"/>
                </a:rPr>
                <a:t>Right-click or use keyboard shortcuts to paste the icon.</a:t>
              </a:r>
            </a:p>
          </p:txBody>
        </p:sp>
        <p:sp>
          <p:nvSpPr>
            <p:cNvPr id="49" name="TextBox 48">
              <a:extLst>
                <a:ext uri="{FF2B5EF4-FFF2-40B4-BE49-F238E27FC236}">
                  <a16:creationId xmlns:a16="http://schemas.microsoft.com/office/drawing/2014/main" id="{0A03FA61-0E9A-7595-F64E-CDB3BA8FA0F9}"/>
                </a:ext>
              </a:extLst>
            </p:cNvPr>
            <p:cNvSpPr txBox="1"/>
            <p:nvPr userDrawn="1"/>
          </p:nvSpPr>
          <p:spPr>
            <a:xfrm>
              <a:off x="12614407" y="2699974"/>
              <a:ext cx="2297338" cy="421654"/>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3: </a:t>
              </a:r>
              <a:r>
                <a:rPr lang="en-US" sz="600" b="0">
                  <a:latin typeface="Aptos" panose="020B0004020202020204" pitchFamily="34" charset="0"/>
                  <a:cs typeface="Aparajita" panose="02020603050405020304" pitchFamily="18" charset="0"/>
                </a:rPr>
                <a:t>Placeholder icon</a:t>
              </a:r>
            </a:p>
            <a:p>
              <a:pPr lvl="1">
                <a:buNone/>
              </a:pPr>
              <a:r>
                <a:rPr lang="en-US" sz="1050">
                  <a:latin typeface="Aptos" panose="020B0004020202020204" pitchFamily="34" charset="0"/>
                  <a:cs typeface="Aparajita" panose="02020603050405020304" pitchFamily="18" charset="0"/>
                </a:rPr>
                <a:t>Click the image icon inside the placeholder to browse for an icon.</a:t>
              </a:r>
            </a:p>
          </p:txBody>
        </p:sp>
        <p:grpSp>
          <p:nvGrpSpPr>
            <p:cNvPr id="50" name="Group 49">
              <a:extLst>
                <a:ext uri="{FF2B5EF4-FFF2-40B4-BE49-F238E27FC236}">
                  <a16:creationId xmlns:a16="http://schemas.microsoft.com/office/drawing/2014/main" id="{045C6CE7-1836-CD98-FD2E-3852CC4F95C4}"/>
                </a:ext>
              </a:extLst>
            </p:cNvPr>
            <p:cNvGrpSpPr/>
            <p:nvPr userDrawn="1"/>
          </p:nvGrpSpPr>
          <p:grpSpPr>
            <a:xfrm>
              <a:off x="12429548" y="3236396"/>
              <a:ext cx="2735151" cy="1280928"/>
              <a:chOff x="9286315" y="6976989"/>
              <a:chExt cx="2735151" cy="1280928"/>
            </a:xfrm>
          </p:grpSpPr>
          <p:sp>
            <p:nvSpPr>
              <p:cNvPr id="61" name="Rectangle 60">
                <a:extLst>
                  <a:ext uri="{FF2B5EF4-FFF2-40B4-BE49-F238E27FC236}">
                    <a16:creationId xmlns:a16="http://schemas.microsoft.com/office/drawing/2014/main" id="{A244D9D0-DA66-A41C-0A97-F246FC60386E}"/>
                  </a:ext>
                </a:extLst>
              </p:cNvPr>
              <p:cNvSpPr/>
              <p:nvPr userDrawn="1"/>
            </p:nvSpPr>
            <p:spPr>
              <a:xfrm>
                <a:off x="9286315" y="6976989"/>
                <a:ext cx="2735151" cy="128092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62" name="TextBox 61">
                <a:extLst>
                  <a:ext uri="{FF2B5EF4-FFF2-40B4-BE49-F238E27FC236}">
                    <a16:creationId xmlns:a16="http://schemas.microsoft.com/office/drawing/2014/main" id="{1A64F655-4301-1FB7-250E-9C1A8B5FCB43}"/>
                  </a:ext>
                </a:extLst>
              </p:cNvPr>
              <p:cNvSpPr txBox="1"/>
              <p:nvPr userDrawn="1"/>
            </p:nvSpPr>
            <p:spPr>
              <a:xfrm>
                <a:off x="9970738" y="7105788"/>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Cropping Graphics</a:t>
                </a:r>
              </a:p>
            </p:txBody>
          </p:sp>
          <p:pic>
            <p:nvPicPr>
              <p:cNvPr id="63" name="Graphic 62">
                <a:extLst>
                  <a:ext uri="{FF2B5EF4-FFF2-40B4-BE49-F238E27FC236}">
                    <a16:creationId xmlns:a16="http://schemas.microsoft.com/office/drawing/2014/main" id="{26C4B24F-6463-127F-4A4C-E83AB1F2439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46538" y="7116071"/>
                <a:ext cx="155227" cy="155227"/>
              </a:xfrm>
              <a:prstGeom prst="rect">
                <a:avLst/>
              </a:prstGeom>
            </p:spPr>
          </p:pic>
          <p:sp>
            <p:nvSpPr>
              <p:cNvPr id="128" name="TextBox 127">
                <a:extLst>
                  <a:ext uri="{FF2B5EF4-FFF2-40B4-BE49-F238E27FC236}">
                    <a16:creationId xmlns:a16="http://schemas.microsoft.com/office/drawing/2014/main" id="{49B54B08-0A6A-2E23-571B-DAF9DEE5871E}"/>
                  </a:ext>
                </a:extLst>
              </p:cNvPr>
              <p:cNvSpPr txBox="1"/>
              <p:nvPr userDrawn="1"/>
            </p:nvSpPr>
            <p:spPr>
              <a:xfrm>
                <a:off x="9446538" y="7369972"/>
                <a:ext cx="2384904" cy="738664"/>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Right-click on the icon.</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Choose “Crop” from the menu. (           )</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Adjust the size and position of the image.</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Press Esc or click outside the image area to exit the cropping mode.</a:t>
                </a:r>
              </a:p>
            </p:txBody>
          </p:sp>
          <p:pic>
            <p:nvPicPr>
              <p:cNvPr id="129" name="Picture 128">
                <a:extLst>
                  <a:ext uri="{FF2B5EF4-FFF2-40B4-BE49-F238E27FC236}">
                    <a16:creationId xmlns:a16="http://schemas.microsoft.com/office/drawing/2014/main" id="{922454F9-38F9-E75F-229D-6791D73750BD}"/>
                  </a:ext>
                </a:extLst>
              </p:cNvPr>
              <p:cNvPicPr>
                <a:picLocks noChangeAspect="1"/>
              </p:cNvPicPr>
              <p:nvPr userDrawn="1"/>
            </p:nvPicPr>
            <p:blipFill rotWithShape="1">
              <a:blip r:embed="rId4"/>
              <a:srcRect l="33684" t="12097" r="43371" b="20368"/>
              <a:stretch/>
            </p:blipFill>
            <p:spPr>
              <a:xfrm>
                <a:off x="11243541" y="7454405"/>
                <a:ext cx="136897" cy="213643"/>
              </a:xfrm>
              <a:prstGeom prst="rect">
                <a:avLst/>
              </a:prstGeom>
              <a:ln w="19050">
                <a:noFill/>
              </a:ln>
            </p:spPr>
          </p:pic>
          <p:sp>
            <p:nvSpPr>
              <p:cNvPr id="131" name="TextBox 130">
                <a:extLst>
                  <a:ext uri="{FF2B5EF4-FFF2-40B4-BE49-F238E27FC236}">
                    <a16:creationId xmlns:a16="http://schemas.microsoft.com/office/drawing/2014/main" id="{89AD0476-0BA4-5FE8-0058-0D8FFD04C7CE}"/>
                  </a:ext>
                </a:extLst>
              </p:cNvPr>
              <p:cNvSpPr txBox="1"/>
              <p:nvPr userDrawn="1"/>
            </p:nvSpPr>
            <p:spPr>
              <a:xfrm>
                <a:off x="9667287" y="7119168"/>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nvGrpSpPr>
            <p:cNvPr id="51" name="Group 50">
              <a:extLst>
                <a:ext uri="{FF2B5EF4-FFF2-40B4-BE49-F238E27FC236}">
                  <a16:creationId xmlns:a16="http://schemas.microsoft.com/office/drawing/2014/main" id="{4BE1028D-B18D-B36F-60B3-4986BFEEF925}"/>
                </a:ext>
              </a:extLst>
            </p:cNvPr>
            <p:cNvGrpSpPr/>
            <p:nvPr userDrawn="1"/>
          </p:nvGrpSpPr>
          <p:grpSpPr>
            <a:xfrm>
              <a:off x="12429548" y="4543123"/>
              <a:ext cx="2735151" cy="2200108"/>
              <a:chOff x="9538241" y="5155416"/>
              <a:chExt cx="2735151" cy="2200108"/>
            </a:xfrm>
          </p:grpSpPr>
          <p:sp>
            <p:nvSpPr>
              <p:cNvPr id="52" name="Rectangle 51">
                <a:extLst>
                  <a:ext uri="{FF2B5EF4-FFF2-40B4-BE49-F238E27FC236}">
                    <a16:creationId xmlns:a16="http://schemas.microsoft.com/office/drawing/2014/main" id="{0A9ABB30-2A24-E0D2-55B0-A73CE39D109F}"/>
                  </a:ext>
                </a:extLst>
              </p:cNvPr>
              <p:cNvSpPr/>
              <p:nvPr userDrawn="1"/>
            </p:nvSpPr>
            <p:spPr>
              <a:xfrm>
                <a:off x="9538241" y="5155416"/>
                <a:ext cx="2735151" cy="220010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53" name="TextBox 52">
                <a:extLst>
                  <a:ext uri="{FF2B5EF4-FFF2-40B4-BE49-F238E27FC236}">
                    <a16:creationId xmlns:a16="http://schemas.microsoft.com/office/drawing/2014/main" id="{10A95012-A7F5-02FE-E678-BF6265893549}"/>
                  </a:ext>
                </a:extLst>
              </p:cNvPr>
              <p:cNvSpPr txBox="1"/>
              <p:nvPr userDrawn="1"/>
            </p:nvSpPr>
            <p:spPr>
              <a:xfrm>
                <a:off x="10222664" y="5284216"/>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Changing Icons</a:t>
                </a:r>
              </a:p>
            </p:txBody>
          </p:sp>
          <p:pic>
            <p:nvPicPr>
              <p:cNvPr id="54" name="Graphic 53">
                <a:extLst>
                  <a:ext uri="{FF2B5EF4-FFF2-40B4-BE49-F238E27FC236}">
                    <a16:creationId xmlns:a16="http://schemas.microsoft.com/office/drawing/2014/main" id="{C7D43E17-4D5B-8DC8-6045-9AA3AA7D640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98464" y="5294499"/>
                <a:ext cx="155227" cy="155227"/>
              </a:xfrm>
              <a:prstGeom prst="rect">
                <a:avLst/>
              </a:prstGeom>
            </p:spPr>
          </p:pic>
          <p:sp>
            <p:nvSpPr>
              <p:cNvPr id="55" name="TextBox 54">
                <a:extLst>
                  <a:ext uri="{FF2B5EF4-FFF2-40B4-BE49-F238E27FC236}">
                    <a16:creationId xmlns:a16="http://schemas.microsoft.com/office/drawing/2014/main" id="{EAA03FF1-2DB4-2322-26D7-04553EC0EC12}"/>
                  </a:ext>
                </a:extLst>
              </p:cNvPr>
              <p:cNvSpPr txBox="1"/>
              <p:nvPr userDrawn="1"/>
            </p:nvSpPr>
            <p:spPr>
              <a:xfrm>
                <a:off x="9713479" y="5605333"/>
                <a:ext cx="2481100" cy="2564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600" b="1" kern="1200" cap="all" spc="20" baseline="0" noProof="0">
                    <a:solidFill>
                      <a:schemeClr val="tx1"/>
                    </a:solidFill>
                    <a:latin typeface="Aptos" panose="020B0004020202020204" pitchFamily="34" charset="0"/>
                    <a:ea typeface="+mn-ea"/>
                    <a:cs typeface="Aparajita" panose="02020603050405020304" pitchFamily="18" charset="0"/>
                  </a:rPr>
                  <a:t>Method 1: </a:t>
                </a:r>
                <a:r>
                  <a:rPr lang="en-US" sz="600" b="0" kern="1200" cap="all" spc="20" baseline="0" noProof="0">
                    <a:solidFill>
                      <a:schemeClr val="tx1"/>
                    </a:solidFill>
                    <a:latin typeface="Aptos" panose="020B0004020202020204" pitchFamily="34" charset="0"/>
                    <a:ea typeface="+mn-ea"/>
                    <a:cs typeface="Aparajita" panose="02020603050405020304" pitchFamily="18" charset="0"/>
                  </a:rPr>
                  <a:t>RIGHT CLICK</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Right-click on icon and select “Change Picture”</a:t>
                </a:r>
              </a:p>
            </p:txBody>
          </p:sp>
          <p:sp>
            <p:nvSpPr>
              <p:cNvPr id="56" name="TextBox 55">
                <a:extLst>
                  <a:ext uri="{FF2B5EF4-FFF2-40B4-BE49-F238E27FC236}">
                    <a16:creationId xmlns:a16="http://schemas.microsoft.com/office/drawing/2014/main" id="{D47EFAF2-523E-10C5-E026-1FF65E7FB2E5}"/>
                  </a:ext>
                </a:extLst>
              </p:cNvPr>
              <p:cNvSpPr txBox="1"/>
              <p:nvPr userDrawn="1"/>
            </p:nvSpPr>
            <p:spPr>
              <a:xfrm>
                <a:off x="9713479" y="6516011"/>
                <a:ext cx="2422981" cy="499367"/>
              </a:xfrm>
              <a:prstGeom prst="rect">
                <a:avLst/>
              </a:prstGeom>
            </p:spPr>
            <p:txBody>
              <a:bodyPr vert="horz" wrap="square" lIns="0" tIns="0" rIns="0" bIns="0" rtlCol="0" anchor="t">
                <a:spAutoFit/>
              </a:bodyPr>
              <a:lstStyle/>
              <a:p>
                <a:pPr marL="134938" lvl="1" indent="-131763" algn="l" defTabSz="914400" rtl="0" eaLnBrk="1" latinLnBrk="0" hangingPunct="1">
                  <a:lnSpc>
                    <a:spcPct val="90000"/>
                  </a:lnSpc>
                  <a:spcBef>
                    <a:spcPts val="0"/>
                  </a:spcBef>
                  <a:spcAft>
                    <a:spcPts val="300"/>
                  </a:spcAft>
                  <a:buFont typeface="Wingdings" pitchFamily="2" charset="2"/>
                  <a:buChar char="§"/>
                  <a:tabLst/>
                  <a:defRPr/>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Deleting the image may bring the image placeholder to the top layer, covering the photo caption textbox. Right-click on the placeholder and choose “Send to Back”.</a:t>
                </a:r>
              </a:p>
            </p:txBody>
          </p:sp>
          <p:sp>
            <p:nvSpPr>
              <p:cNvPr id="57" name="TextBox 56">
                <a:extLst>
                  <a:ext uri="{FF2B5EF4-FFF2-40B4-BE49-F238E27FC236}">
                    <a16:creationId xmlns:a16="http://schemas.microsoft.com/office/drawing/2014/main" id="{3B24F0A0-8AA7-8379-5E4A-1A2A95667D7D}"/>
                  </a:ext>
                </a:extLst>
              </p:cNvPr>
              <p:cNvSpPr txBox="1"/>
              <p:nvPr userDrawn="1"/>
            </p:nvSpPr>
            <p:spPr>
              <a:xfrm>
                <a:off x="9713479" y="6063079"/>
                <a:ext cx="2422981" cy="3949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Method 2: </a:t>
                </a:r>
                <a:r>
                  <a:rPr kumimoji="0" lang="en-US" sz="600" b="0"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RESET PLACEHOLDER</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First, delete the existing icon to reset the photo placeholder functionality.</a:t>
                </a:r>
              </a:p>
            </p:txBody>
          </p:sp>
          <p:sp>
            <p:nvSpPr>
              <p:cNvPr id="58" name="TextBox 57">
                <a:extLst>
                  <a:ext uri="{FF2B5EF4-FFF2-40B4-BE49-F238E27FC236}">
                    <a16:creationId xmlns:a16="http://schemas.microsoft.com/office/drawing/2014/main" id="{01829B35-272F-4074-92CC-A156C1CDADDD}"/>
                  </a:ext>
                </a:extLst>
              </p:cNvPr>
              <p:cNvSpPr txBox="1"/>
              <p:nvPr userDrawn="1"/>
            </p:nvSpPr>
            <p:spPr>
              <a:xfrm>
                <a:off x="9713479" y="7056726"/>
                <a:ext cx="2422981" cy="138499"/>
              </a:xfrm>
              <a:prstGeom prst="rect">
                <a:avLst/>
              </a:prstGeom>
            </p:spPr>
            <p:txBody>
              <a:bodyPr vert="horz" wrap="square" lIns="0" tIns="0" rIns="0" bIns="0" rtlCol="0" anchor="t">
                <a:spAutoFit/>
              </a:bodyPr>
              <a:lstStyle/>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You can now add a new icon as normal.</a:t>
                </a:r>
              </a:p>
            </p:txBody>
          </p:sp>
          <p:cxnSp>
            <p:nvCxnSpPr>
              <p:cNvPr id="59" name="Straight Connector 58">
                <a:extLst>
                  <a:ext uri="{FF2B5EF4-FFF2-40B4-BE49-F238E27FC236}">
                    <a16:creationId xmlns:a16="http://schemas.microsoft.com/office/drawing/2014/main" id="{7939134C-69A1-0463-A252-1582C51C7954}"/>
                  </a:ext>
                </a:extLst>
              </p:cNvPr>
              <p:cNvCxnSpPr>
                <a:cxnSpLocks/>
              </p:cNvCxnSpPr>
              <p:nvPr userDrawn="1"/>
            </p:nvCxnSpPr>
            <p:spPr>
              <a:xfrm>
                <a:off x="9713479" y="5957047"/>
                <a:ext cx="27000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4F829B6B-797B-FB9F-5F92-9FEF0A3BFBE3}"/>
                  </a:ext>
                </a:extLst>
              </p:cNvPr>
              <p:cNvSpPr txBox="1"/>
              <p:nvPr userDrawn="1"/>
            </p:nvSpPr>
            <p:spPr>
              <a:xfrm>
                <a:off x="9919213" y="5297596"/>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sp>
        <p:nvSpPr>
          <p:cNvPr id="2" name="Footer Placeholder 1">
            <a:extLst>
              <a:ext uri="{FF2B5EF4-FFF2-40B4-BE49-F238E27FC236}">
                <a16:creationId xmlns:a16="http://schemas.microsoft.com/office/drawing/2014/main" id="{CFAF4676-0FE4-0EEA-B97D-EF0D71148385}"/>
              </a:ext>
            </a:extLst>
          </p:cNvPr>
          <p:cNvSpPr>
            <a:spLocks noGrp="1"/>
          </p:cNvSpPr>
          <p:nvPr>
            <p:ph type="ftr" sz="quarter" idx="38"/>
          </p:nvPr>
        </p:nvSpPr>
        <p:spPr/>
        <p:txBody>
          <a:bodyPr/>
          <a:lstStyle/>
          <a:p>
            <a:endParaRPr lang="en-CA"/>
          </a:p>
        </p:txBody>
      </p:sp>
      <p:sp>
        <p:nvSpPr>
          <p:cNvPr id="4" name="Text Placeholder 22">
            <a:extLst>
              <a:ext uri="{FF2B5EF4-FFF2-40B4-BE49-F238E27FC236}">
                <a16:creationId xmlns:a16="http://schemas.microsoft.com/office/drawing/2014/main" id="{2FEE1995-5EE6-B782-1270-FC8C30634C1A}"/>
              </a:ext>
            </a:extLst>
          </p:cNvPr>
          <p:cNvSpPr>
            <a:spLocks noGrp="1"/>
          </p:cNvSpPr>
          <p:nvPr>
            <p:ph type="body" sz="quarter" idx="27" hasCustomPrompt="1"/>
          </p:nvPr>
        </p:nvSpPr>
        <p:spPr>
          <a:xfrm>
            <a:off x="531811" y="1706497"/>
            <a:ext cx="3526452" cy="905188"/>
          </a:xfrm>
          <a:prstGeom prst="callout1">
            <a:avLst>
              <a:gd name="adj1" fmla="val 93708"/>
              <a:gd name="adj2" fmla="val -69"/>
              <a:gd name="adj3" fmla="val 93686"/>
              <a:gd name="adj4" fmla="val 18048"/>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9" name="Text Placeholder 16">
            <a:extLst>
              <a:ext uri="{FF2B5EF4-FFF2-40B4-BE49-F238E27FC236}">
                <a16:creationId xmlns:a16="http://schemas.microsoft.com/office/drawing/2014/main" id="{8BF3CDFB-3035-1906-627F-169A0AFF5852}"/>
              </a:ext>
            </a:extLst>
          </p:cNvPr>
          <p:cNvSpPr>
            <a:spLocks noGrp="1"/>
          </p:cNvSpPr>
          <p:nvPr>
            <p:ph type="body" sz="quarter" idx="15" hasCustomPrompt="1"/>
          </p:nvPr>
        </p:nvSpPr>
        <p:spPr>
          <a:xfrm>
            <a:off x="531810" y="2868418"/>
            <a:ext cx="3526452" cy="2508379"/>
          </a:xfrm>
        </p:spPr>
        <p:txBody>
          <a:bodyPr wrap="square" rIns="0">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27" name="Text Placeholder 22">
            <a:extLst>
              <a:ext uri="{FF2B5EF4-FFF2-40B4-BE49-F238E27FC236}">
                <a16:creationId xmlns:a16="http://schemas.microsoft.com/office/drawing/2014/main" id="{C049CEBE-00B0-C726-8F2E-0374ECA4E1F3}"/>
              </a:ext>
            </a:extLst>
          </p:cNvPr>
          <p:cNvSpPr>
            <a:spLocks noGrp="1"/>
          </p:cNvSpPr>
          <p:nvPr>
            <p:ph type="body" sz="quarter" idx="46" hasCustomPrompt="1"/>
          </p:nvPr>
        </p:nvSpPr>
        <p:spPr>
          <a:xfrm>
            <a:off x="4340711" y="1706497"/>
            <a:ext cx="3526452" cy="905188"/>
          </a:xfrm>
          <a:prstGeom prst="callout1">
            <a:avLst>
              <a:gd name="adj1" fmla="val 93708"/>
              <a:gd name="adj2" fmla="val -69"/>
              <a:gd name="adj3" fmla="val 93686"/>
              <a:gd name="adj4" fmla="val 18048"/>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28" name="Text Placeholder 16">
            <a:extLst>
              <a:ext uri="{FF2B5EF4-FFF2-40B4-BE49-F238E27FC236}">
                <a16:creationId xmlns:a16="http://schemas.microsoft.com/office/drawing/2014/main" id="{E84FC6FD-2A43-99CF-82C5-D98E826A76B7}"/>
              </a:ext>
            </a:extLst>
          </p:cNvPr>
          <p:cNvSpPr>
            <a:spLocks noGrp="1"/>
          </p:cNvSpPr>
          <p:nvPr>
            <p:ph type="body" sz="quarter" idx="47" hasCustomPrompt="1"/>
          </p:nvPr>
        </p:nvSpPr>
        <p:spPr>
          <a:xfrm>
            <a:off x="4340711" y="2868418"/>
            <a:ext cx="3526452" cy="2508379"/>
          </a:xfrm>
        </p:spPr>
        <p:txBody>
          <a:bodyPr wrap="square" rIns="0">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30" name="Text Placeholder 22">
            <a:extLst>
              <a:ext uri="{FF2B5EF4-FFF2-40B4-BE49-F238E27FC236}">
                <a16:creationId xmlns:a16="http://schemas.microsoft.com/office/drawing/2014/main" id="{6EC19D9F-705A-74B6-9EBB-9D9565620413}"/>
              </a:ext>
            </a:extLst>
          </p:cNvPr>
          <p:cNvSpPr>
            <a:spLocks noGrp="1"/>
          </p:cNvSpPr>
          <p:nvPr>
            <p:ph type="body" sz="quarter" idx="49" hasCustomPrompt="1"/>
          </p:nvPr>
        </p:nvSpPr>
        <p:spPr>
          <a:xfrm>
            <a:off x="8149611" y="1706497"/>
            <a:ext cx="3526452" cy="905188"/>
          </a:xfrm>
          <a:prstGeom prst="callout1">
            <a:avLst>
              <a:gd name="adj1" fmla="val 93708"/>
              <a:gd name="adj2" fmla="val -69"/>
              <a:gd name="adj3" fmla="val 93686"/>
              <a:gd name="adj4" fmla="val 18048"/>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31" name="Text Placeholder 16">
            <a:extLst>
              <a:ext uri="{FF2B5EF4-FFF2-40B4-BE49-F238E27FC236}">
                <a16:creationId xmlns:a16="http://schemas.microsoft.com/office/drawing/2014/main" id="{AA3A1BDB-11C1-E45D-35EC-D8FEC9CEDC61}"/>
              </a:ext>
            </a:extLst>
          </p:cNvPr>
          <p:cNvSpPr>
            <a:spLocks noGrp="1"/>
          </p:cNvSpPr>
          <p:nvPr>
            <p:ph type="body" sz="quarter" idx="50" hasCustomPrompt="1"/>
          </p:nvPr>
        </p:nvSpPr>
        <p:spPr>
          <a:xfrm>
            <a:off x="8149611" y="2868418"/>
            <a:ext cx="3526452" cy="2508379"/>
          </a:xfrm>
        </p:spPr>
        <p:txBody>
          <a:bodyPr wrap="square" rIns="0">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Tree>
    <p:extLst>
      <p:ext uri="{BB962C8B-B14F-4D97-AF65-F5344CB8AC3E}">
        <p14:creationId xmlns:p14="http://schemas.microsoft.com/office/powerpoint/2010/main" val="2928765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our Column_Black (No Icon)">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38272A-C799-49AB-5578-B5089BEC1D22}"/>
              </a:ext>
            </a:extLst>
          </p:cNvPr>
          <p:cNvSpPr>
            <a:spLocks noGrp="1"/>
          </p:cNvSpPr>
          <p:nvPr>
            <p:ph type="title" hasCustomPrompt="1"/>
          </p:nvPr>
        </p:nvSpPr>
        <p:spPr>
          <a:xfrm>
            <a:off x="515938" y="628016"/>
            <a:ext cx="11160126" cy="647700"/>
          </a:xfrm>
        </p:spPr>
        <p:txBody>
          <a:bodyPr/>
          <a:lstStyle>
            <a:lvl1pPr algn="l" defTabSz="914400" rtl="0" eaLnBrk="1" latinLnBrk="0" hangingPunct="1">
              <a:lnSpc>
                <a:spcPct val="85000"/>
              </a:lnSpc>
              <a:spcBef>
                <a:spcPct val="0"/>
              </a:spcBef>
              <a:buNone/>
              <a:defRPr lang="en-CA" sz="2800" kern="2000" spc="-50" baseline="0" dirty="0">
                <a:solidFill>
                  <a:schemeClr val="tx2"/>
                </a:solidFill>
                <a:latin typeface="+mj-lt"/>
                <a:ea typeface="+mj-ea"/>
                <a:cs typeface="+mj-cs"/>
              </a:defRPr>
            </a:lvl1pPr>
          </a:lstStyle>
          <a:p>
            <a:r>
              <a:rPr lang="en-US"/>
              <a:t>Four column layout</a:t>
            </a:r>
            <a:br>
              <a:rPr lang="en-US"/>
            </a:br>
            <a:r>
              <a:rPr lang="en-US"/>
              <a:t>Title 2 lines maximum</a:t>
            </a:r>
            <a:endParaRPr lang="en-CA"/>
          </a:p>
        </p:txBody>
      </p:sp>
      <p:sp>
        <p:nvSpPr>
          <p:cNvPr id="6" name="TextBox 5">
            <a:extLst>
              <a:ext uri="{FF2B5EF4-FFF2-40B4-BE49-F238E27FC236}">
                <a16:creationId xmlns:a16="http://schemas.microsoft.com/office/drawing/2014/main" id="{CD417586-D17D-B05D-5384-E37636F2EE20}"/>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accent6">
                    <a:lumMod val="90000"/>
                  </a:schemeClr>
                </a:solidFill>
                <a:latin typeface="+mn-lt"/>
                <a:ea typeface="+mn-ea"/>
                <a:cs typeface="+mn-cs"/>
              </a:rPr>
              <a:pPr marL="0" lvl="0" algn="l" defTabSz="914400" rtl="0" eaLnBrk="1" latinLnBrk="0" hangingPunct="1">
                <a:lnSpc>
                  <a:spcPct val="125000"/>
                </a:lnSpc>
              </a:pPr>
              <a:t>‹#›</a:t>
            </a:fld>
            <a:endParaRPr lang="en-US" sz="800" kern="1200">
              <a:solidFill>
                <a:schemeClr val="accent6">
                  <a:lumMod val="90000"/>
                </a:schemeClr>
              </a:solidFill>
              <a:latin typeface="+mn-lt"/>
              <a:ea typeface="+mn-ea"/>
              <a:cs typeface="+mn-cs"/>
            </a:endParaRPr>
          </a:p>
        </p:txBody>
      </p:sp>
      <p:grpSp>
        <p:nvGrpSpPr>
          <p:cNvPr id="43" name="Group 42">
            <a:extLst>
              <a:ext uri="{FF2B5EF4-FFF2-40B4-BE49-F238E27FC236}">
                <a16:creationId xmlns:a16="http://schemas.microsoft.com/office/drawing/2014/main" id="{717DDAE4-62DE-EEF2-E43F-005ACD006E14}"/>
              </a:ext>
            </a:extLst>
          </p:cNvPr>
          <p:cNvGrpSpPr/>
          <p:nvPr userDrawn="1"/>
        </p:nvGrpSpPr>
        <p:grpSpPr>
          <a:xfrm>
            <a:off x="12290489" y="-1"/>
            <a:ext cx="2910882" cy="6858001"/>
            <a:chOff x="12290489" y="-1"/>
            <a:chExt cx="2910882" cy="6858001"/>
          </a:xfrm>
        </p:grpSpPr>
        <p:sp>
          <p:nvSpPr>
            <p:cNvPr id="44" name="Rectangle 43">
              <a:extLst>
                <a:ext uri="{FF2B5EF4-FFF2-40B4-BE49-F238E27FC236}">
                  <a16:creationId xmlns:a16="http://schemas.microsoft.com/office/drawing/2014/main" id="{74829545-917D-5369-077E-2A4E82074C6F}"/>
                </a:ext>
              </a:extLst>
            </p:cNvPr>
            <p:cNvSpPr/>
            <p:nvPr userDrawn="1"/>
          </p:nvSpPr>
          <p:spPr>
            <a:xfrm>
              <a:off x="12290489" y="-1"/>
              <a:ext cx="2735151"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atin typeface="Aptos" panose="020B0004020202020204" pitchFamily="34" charset="0"/>
                <a:cs typeface="Aparajita" panose="02020603050405020304" pitchFamily="18" charset="0"/>
              </a:endParaRPr>
            </a:p>
          </p:txBody>
        </p:sp>
        <p:sp>
          <p:nvSpPr>
            <p:cNvPr id="45" name="TextBox 44">
              <a:extLst>
                <a:ext uri="{FF2B5EF4-FFF2-40B4-BE49-F238E27FC236}">
                  <a16:creationId xmlns:a16="http://schemas.microsoft.com/office/drawing/2014/main" id="{91214599-3AC4-B786-02F0-AE5566352055}"/>
                </a:ext>
              </a:extLst>
            </p:cNvPr>
            <p:cNvSpPr txBox="1"/>
            <p:nvPr userDrawn="1"/>
          </p:nvSpPr>
          <p:spPr>
            <a:xfrm>
              <a:off x="12449814" y="173148"/>
              <a:ext cx="1455527" cy="169277"/>
            </a:xfrm>
            <a:prstGeom prst="rect">
              <a:avLst/>
            </a:prstGeom>
          </p:spPr>
          <p:txBody>
            <a:bodyPr vert="horz" wrap="none" lIns="0" tIns="0" rIns="0" bIns="0" rtlCol="0" anchor="t">
              <a:spAutoFit/>
            </a:bodyPr>
            <a:lstStyle>
              <a:defPPr>
                <a:defRPr lang="en-US"/>
              </a:defPPr>
              <a:lvl1pPr>
                <a:defRPr sz="1100">
                  <a:solidFill>
                    <a:schemeClr val="accent2"/>
                  </a:solidFill>
                  <a:latin typeface="Arial" charset="0"/>
                  <a:ea typeface="Arial" charset="0"/>
                  <a:cs typeface="Arial" charset="0"/>
                </a:defRPr>
              </a:lvl1pPr>
            </a:lstStyle>
            <a:p>
              <a:pPr lvl="0"/>
              <a:r>
                <a:rPr lang="en-US" b="1">
                  <a:solidFill>
                    <a:schemeClr val="bg1"/>
                  </a:solidFill>
                  <a:latin typeface="Aptos" panose="020B0004020202020204" pitchFamily="34" charset="0"/>
                  <a:cs typeface="Aparajita" panose="02020603050405020304" pitchFamily="18" charset="0"/>
                </a:rPr>
                <a:t>HOW TO ADD AN ICON</a:t>
              </a:r>
            </a:p>
          </p:txBody>
        </p:sp>
        <p:cxnSp>
          <p:nvCxnSpPr>
            <p:cNvPr id="46" name="Straight Connector 45">
              <a:extLst>
                <a:ext uri="{FF2B5EF4-FFF2-40B4-BE49-F238E27FC236}">
                  <a16:creationId xmlns:a16="http://schemas.microsoft.com/office/drawing/2014/main" id="{BCA5B2B5-C2E0-2592-2785-4F84ED886D75}"/>
                </a:ext>
              </a:extLst>
            </p:cNvPr>
            <p:cNvCxnSpPr>
              <a:cxnSpLocks/>
            </p:cNvCxnSpPr>
            <p:nvPr userDrawn="1"/>
          </p:nvCxnSpPr>
          <p:spPr>
            <a:xfrm>
              <a:off x="12449814" y="423012"/>
              <a:ext cx="270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022702B7-28A0-668C-65B6-669BFACDF46D}"/>
                </a:ext>
              </a:extLst>
            </p:cNvPr>
            <p:cNvSpPr txBox="1"/>
            <p:nvPr userDrawn="1"/>
          </p:nvSpPr>
          <p:spPr>
            <a:xfrm>
              <a:off x="12614407" y="1281322"/>
              <a:ext cx="2297338" cy="606192"/>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b="1">
                  <a:latin typeface="Aptos" panose="020B0004020202020204" pitchFamily="34" charset="0"/>
                  <a:cs typeface="Aparajita" panose="02020603050405020304" pitchFamily="18" charset="0"/>
                </a:rPr>
                <a:t>Method 1: </a:t>
              </a:r>
              <a:r>
                <a:rPr lang="en-US" sz="600" b="0">
                  <a:latin typeface="Aptos" panose="020B0004020202020204" pitchFamily="34" charset="0"/>
                  <a:cs typeface="Aparajita" panose="02020603050405020304" pitchFamily="18" charset="0"/>
                </a:rPr>
                <a:t>from file browser</a:t>
              </a:r>
            </a:p>
            <a:p>
              <a:pPr lvl="1">
                <a:buNone/>
              </a:pPr>
              <a:r>
                <a:rPr lang="en-US" sz="1050">
                  <a:latin typeface="Aptos" panose="020B0004020202020204" pitchFamily="34" charset="0"/>
                  <a:cs typeface="Aparajita" panose="02020603050405020304" pitchFamily="18" charset="0"/>
                </a:rPr>
                <a:t>Drag the icon onto the slide.</a:t>
              </a:r>
            </a:p>
            <a:p>
              <a:pPr marL="0" marR="0" lvl="1" indent="0" algn="l" defTabSz="914400" rtl="0" eaLnBrk="1" fontAlgn="auto" latinLnBrk="0" hangingPunct="1">
                <a:lnSpc>
                  <a:spcPct val="90000"/>
                </a:lnSpc>
                <a:spcBef>
                  <a:spcPts val="0"/>
                </a:spcBef>
                <a:spcAft>
                  <a:spcPts val="300"/>
                </a:spcAft>
                <a:buClrTx/>
                <a:buSzTx/>
                <a:buFontTx/>
                <a:buNone/>
                <a:tabLst/>
                <a:defRPr/>
              </a:pPr>
              <a:r>
                <a:rPr lang="en-US" sz="700">
                  <a:latin typeface="Aptos" panose="020B0004020202020204" pitchFamily="34" charset="0"/>
                  <a:cs typeface="Aparajita" panose="02020603050405020304" pitchFamily="18" charset="0"/>
                </a:rPr>
                <a:t>Note: If there are multiple image placeholders on the slide, select the intended placeholder before dragging in the image to let PowerPoint know where you want it.</a:t>
              </a:r>
              <a:endParaRPr lang="en-US" sz="1000">
                <a:latin typeface="Aptos" panose="020B0004020202020204" pitchFamily="34" charset="0"/>
                <a:cs typeface="Aparajita" panose="02020603050405020304" pitchFamily="18" charset="0"/>
              </a:endParaRPr>
            </a:p>
          </p:txBody>
        </p:sp>
        <p:sp>
          <p:nvSpPr>
            <p:cNvPr id="48" name="TextBox 47">
              <a:extLst>
                <a:ext uri="{FF2B5EF4-FFF2-40B4-BE49-F238E27FC236}">
                  <a16:creationId xmlns:a16="http://schemas.microsoft.com/office/drawing/2014/main" id="{8C58B4C5-C329-4790-4200-9150B0A43C33}"/>
                </a:ext>
              </a:extLst>
            </p:cNvPr>
            <p:cNvSpPr txBox="1">
              <a:spLocks noChangeAspect="1"/>
            </p:cNvSpPr>
            <p:nvPr/>
          </p:nvSpPr>
          <p:spPr>
            <a:xfrm>
              <a:off x="12449814" y="566082"/>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1</a:t>
              </a:r>
            </a:p>
          </p:txBody>
        </p:sp>
        <p:sp>
          <p:nvSpPr>
            <p:cNvPr id="49" name="TextBox 48">
              <a:extLst>
                <a:ext uri="{FF2B5EF4-FFF2-40B4-BE49-F238E27FC236}">
                  <a16:creationId xmlns:a16="http://schemas.microsoft.com/office/drawing/2014/main" id="{D5299741-2394-3A23-F67F-F322FE1C0CB8}"/>
                </a:ext>
              </a:extLst>
            </p:cNvPr>
            <p:cNvSpPr txBox="1">
              <a:spLocks noChangeAspect="1"/>
            </p:cNvSpPr>
            <p:nvPr/>
          </p:nvSpPr>
          <p:spPr>
            <a:xfrm>
              <a:off x="12449814" y="1018081"/>
              <a:ext cx="114706" cy="114706"/>
            </a:xfrm>
            <a:prstGeom prst="ellipse">
              <a:avLst/>
            </a:prstGeom>
            <a:solidFill>
              <a:schemeClr val="accent1"/>
            </a:solidFill>
          </p:spPr>
          <p:txBody>
            <a:bodyPr vert="horz" wrap="none" lIns="0" tIns="0" rIns="0" bIns="0" rtlCol="0" anchor="ctr">
              <a:noAutofit/>
            </a:bodyPr>
            <a:lstStyle/>
            <a:p>
              <a:pPr algn="ctr"/>
              <a:r>
                <a:rPr lang="en-US" sz="500">
                  <a:solidFill>
                    <a:schemeClr val="tx1"/>
                  </a:solidFill>
                  <a:latin typeface="Aptos" panose="020B0004020202020204" pitchFamily="34" charset="0"/>
                  <a:ea typeface="Arial" charset="0"/>
                  <a:cs typeface="Aparajita" panose="02020603050405020304" pitchFamily="18" charset="0"/>
                </a:rPr>
                <a:t>2</a:t>
              </a:r>
            </a:p>
          </p:txBody>
        </p:sp>
        <p:sp>
          <p:nvSpPr>
            <p:cNvPr id="50" name="TextBox 49">
              <a:extLst>
                <a:ext uri="{FF2B5EF4-FFF2-40B4-BE49-F238E27FC236}">
                  <a16:creationId xmlns:a16="http://schemas.microsoft.com/office/drawing/2014/main" id="{43A73320-4AE9-4630-370C-00C5ADECD4A5}"/>
                </a:ext>
              </a:extLst>
            </p:cNvPr>
            <p:cNvSpPr txBox="1"/>
            <p:nvPr userDrawn="1"/>
          </p:nvSpPr>
          <p:spPr>
            <a:xfrm>
              <a:off x="12614406" y="545515"/>
              <a:ext cx="2586965" cy="612988"/>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0">
                <a:spcBef>
                  <a:spcPts val="700"/>
                </a:spcBef>
              </a:pPr>
              <a:r>
                <a:rPr lang="en-US">
                  <a:latin typeface="Aptos" panose="020B0004020202020204" pitchFamily="34" charset="0"/>
                  <a:cs typeface="Aparajita" panose="02020603050405020304" pitchFamily="18" charset="0"/>
                </a:rPr>
                <a:t>Source icon from the </a:t>
              </a:r>
              <a:br>
                <a:rPr lang="en-US">
                  <a:latin typeface="Aptos" panose="020B0004020202020204" pitchFamily="34" charset="0"/>
                  <a:cs typeface="Aparajita" panose="02020603050405020304" pitchFamily="18" charset="0"/>
                </a:rPr>
              </a:br>
              <a:r>
                <a:rPr lang="en-US">
                  <a:solidFill>
                    <a:schemeClr val="accent1"/>
                  </a:solidFill>
                  <a:latin typeface="Aptos" panose="020B0004020202020204" pitchFamily="34" charset="0"/>
                  <a:cs typeface="Aparajita" panose="02020603050405020304" pitchFamily="18" charset="0"/>
                </a:rPr>
                <a:t>Qualcomm Icon Library</a:t>
              </a:r>
            </a:p>
            <a:p>
              <a:pPr lvl="0">
                <a:spcBef>
                  <a:spcPts val="700"/>
                </a:spcBef>
              </a:pPr>
              <a:r>
                <a:rPr lang="en-US">
                  <a:latin typeface="Aptos" panose="020B0004020202020204" pitchFamily="34" charset="0"/>
                  <a:cs typeface="Aparajita" panose="02020603050405020304" pitchFamily="18" charset="0"/>
                </a:rPr>
                <a:t>Add the icon to the placeholder.</a:t>
              </a:r>
            </a:p>
          </p:txBody>
        </p:sp>
        <p:sp>
          <p:nvSpPr>
            <p:cNvPr id="51" name="TextBox 50">
              <a:extLst>
                <a:ext uri="{FF2B5EF4-FFF2-40B4-BE49-F238E27FC236}">
                  <a16:creationId xmlns:a16="http://schemas.microsoft.com/office/drawing/2014/main" id="{36600997-0C5B-7E7E-13B9-8B1FBC407681}"/>
                </a:ext>
              </a:extLst>
            </p:cNvPr>
            <p:cNvSpPr txBox="1"/>
            <p:nvPr userDrawn="1"/>
          </p:nvSpPr>
          <p:spPr>
            <a:xfrm>
              <a:off x="12614407" y="1990969"/>
              <a:ext cx="1981357" cy="605550"/>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2: </a:t>
              </a:r>
              <a:r>
                <a:rPr lang="en-US" sz="600" b="0">
                  <a:latin typeface="Aptos" panose="020B0004020202020204" pitchFamily="34" charset="0"/>
                  <a:cs typeface="Aparajita" panose="02020603050405020304" pitchFamily="18" charset="0"/>
                </a:rPr>
                <a:t>Paste from clipboard</a:t>
              </a:r>
            </a:p>
            <a:p>
              <a:pPr lvl="1">
                <a:buNone/>
              </a:pPr>
              <a:r>
                <a:rPr lang="en-US" sz="1050">
                  <a:latin typeface="Aptos" panose="020B0004020202020204" pitchFamily="34" charset="0"/>
                  <a:cs typeface="Aparajita" panose="02020603050405020304" pitchFamily="18" charset="0"/>
                </a:rPr>
                <a:t>Select the icon placeholder.</a:t>
              </a:r>
            </a:p>
            <a:p>
              <a:pPr lvl="1">
                <a:buNone/>
              </a:pPr>
              <a:r>
                <a:rPr lang="en-US" sz="1050">
                  <a:latin typeface="Aptos" panose="020B0004020202020204" pitchFamily="34" charset="0"/>
                  <a:cs typeface="Aparajita" panose="02020603050405020304" pitchFamily="18" charset="0"/>
                </a:rPr>
                <a:t>Right-click or use keyboard shortcuts to paste the icon.</a:t>
              </a:r>
            </a:p>
          </p:txBody>
        </p:sp>
        <p:sp>
          <p:nvSpPr>
            <p:cNvPr id="52" name="TextBox 51">
              <a:extLst>
                <a:ext uri="{FF2B5EF4-FFF2-40B4-BE49-F238E27FC236}">
                  <a16:creationId xmlns:a16="http://schemas.microsoft.com/office/drawing/2014/main" id="{222AF4B2-579A-DE69-535D-5A7232B8BF25}"/>
                </a:ext>
              </a:extLst>
            </p:cNvPr>
            <p:cNvSpPr txBox="1"/>
            <p:nvPr userDrawn="1"/>
          </p:nvSpPr>
          <p:spPr>
            <a:xfrm>
              <a:off x="12614407" y="2699974"/>
              <a:ext cx="2297338" cy="421654"/>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lvl="0" indent="0">
                <a:buFont typeface="Arial" panose="020B0604020202020204" pitchFamily="34" charset="0"/>
                <a:buNone/>
              </a:pPr>
              <a:r>
                <a:rPr lang="en-US" sz="600">
                  <a:latin typeface="Aptos" panose="020B0004020202020204" pitchFamily="34" charset="0"/>
                  <a:cs typeface="Aparajita" panose="02020603050405020304" pitchFamily="18" charset="0"/>
                </a:rPr>
                <a:t>Method 3: </a:t>
              </a:r>
              <a:r>
                <a:rPr lang="en-US" sz="600" b="0">
                  <a:latin typeface="Aptos" panose="020B0004020202020204" pitchFamily="34" charset="0"/>
                  <a:cs typeface="Aparajita" panose="02020603050405020304" pitchFamily="18" charset="0"/>
                </a:rPr>
                <a:t>Placeholder icon</a:t>
              </a:r>
            </a:p>
            <a:p>
              <a:pPr lvl="1">
                <a:buNone/>
              </a:pPr>
              <a:r>
                <a:rPr lang="en-US" sz="1050">
                  <a:latin typeface="Aptos" panose="020B0004020202020204" pitchFamily="34" charset="0"/>
                  <a:cs typeface="Aparajita" panose="02020603050405020304" pitchFamily="18" charset="0"/>
                </a:rPr>
                <a:t>Click the image icon inside the placeholder to browse for an icon.</a:t>
              </a:r>
            </a:p>
          </p:txBody>
        </p:sp>
        <p:grpSp>
          <p:nvGrpSpPr>
            <p:cNvPr id="53" name="Group 52">
              <a:extLst>
                <a:ext uri="{FF2B5EF4-FFF2-40B4-BE49-F238E27FC236}">
                  <a16:creationId xmlns:a16="http://schemas.microsoft.com/office/drawing/2014/main" id="{D431143D-EA3F-BA31-FDD0-86758B90458F}"/>
                </a:ext>
              </a:extLst>
            </p:cNvPr>
            <p:cNvGrpSpPr/>
            <p:nvPr userDrawn="1"/>
          </p:nvGrpSpPr>
          <p:grpSpPr>
            <a:xfrm>
              <a:off x="12429548" y="3236396"/>
              <a:ext cx="2735151" cy="1280928"/>
              <a:chOff x="9286315" y="6976989"/>
              <a:chExt cx="2735151" cy="1280928"/>
            </a:xfrm>
          </p:grpSpPr>
          <p:sp>
            <p:nvSpPr>
              <p:cNvPr id="128" name="Rectangle 127">
                <a:extLst>
                  <a:ext uri="{FF2B5EF4-FFF2-40B4-BE49-F238E27FC236}">
                    <a16:creationId xmlns:a16="http://schemas.microsoft.com/office/drawing/2014/main" id="{992C18FF-FCA0-B6DC-4B5F-813875A58CAD}"/>
                  </a:ext>
                </a:extLst>
              </p:cNvPr>
              <p:cNvSpPr/>
              <p:nvPr userDrawn="1"/>
            </p:nvSpPr>
            <p:spPr>
              <a:xfrm>
                <a:off x="9286315" y="6976989"/>
                <a:ext cx="2735151" cy="128092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129" name="TextBox 128">
                <a:extLst>
                  <a:ext uri="{FF2B5EF4-FFF2-40B4-BE49-F238E27FC236}">
                    <a16:creationId xmlns:a16="http://schemas.microsoft.com/office/drawing/2014/main" id="{CC870698-701A-2242-78AE-B6CBE951C53A}"/>
                  </a:ext>
                </a:extLst>
              </p:cNvPr>
              <p:cNvSpPr txBox="1"/>
              <p:nvPr userDrawn="1"/>
            </p:nvSpPr>
            <p:spPr>
              <a:xfrm>
                <a:off x="9970738" y="7105788"/>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Cropping Graphics</a:t>
                </a:r>
              </a:p>
            </p:txBody>
          </p:sp>
          <p:pic>
            <p:nvPicPr>
              <p:cNvPr id="131" name="Graphic 130">
                <a:extLst>
                  <a:ext uri="{FF2B5EF4-FFF2-40B4-BE49-F238E27FC236}">
                    <a16:creationId xmlns:a16="http://schemas.microsoft.com/office/drawing/2014/main" id="{27F479C9-EBF7-C89C-EBDD-699C93B9299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46538" y="7116071"/>
                <a:ext cx="155227" cy="155227"/>
              </a:xfrm>
              <a:prstGeom prst="rect">
                <a:avLst/>
              </a:prstGeom>
            </p:spPr>
          </p:pic>
          <p:sp>
            <p:nvSpPr>
              <p:cNvPr id="132" name="TextBox 131">
                <a:extLst>
                  <a:ext uri="{FF2B5EF4-FFF2-40B4-BE49-F238E27FC236}">
                    <a16:creationId xmlns:a16="http://schemas.microsoft.com/office/drawing/2014/main" id="{A8B38676-38BD-C97A-3E60-811AD05F329A}"/>
                  </a:ext>
                </a:extLst>
              </p:cNvPr>
              <p:cNvSpPr txBox="1"/>
              <p:nvPr userDrawn="1"/>
            </p:nvSpPr>
            <p:spPr>
              <a:xfrm>
                <a:off x="9446538" y="7369972"/>
                <a:ext cx="2384904" cy="738664"/>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Right-click on the icon.</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Choose “Crop” from the menu. (           )</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Adjust the size and position of the image.</a:t>
                </a:r>
              </a:p>
              <a:p>
                <a:pPr lvl="1">
                  <a:defRPr/>
                </a:pPr>
                <a:r>
                  <a:rPr lang="en-US" sz="900" kern="1200">
                    <a:solidFill>
                      <a:schemeClr val="tx1">
                        <a:lumMod val="50000"/>
                        <a:lumOff val="50000"/>
                      </a:schemeClr>
                    </a:solidFill>
                    <a:latin typeface="Aptos" panose="020B0004020202020204" pitchFamily="34" charset="0"/>
                    <a:cs typeface="Aparajita" panose="02020603050405020304" pitchFamily="18" charset="0"/>
                  </a:rPr>
                  <a:t>Press Esc or click outside the image area to exit the cropping mode.</a:t>
                </a:r>
              </a:p>
            </p:txBody>
          </p:sp>
          <p:pic>
            <p:nvPicPr>
              <p:cNvPr id="133" name="Picture 132">
                <a:extLst>
                  <a:ext uri="{FF2B5EF4-FFF2-40B4-BE49-F238E27FC236}">
                    <a16:creationId xmlns:a16="http://schemas.microsoft.com/office/drawing/2014/main" id="{52C3F74E-3500-E869-070E-EB7D7CFFDD4B}"/>
                  </a:ext>
                </a:extLst>
              </p:cNvPr>
              <p:cNvPicPr>
                <a:picLocks noChangeAspect="1"/>
              </p:cNvPicPr>
              <p:nvPr userDrawn="1"/>
            </p:nvPicPr>
            <p:blipFill rotWithShape="1">
              <a:blip r:embed="rId4"/>
              <a:srcRect l="33684" t="12097" r="43371" b="20368"/>
              <a:stretch/>
            </p:blipFill>
            <p:spPr>
              <a:xfrm>
                <a:off x="11243541" y="7454405"/>
                <a:ext cx="136897" cy="213643"/>
              </a:xfrm>
              <a:prstGeom prst="rect">
                <a:avLst/>
              </a:prstGeom>
              <a:ln w="19050">
                <a:noFill/>
              </a:ln>
            </p:spPr>
          </p:pic>
          <p:sp>
            <p:nvSpPr>
              <p:cNvPr id="134" name="TextBox 133">
                <a:extLst>
                  <a:ext uri="{FF2B5EF4-FFF2-40B4-BE49-F238E27FC236}">
                    <a16:creationId xmlns:a16="http://schemas.microsoft.com/office/drawing/2014/main" id="{FD2E6A13-5E3C-A37E-FF9D-6CC65A1A8599}"/>
                  </a:ext>
                </a:extLst>
              </p:cNvPr>
              <p:cNvSpPr txBox="1"/>
              <p:nvPr userDrawn="1"/>
            </p:nvSpPr>
            <p:spPr>
              <a:xfrm>
                <a:off x="9667287" y="7119168"/>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nvGrpSpPr>
            <p:cNvPr id="54" name="Group 53">
              <a:extLst>
                <a:ext uri="{FF2B5EF4-FFF2-40B4-BE49-F238E27FC236}">
                  <a16:creationId xmlns:a16="http://schemas.microsoft.com/office/drawing/2014/main" id="{C17097D5-36D6-39B2-EA5B-55509107C41A}"/>
                </a:ext>
              </a:extLst>
            </p:cNvPr>
            <p:cNvGrpSpPr/>
            <p:nvPr userDrawn="1"/>
          </p:nvGrpSpPr>
          <p:grpSpPr>
            <a:xfrm>
              <a:off x="12429548" y="4543123"/>
              <a:ext cx="2735151" cy="2200108"/>
              <a:chOff x="9538241" y="5155416"/>
              <a:chExt cx="2735151" cy="2200108"/>
            </a:xfrm>
          </p:grpSpPr>
          <p:sp>
            <p:nvSpPr>
              <p:cNvPr id="55" name="Rectangle 54">
                <a:extLst>
                  <a:ext uri="{FF2B5EF4-FFF2-40B4-BE49-F238E27FC236}">
                    <a16:creationId xmlns:a16="http://schemas.microsoft.com/office/drawing/2014/main" id="{3834CD4C-1311-915F-D846-C8EF6D502AC7}"/>
                  </a:ext>
                </a:extLst>
              </p:cNvPr>
              <p:cNvSpPr/>
              <p:nvPr userDrawn="1"/>
            </p:nvSpPr>
            <p:spPr>
              <a:xfrm>
                <a:off x="9538241" y="5155416"/>
                <a:ext cx="2735151" cy="2200108"/>
              </a:xfrm>
              <a:prstGeom prst="rect">
                <a:avLst/>
              </a:prstGeom>
              <a:solidFill>
                <a:schemeClr val="bg1"/>
              </a:solidFill>
              <a:ln w="254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ptos" panose="020B0004020202020204" pitchFamily="34" charset="0"/>
                  <a:cs typeface="Aparajita" panose="02020603050405020304" pitchFamily="18" charset="0"/>
                </a:endParaRPr>
              </a:p>
            </p:txBody>
          </p:sp>
          <p:sp>
            <p:nvSpPr>
              <p:cNvPr id="56" name="TextBox 55">
                <a:extLst>
                  <a:ext uri="{FF2B5EF4-FFF2-40B4-BE49-F238E27FC236}">
                    <a16:creationId xmlns:a16="http://schemas.microsoft.com/office/drawing/2014/main" id="{26D4593E-4325-4054-E8E0-2C4565BC0804}"/>
                  </a:ext>
                </a:extLst>
              </p:cNvPr>
              <p:cNvSpPr txBox="1"/>
              <p:nvPr userDrawn="1"/>
            </p:nvSpPr>
            <p:spPr>
              <a:xfrm>
                <a:off x="10222664" y="5284216"/>
                <a:ext cx="1983958" cy="169277"/>
              </a:xfrm>
              <a:prstGeom prst="rect">
                <a:avLst/>
              </a:prstGeom>
            </p:spPr>
            <p:txBody>
              <a:bodyPr vert="horz" wrap="square" lIns="0" tIns="0" rIns="0" bIns="0" rtlCol="0" anchor="t">
                <a:spAutoFit/>
              </a:bodyPr>
              <a:lstStyle/>
              <a:p>
                <a:pPr algn="l"/>
                <a:r>
                  <a:rPr lang="en-US" sz="1100">
                    <a:solidFill>
                      <a:schemeClr val="tx1"/>
                    </a:solidFill>
                    <a:latin typeface="Aptos" panose="020B0004020202020204" pitchFamily="34" charset="0"/>
                    <a:ea typeface="Arial" charset="0"/>
                    <a:cs typeface="Aparajita" panose="02020603050405020304" pitchFamily="18" charset="0"/>
                  </a:rPr>
                  <a:t>Changing Icons</a:t>
                </a:r>
              </a:p>
            </p:txBody>
          </p:sp>
          <p:pic>
            <p:nvPicPr>
              <p:cNvPr id="57" name="Graphic 56">
                <a:extLst>
                  <a:ext uri="{FF2B5EF4-FFF2-40B4-BE49-F238E27FC236}">
                    <a16:creationId xmlns:a16="http://schemas.microsoft.com/office/drawing/2014/main" id="{AB5C6E66-2D1C-CA85-B320-68D3759A116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98464" y="5294499"/>
                <a:ext cx="155227" cy="155227"/>
              </a:xfrm>
              <a:prstGeom prst="rect">
                <a:avLst/>
              </a:prstGeom>
            </p:spPr>
          </p:pic>
          <p:sp>
            <p:nvSpPr>
              <p:cNvPr id="58" name="TextBox 57">
                <a:extLst>
                  <a:ext uri="{FF2B5EF4-FFF2-40B4-BE49-F238E27FC236}">
                    <a16:creationId xmlns:a16="http://schemas.microsoft.com/office/drawing/2014/main" id="{59524F0B-C3FC-E96B-9EF5-AD8583AA42AC}"/>
                  </a:ext>
                </a:extLst>
              </p:cNvPr>
              <p:cNvSpPr txBox="1"/>
              <p:nvPr userDrawn="1"/>
            </p:nvSpPr>
            <p:spPr>
              <a:xfrm>
                <a:off x="9713479" y="5605333"/>
                <a:ext cx="2481100" cy="2564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600" b="1" kern="1200" cap="all" spc="20" baseline="0" noProof="0">
                    <a:solidFill>
                      <a:schemeClr val="tx1"/>
                    </a:solidFill>
                    <a:latin typeface="Aptos" panose="020B0004020202020204" pitchFamily="34" charset="0"/>
                    <a:ea typeface="+mn-ea"/>
                    <a:cs typeface="Aparajita" panose="02020603050405020304" pitchFamily="18" charset="0"/>
                  </a:rPr>
                  <a:t>Method 1: </a:t>
                </a:r>
                <a:r>
                  <a:rPr lang="en-US" sz="600" b="0" kern="1200" cap="all" spc="20" baseline="0" noProof="0">
                    <a:solidFill>
                      <a:schemeClr val="tx1"/>
                    </a:solidFill>
                    <a:latin typeface="Aptos" panose="020B0004020202020204" pitchFamily="34" charset="0"/>
                    <a:ea typeface="+mn-ea"/>
                    <a:cs typeface="Aparajita" panose="02020603050405020304" pitchFamily="18" charset="0"/>
                  </a:rPr>
                  <a:t>RIGHT CLICK</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Right-click on icon and select “Change Picture”</a:t>
                </a:r>
              </a:p>
            </p:txBody>
          </p:sp>
          <p:sp>
            <p:nvSpPr>
              <p:cNvPr id="59" name="TextBox 58">
                <a:extLst>
                  <a:ext uri="{FF2B5EF4-FFF2-40B4-BE49-F238E27FC236}">
                    <a16:creationId xmlns:a16="http://schemas.microsoft.com/office/drawing/2014/main" id="{BE622394-901B-B821-BDE6-422E33014D2B}"/>
                  </a:ext>
                </a:extLst>
              </p:cNvPr>
              <p:cNvSpPr txBox="1"/>
              <p:nvPr userDrawn="1"/>
            </p:nvSpPr>
            <p:spPr>
              <a:xfrm>
                <a:off x="9713479" y="6516011"/>
                <a:ext cx="2422981" cy="499367"/>
              </a:xfrm>
              <a:prstGeom prst="rect">
                <a:avLst/>
              </a:prstGeom>
            </p:spPr>
            <p:txBody>
              <a:bodyPr vert="horz" wrap="square" lIns="0" tIns="0" rIns="0" bIns="0" rtlCol="0" anchor="t">
                <a:spAutoFit/>
              </a:bodyPr>
              <a:lstStyle/>
              <a:p>
                <a:pPr marL="134938" lvl="1" indent="-131763" algn="l" defTabSz="914400" rtl="0" eaLnBrk="1" latinLnBrk="0" hangingPunct="1">
                  <a:lnSpc>
                    <a:spcPct val="90000"/>
                  </a:lnSpc>
                  <a:spcBef>
                    <a:spcPts val="0"/>
                  </a:spcBef>
                  <a:spcAft>
                    <a:spcPts val="300"/>
                  </a:spcAft>
                  <a:buFont typeface="Wingdings" pitchFamily="2" charset="2"/>
                  <a:buChar char="§"/>
                  <a:tabLst/>
                  <a:defRPr/>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Deleting the image may bring the image placeholder to the top layer, covering the photo caption textbox. Right-click on the placeholder and choose “Send to Back”.</a:t>
                </a:r>
              </a:p>
            </p:txBody>
          </p:sp>
          <p:sp>
            <p:nvSpPr>
              <p:cNvPr id="60" name="TextBox 59">
                <a:extLst>
                  <a:ext uri="{FF2B5EF4-FFF2-40B4-BE49-F238E27FC236}">
                    <a16:creationId xmlns:a16="http://schemas.microsoft.com/office/drawing/2014/main" id="{7AD17B2F-A0CC-7E95-D315-F28D5BBC0E3A}"/>
                  </a:ext>
                </a:extLst>
              </p:cNvPr>
              <p:cNvSpPr txBox="1"/>
              <p:nvPr userDrawn="1"/>
            </p:nvSpPr>
            <p:spPr>
              <a:xfrm>
                <a:off x="9713479" y="6063079"/>
                <a:ext cx="2422981" cy="394980"/>
              </a:xfrm>
              <a:prstGeom prst="rect">
                <a:avLst/>
              </a:prstGeom>
            </p:spPr>
            <p:txBody>
              <a:bodyPr vert="horz"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Method 2: </a:t>
                </a:r>
                <a:r>
                  <a:rPr kumimoji="0" lang="en-US" sz="600" b="0" i="0" u="none" strike="noStrike" kern="1200" cap="all" spc="20" normalizeH="0" baseline="0" noProof="0">
                    <a:ln>
                      <a:noFill/>
                    </a:ln>
                    <a:solidFill>
                      <a:schemeClr val="tx1"/>
                    </a:solidFill>
                    <a:effectLst/>
                    <a:uLnTx/>
                    <a:uFillTx/>
                    <a:latin typeface="Aptos" panose="020B0004020202020204" pitchFamily="34" charset="0"/>
                    <a:ea typeface="+mn-ea"/>
                    <a:cs typeface="Aparajita" panose="02020603050405020304" pitchFamily="18" charset="0"/>
                  </a:rPr>
                  <a:t>RESET PLACEHOLDER</a:t>
                </a:r>
              </a:p>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First, delete the existing image to reset the photo placeholder functionality.</a:t>
                </a:r>
              </a:p>
            </p:txBody>
          </p:sp>
          <p:sp>
            <p:nvSpPr>
              <p:cNvPr id="61" name="TextBox 60">
                <a:extLst>
                  <a:ext uri="{FF2B5EF4-FFF2-40B4-BE49-F238E27FC236}">
                    <a16:creationId xmlns:a16="http://schemas.microsoft.com/office/drawing/2014/main" id="{D9245573-D378-F3B6-9D43-7A0AC9D3F674}"/>
                  </a:ext>
                </a:extLst>
              </p:cNvPr>
              <p:cNvSpPr txBox="1"/>
              <p:nvPr userDrawn="1"/>
            </p:nvSpPr>
            <p:spPr>
              <a:xfrm>
                <a:off x="9713479" y="7056726"/>
                <a:ext cx="2422981" cy="138499"/>
              </a:xfrm>
              <a:prstGeom prst="rect">
                <a:avLst/>
              </a:prstGeom>
            </p:spPr>
            <p:txBody>
              <a:bodyPr vert="horz" wrap="square" lIns="0" tIns="0" rIns="0" bIns="0" rtlCol="0" anchor="t">
                <a:spAutoFit/>
              </a:bodyPr>
              <a:lstStyle/>
              <a:p>
                <a:pPr marL="0" algn="l" defTabSz="914400" rtl="0" eaLnBrk="1" latinLnBrk="0" hangingPunct="1">
                  <a:spcBef>
                    <a:spcPts val="200"/>
                  </a:spcBef>
                </a:pPr>
                <a:r>
                  <a:rPr lang="en-US" sz="900" kern="1200">
                    <a:solidFill>
                      <a:schemeClr val="tx1">
                        <a:lumMod val="50000"/>
                        <a:lumOff val="50000"/>
                      </a:schemeClr>
                    </a:solidFill>
                    <a:latin typeface="Aptos" panose="020B0004020202020204" pitchFamily="34" charset="0"/>
                    <a:ea typeface="Arial" charset="0"/>
                    <a:cs typeface="Aparajita" panose="02020603050405020304" pitchFamily="18" charset="0"/>
                  </a:rPr>
                  <a:t>You can now add a new icon as normal.</a:t>
                </a:r>
              </a:p>
            </p:txBody>
          </p:sp>
          <p:cxnSp>
            <p:nvCxnSpPr>
              <p:cNvPr id="62" name="Straight Connector 61">
                <a:extLst>
                  <a:ext uri="{FF2B5EF4-FFF2-40B4-BE49-F238E27FC236}">
                    <a16:creationId xmlns:a16="http://schemas.microsoft.com/office/drawing/2014/main" id="{DF948D1D-C3E1-EF3A-5CFF-FC5BD4F401D2}"/>
                  </a:ext>
                </a:extLst>
              </p:cNvPr>
              <p:cNvCxnSpPr>
                <a:cxnSpLocks/>
              </p:cNvCxnSpPr>
              <p:nvPr userDrawn="1"/>
            </p:nvCxnSpPr>
            <p:spPr>
              <a:xfrm>
                <a:off x="9713479" y="5957047"/>
                <a:ext cx="27000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D6D6806E-4824-9CA0-7A29-8C9379EA11A7}"/>
                  </a:ext>
                </a:extLst>
              </p:cNvPr>
              <p:cNvSpPr txBox="1"/>
              <p:nvPr userDrawn="1"/>
            </p:nvSpPr>
            <p:spPr>
              <a:xfrm>
                <a:off x="9919213" y="5297596"/>
                <a:ext cx="272091" cy="153888"/>
              </a:xfrm>
              <a:prstGeom prst="rect">
                <a:avLst/>
              </a:prstGeom>
            </p:spPr>
            <p:txBody>
              <a:bodyPr vert="horz" wrap="square" lIns="0" tIns="0" rIns="0" bIns="0" rtlCol="0" anchor="t">
                <a:spAutoFit/>
              </a:bodyPr>
              <a:lstStyle/>
              <a:p>
                <a:pPr algn="l"/>
                <a:r>
                  <a:rPr lang="en-US" sz="1000" kern="1200" cap="all" spc="150" baseline="0">
                    <a:solidFill>
                      <a:schemeClr val="tx1"/>
                    </a:solidFill>
                    <a:latin typeface="+mn-lt"/>
                    <a:ea typeface="+mn-ea"/>
                    <a:cs typeface="+mn-cs"/>
                  </a:rPr>
                  <a:t>TIP</a:t>
                </a:r>
              </a:p>
            </p:txBody>
          </p:sp>
        </p:grpSp>
      </p:grpSp>
      <p:sp>
        <p:nvSpPr>
          <p:cNvPr id="2" name="Footer Placeholder 1">
            <a:extLst>
              <a:ext uri="{FF2B5EF4-FFF2-40B4-BE49-F238E27FC236}">
                <a16:creationId xmlns:a16="http://schemas.microsoft.com/office/drawing/2014/main" id="{355FFA2C-5431-4B39-1E12-AB136674DCB9}"/>
              </a:ext>
            </a:extLst>
          </p:cNvPr>
          <p:cNvSpPr>
            <a:spLocks noGrp="1"/>
          </p:cNvSpPr>
          <p:nvPr>
            <p:ph type="ftr" sz="quarter" idx="49"/>
          </p:nvPr>
        </p:nvSpPr>
        <p:spPr/>
        <p:txBody>
          <a:bodyPr/>
          <a:lstStyle/>
          <a:p>
            <a:endParaRPr lang="en-CA"/>
          </a:p>
        </p:txBody>
      </p:sp>
      <p:sp>
        <p:nvSpPr>
          <p:cNvPr id="15" name="Text Placeholder 22">
            <a:extLst>
              <a:ext uri="{FF2B5EF4-FFF2-40B4-BE49-F238E27FC236}">
                <a16:creationId xmlns:a16="http://schemas.microsoft.com/office/drawing/2014/main" id="{AEE4CF8C-958F-1DA4-CCF7-D6B890C89A2E}"/>
              </a:ext>
            </a:extLst>
          </p:cNvPr>
          <p:cNvSpPr>
            <a:spLocks noGrp="1"/>
          </p:cNvSpPr>
          <p:nvPr>
            <p:ph type="body" sz="quarter" idx="27" hasCustomPrompt="1"/>
          </p:nvPr>
        </p:nvSpPr>
        <p:spPr>
          <a:xfrm>
            <a:off x="531811" y="1706497"/>
            <a:ext cx="2595589" cy="905188"/>
          </a:xfrm>
          <a:prstGeom prst="callout1">
            <a:avLst>
              <a:gd name="adj1" fmla="val 93708"/>
              <a:gd name="adj2" fmla="val -69"/>
              <a:gd name="adj3" fmla="val 93686"/>
              <a:gd name="adj4" fmla="val 24531"/>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16" name="Text Placeholder 16">
            <a:extLst>
              <a:ext uri="{FF2B5EF4-FFF2-40B4-BE49-F238E27FC236}">
                <a16:creationId xmlns:a16="http://schemas.microsoft.com/office/drawing/2014/main" id="{C89C7762-ACFA-1003-9A99-7D48D68F547F}"/>
              </a:ext>
            </a:extLst>
          </p:cNvPr>
          <p:cNvSpPr>
            <a:spLocks noGrp="1"/>
          </p:cNvSpPr>
          <p:nvPr>
            <p:ph type="body" sz="quarter" idx="15" hasCustomPrompt="1"/>
          </p:nvPr>
        </p:nvSpPr>
        <p:spPr>
          <a:xfrm>
            <a:off x="531812" y="2868418"/>
            <a:ext cx="2595589" cy="2514729"/>
          </a:xfrm>
        </p:spPr>
        <p:txBody>
          <a:bodyPr wrap="square">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18" name="Text Placeholder 22">
            <a:extLst>
              <a:ext uri="{FF2B5EF4-FFF2-40B4-BE49-F238E27FC236}">
                <a16:creationId xmlns:a16="http://schemas.microsoft.com/office/drawing/2014/main" id="{DE030996-68A3-8AC0-F998-9C4EF4AE6C2B}"/>
              </a:ext>
            </a:extLst>
          </p:cNvPr>
          <p:cNvSpPr>
            <a:spLocks noGrp="1"/>
          </p:cNvSpPr>
          <p:nvPr>
            <p:ph type="body" sz="quarter" idx="51" hasCustomPrompt="1"/>
          </p:nvPr>
        </p:nvSpPr>
        <p:spPr>
          <a:xfrm>
            <a:off x="3380247" y="1706497"/>
            <a:ext cx="2595589" cy="905188"/>
          </a:xfrm>
          <a:prstGeom prst="callout1">
            <a:avLst>
              <a:gd name="adj1" fmla="val 93708"/>
              <a:gd name="adj2" fmla="val -69"/>
              <a:gd name="adj3" fmla="val 93686"/>
              <a:gd name="adj4" fmla="val 24531"/>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19" name="Text Placeholder 16">
            <a:extLst>
              <a:ext uri="{FF2B5EF4-FFF2-40B4-BE49-F238E27FC236}">
                <a16:creationId xmlns:a16="http://schemas.microsoft.com/office/drawing/2014/main" id="{5C7E2214-9452-F487-B334-F6CDE12C5733}"/>
              </a:ext>
            </a:extLst>
          </p:cNvPr>
          <p:cNvSpPr>
            <a:spLocks noGrp="1"/>
          </p:cNvSpPr>
          <p:nvPr>
            <p:ph type="body" sz="quarter" idx="52" hasCustomPrompt="1"/>
          </p:nvPr>
        </p:nvSpPr>
        <p:spPr>
          <a:xfrm>
            <a:off x="3380247" y="2868418"/>
            <a:ext cx="2595589" cy="2514729"/>
          </a:xfrm>
        </p:spPr>
        <p:txBody>
          <a:bodyPr wrap="square">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24" name="Text Placeholder 22">
            <a:extLst>
              <a:ext uri="{FF2B5EF4-FFF2-40B4-BE49-F238E27FC236}">
                <a16:creationId xmlns:a16="http://schemas.microsoft.com/office/drawing/2014/main" id="{31B9C0A0-95B0-2824-2407-CDDC04E197D9}"/>
              </a:ext>
            </a:extLst>
          </p:cNvPr>
          <p:cNvSpPr>
            <a:spLocks noGrp="1"/>
          </p:cNvSpPr>
          <p:nvPr>
            <p:ph type="body" sz="quarter" idx="54" hasCustomPrompt="1"/>
          </p:nvPr>
        </p:nvSpPr>
        <p:spPr>
          <a:xfrm>
            <a:off x="6228682" y="1706497"/>
            <a:ext cx="2595589" cy="905188"/>
          </a:xfrm>
          <a:prstGeom prst="callout1">
            <a:avLst>
              <a:gd name="adj1" fmla="val 93708"/>
              <a:gd name="adj2" fmla="val -69"/>
              <a:gd name="adj3" fmla="val 93686"/>
              <a:gd name="adj4" fmla="val 24531"/>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25" name="Text Placeholder 16">
            <a:extLst>
              <a:ext uri="{FF2B5EF4-FFF2-40B4-BE49-F238E27FC236}">
                <a16:creationId xmlns:a16="http://schemas.microsoft.com/office/drawing/2014/main" id="{06A24B55-C38A-D8B1-E30C-791BAA94A209}"/>
              </a:ext>
            </a:extLst>
          </p:cNvPr>
          <p:cNvSpPr>
            <a:spLocks noGrp="1"/>
          </p:cNvSpPr>
          <p:nvPr>
            <p:ph type="body" sz="quarter" idx="55" hasCustomPrompt="1"/>
          </p:nvPr>
        </p:nvSpPr>
        <p:spPr>
          <a:xfrm>
            <a:off x="6228682" y="2868418"/>
            <a:ext cx="2595589" cy="2514729"/>
          </a:xfrm>
        </p:spPr>
        <p:txBody>
          <a:bodyPr wrap="square">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27" name="Text Placeholder 22">
            <a:extLst>
              <a:ext uri="{FF2B5EF4-FFF2-40B4-BE49-F238E27FC236}">
                <a16:creationId xmlns:a16="http://schemas.microsoft.com/office/drawing/2014/main" id="{F9D38BEA-1CE5-A003-B905-BF200D6A8C57}"/>
              </a:ext>
            </a:extLst>
          </p:cNvPr>
          <p:cNvSpPr>
            <a:spLocks noGrp="1"/>
          </p:cNvSpPr>
          <p:nvPr>
            <p:ph type="body" sz="quarter" idx="57" hasCustomPrompt="1"/>
          </p:nvPr>
        </p:nvSpPr>
        <p:spPr>
          <a:xfrm>
            <a:off x="9077115" y="1706497"/>
            <a:ext cx="2595589" cy="905188"/>
          </a:xfrm>
          <a:prstGeom prst="callout1">
            <a:avLst>
              <a:gd name="adj1" fmla="val 93708"/>
              <a:gd name="adj2" fmla="val -69"/>
              <a:gd name="adj3" fmla="val 93686"/>
              <a:gd name="adj4" fmla="val 24531"/>
            </a:avLst>
          </a:prstGeom>
          <a:ln w="31750">
            <a:solidFill>
              <a:schemeClr val="accent5"/>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tx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28" name="Text Placeholder 16">
            <a:extLst>
              <a:ext uri="{FF2B5EF4-FFF2-40B4-BE49-F238E27FC236}">
                <a16:creationId xmlns:a16="http://schemas.microsoft.com/office/drawing/2014/main" id="{90607619-F41E-DC0E-B3A9-CD8AF2A58A9E}"/>
              </a:ext>
            </a:extLst>
          </p:cNvPr>
          <p:cNvSpPr>
            <a:spLocks noGrp="1"/>
          </p:cNvSpPr>
          <p:nvPr>
            <p:ph type="body" sz="quarter" idx="58" hasCustomPrompt="1"/>
          </p:nvPr>
        </p:nvSpPr>
        <p:spPr>
          <a:xfrm>
            <a:off x="9077116" y="2868418"/>
            <a:ext cx="2595589" cy="2514729"/>
          </a:xfrm>
        </p:spPr>
        <p:txBody>
          <a:bodyPr wrap="square">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Tree>
    <p:extLst>
      <p:ext uri="{BB962C8B-B14F-4D97-AF65-F5344CB8AC3E}">
        <p14:creationId xmlns:p14="http://schemas.microsoft.com/office/powerpoint/2010/main" val="142191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Quote_Black">
    <p:bg>
      <p:bgRef idx="1001">
        <a:schemeClr val="bg1"/>
      </p:bgRef>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0B91DB79-E2AC-CE2B-5FAE-BEC630409992}"/>
              </a:ext>
            </a:extLst>
          </p:cNvPr>
          <p:cNvSpPr>
            <a:spLocks noGrp="1"/>
          </p:cNvSpPr>
          <p:nvPr>
            <p:ph type="title" hasCustomPrompt="1"/>
          </p:nvPr>
        </p:nvSpPr>
        <p:spPr>
          <a:xfrm>
            <a:off x="531812" y="1196975"/>
            <a:ext cx="11144251" cy="3616325"/>
          </a:xfrm>
        </p:spPr>
        <p:txBody>
          <a:bodyPr anchor="ctr"/>
          <a:lstStyle>
            <a:lvl1pPr marL="0" marR="0" indent="0" algn="ctr" defTabSz="914400" rtl="0" eaLnBrk="1" fontAlgn="auto" latinLnBrk="0" hangingPunct="1">
              <a:lnSpc>
                <a:spcPct val="84000"/>
              </a:lnSpc>
              <a:spcBef>
                <a:spcPct val="0"/>
              </a:spcBef>
              <a:spcAft>
                <a:spcPts val="0"/>
              </a:spcAft>
              <a:buClrTx/>
              <a:buSzTx/>
              <a:buFontTx/>
              <a:buNone/>
              <a:tabLst/>
              <a:defRPr sz="5500"/>
            </a:lvl1pPr>
          </a:lstStyle>
          <a:p>
            <a:r>
              <a:rPr lang="en-US"/>
              <a:t>Quote 4 lines maximum. </a:t>
            </a:r>
            <a:br>
              <a:rPr lang="en-US"/>
            </a:b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a:t>
            </a:r>
            <a:r>
              <a:rPr lang="en-US" err="1"/>
              <a:t>laoreet</a:t>
            </a:r>
            <a:r>
              <a:rPr lang="en-US"/>
              <a:t> </a:t>
            </a:r>
            <a:r>
              <a:rPr lang="en-US" err="1"/>
              <a:t>venenatis</a:t>
            </a:r>
            <a:r>
              <a:rPr lang="en-US"/>
              <a:t> </a:t>
            </a:r>
            <a:r>
              <a:rPr lang="en-US" err="1"/>
              <a:t>urna</a:t>
            </a:r>
            <a:r>
              <a:rPr lang="en-US"/>
              <a:t>, in </a:t>
            </a:r>
            <a:r>
              <a:rPr lang="en-US" err="1"/>
              <a:t>vehicula</a:t>
            </a:r>
            <a:r>
              <a:rPr lang="en-US"/>
              <a:t> mi.</a:t>
            </a:r>
          </a:p>
        </p:txBody>
      </p:sp>
      <p:sp>
        <p:nvSpPr>
          <p:cNvPr id="13" name="Text Placeholder 22">
            <a:extLst>
              <a:ext uri="{FF2B5EF4-FFF2-40B4-BE49-F238E27FC236}">
                <a16:creationId xmlns:a16="http://schemas.microsoft.com/office/drawing/2014/main" id="{84EB628F-8E06-31E6-5105-B798681A887F}"/>
              </a:ext>
            </a:extLst>
          </p:cNvPr>
          <p:cNvSpPr>
            <a:spLocks noGrp="1"/>
          </p:cNvSpPr>
          <p:nvPr>
            <p:ph type="body" sz="quarter" idx="13" hasCustomPrompt="1"/>
          </p:nvPr>
        </p:nvSpPr>
        <p:spPr>
          <a:xfrm>
            <a:off x="531811" y="5053746"/>
            <a:ext cx="11144252" cy="1112104"/>
          </a:xfrm>
        </p:spPr>
        <p:txBody>
          <a:bodyPr wrap="square" anchor="b">
            <a:noAutofit/>
          </a:bodyPr>
          <a:lstStyle>
            <a:lvl1pPr marL="0" indent="0" algn="ctr">
              <a:buNone/>
              <a:defRPr lang="en-US" sz="2800" kern="1200" spc="-50" baseline="0">
                <a:solidFill>
                  <a:schemeClr val="tx2"/>
                </a:solidFill>
                <a:latin typeface="+mj-lt"/>
                <a:ea typeface="+mn-ea"/>
                <a:cs typeface="+mn-cs"/>
              </a:defRPr>
            </a:lvl1pPr>
          </a:lstStyle>
          <a:p>
            <a:pPr marL="0" lvl="0" indent="0" algn="ctr" defTabSz="914400" rtl="0" eaLnBrk="1" latinLnBrk="0" hangingPunct="1">
              <a:lnSpc>
                <a:spcPct val="95000"/>
              </a:lnSpc>
              <a:spcBef>
                <a:spcPts val="900"/>
              </a:spcBef>
              <a:spcAft>
                <a:spcPts val="300"/>
              </a:spcAft>
              <a:buClrTx/>
              <a:buFont typeface="Arial" panose="020B0604020202020204" pitchFamily="34" charset="0"/>
              <a:buNone/>
            </a:pPr>
            <a:r>
              <a:rPr lang="en-US"/>
              <a:t>Quote attribution</a:t>
            </a:r>
          </a:p>
        </p:txBody>
      </p:sp>
      <p:sp>
        <p:nvSpPr>
          <p:cNvPr id="6" name="TextBox 5">
            <a:extLst>
              <a:ext uri="{FF2B5EF4-FFF2-40B4-BE49-F238E27FC236}">
                <a16:creationId xmlns:a16="http://schemas.microsoft.com/office/drawing/2014/main" id="{84739A76-C8B6-CADD-ACBA-17389E4E17CB}"/>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accent6">
                    <a:lumMod val="90000"/>
                  </a:schemeClr>
                </a:solidFill>
                <a:latin typeface="+mn-lt"/>
                <a:ea typeface="+mn-ea"/>
                <a:cs typeface="+mn-cs"/>
              </a:rPr>
              <a:pPr marL="0" lvl="0" algn="l" defTabSz="914400" rtl="0" eaLnBrk="1" latinLnBrk="0" hangingPunct="1">
                <a:lnSpc>
                  <a:spcPct val="125000"/>
                </a:lnSpc>
              </a:pPr>
              <a:t>‹#›</a:t>
            </a:fld>
            <a:endParaRPr lang="en-US" sz="800" kern="1200">
              <a:solidFill>
                <a:schemeClr val="accent6">
                  <a:lumMod val="90000"/>
                </a:schemeClr>
              </a:solidFill>
              <a:latin typeface="+mn-lt"/>
              <a:ea typeface="+mn-ea"/>
              <a:cs typeface="+mn-cs"/>
            </a:endParaRPr>
          </a:p>
        </p:txBody>
      </p:sp>
      <p:sp>
        <p:nvSpPr>
          <p:cNvPr id="2" name="Footer Placeholder 1">
            <a:extLst>
              <a:ext uri="{FF2B5EF4-FFF2-40B4-BE49-F238E27FC236}">
                <a16:creationId xmlns:a16="http://schemas.microsoft.com/office/drawing/2014/main" id="{5D806993-100D-D470-0D3C-99BE6D7559CA}"/>
              </a:ext>
            </a:extLst>
          </p:cNvPr>
          <p:cNvSpPr>
            <a:spLocks noGrp="1"/>
          </p:cNvSpPr>
          <p:nvPr>
            <p:ph type="ftr" sz="quarter" idx="14"/>
          </p:nvPr>
        </p:nvSpPr>
        <p:spPr/>
        <p:txBody>
          <a:bodyPr/>
          <a:lstStyle/>
          <a:p>
            <a:endParaRPr lang="en-CA"/>
          </a:p>
        </p:txBody>
      </p:sp>
    </p:spTree>
    <p:extLst>
      <p:ext uri="{BB962C8B-B14F-4D97-AF65-F5344CB8AC3E}">
        <p14:creationId xmlns:p14="http://schemas.microsoft.com/office/powerpoint/2010/main" val="57598113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Content_Blac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F2A7B7-7C67-00A2-4D04-4DC5AFBFB433}"/>
              </a:ext>
            </a:extLst>
          </p:cNvPr>
          <p:cNvSpPr>
            <a:spLocks noGrp="1"/>
          </p:cNvSpPr>
          <p:nvPr>
            <p:ph type="title" hasCustomPrompt="1"/>
          </p:nvPr>
        </p:nvSpPr>
        <p:spPr/>
        <p:txBody>
          <a:bodyPr/>
          <a:lstStyle/>
          <a:p>
            <a:r>
              <a:rPr lang="en-US"/>
              <a:t>Title + Content layout</a:t>
            </a:r>
            <a:br>
              <a:rPr lang="en-US"/>
            </a:br>
            <a:r>
              <a:rPr lang="en-US"/>
              <a:t>Title 2 lines maximum</a:t>
            </a:r>
            <a:endParaRPr lang="en-CA"/>
          </a:p>
        </p:txBody>
      </p:sp>
      <p:sp>
        <p:nvSpPr>
          <p:cNvPr id="6" name="Text Placeholder 3">
            <a:extLst>
              <a:ext uri="{FF2B5EF4-FFF2-40B4-BE49-F238E27FC236}">
                <a16:creationId xmlns:a16="http://schemas.microsoft.com/office/drawing/2014/main" id="{48787576-727E-0D7E-9B9E-4C6C5BCD08C7}"/>
              </a:ext>
            </a:extLst>
          </p:cNvPr>
          <p:cNvSpPr>
            <a:spLocks noGrp="1"/>
          </p:cNvSpPr>
          <p:nvPr>
            <p:ph idx="1" hasCustomPrompt="1"/>
          </p:nvPr>
        </p:nvSpPr>
        <p:spPr>
          <a:xfrm>
            <a:off x="515938" y="1820860"/>
            <a:ext cx="11160126" cy="4344989"/>
          </a:xfrm>
          <a:prstGeom prst="rect">
            <a:avLst/>
          </a:prstGeom>
        </p:spPr>
        <p:txBody>
          <a:bodyPr vert="horz" lIns="0" tIns="0" rIns="0" bIns="0" rtlCol="0">
            <a:noAutofit/>
          </a:bodyPr>
          <a:lstStyle/>
          <a:p>
            <a:pPr lvl="0"/>
            <a:r>
              <a:rPr lang="en-US"/>
              <a:t>Click to edit Parent text styles</a:t>
            </a:r>
          </a:p>
          <a:p>
            <a:pPr lvl="1"/>
            <a:r>
              <a:rPr lang="en-US"/>
              <a:t>Second level</a:t>
            </a:r>
          </a:p>
          <a:p>
            <a:pPr lvl="2"/>
            <a:r>
              <a:rPr lang="en-US"/>
              <a:t>Third level</a:t>
            </a:r>
          </a:p>
          <a:p>
            <a:pPr lvl="3"/>
            <a:r>
              <a:rPr lang="en-US"/>
              <a:t>Fourth level</a:t>
            </a:r>
          </a:p>
          <a:p>
            <a:pPr lvl="4"/>
            <a:r>
              <a:rPr lang="en-US"/>
              <a:t>Fifth level</a:t>
            </a:r>
          </a:p>
          <a:p>
            <a:pPr lvl="5"/>
            <a:r>
              <a:rPr lang="en-US"/>
              <a:t>Sixth</a:t>
            </a:r>
          </a:p>
          <a:p>
            <a:pPr lvl="6"/>
            <a:r>
              <a:rPr lang="en-US"/>
              <a:t>Seventh</a:t>
            </a:r>
          </a:p>
          <a:p>
            <a:pPr lvl="7"/>
            <a:r>
              <a:rPr lang="en-US"/>
              <a:t>Eighth</a:t>
            </a:r>
          </a:p>
          <a:p>
            <a:pPr lvl="8"/>
            <a:r>
              <a:rPr lang="en-US"/>
              <a:t>Ninth</a:t>
            </a:r>
          </a:p>
        </p:txBody>
      </p:sp>
      <p:sp>
        <p:nvSpPr>
          <p:cNvPr id="2" name="Footer Placeholder 1">
            <a:extLst>
              <a:ext uri="{FF2B5EF4-FFF2-40B4-BE49-F238E27FC236}">
                <a16:creationId xmlns:a16="http://schemas.microsoft.com/office/drawing/2014/main" id="{62FF81AE-215B-5FF1-AB1E-62DF1D393541}"/>
              </a:ext>
            </a:extLst>
          </p:cNvPr>
          <p:cNvSpPr>
            <a:spLocks noGrp="1"/>
          </p:cNvSpPr>
          <p:nvPr>
            <p:ph type="ftr" sz="quarter" idx="10"/>
          </p:nvPr>
        </p:nvSpPr>
        <p:spPr/>
        <p:txBody>
          <a:bodyPr/>
          <a:lstStyle>
            <a:lvl1pPr>
              <a:defRPr>
                <a:solidFill>
                  <a:schemeClr val="accent6">
                    <a:lumMod val="90000"/>
                  </a:schemeClr>
                </a:solidFill>
              </a:defRPr>
            </a:lvl1pPr>
          </a:lstStyle>
          <a:p>
            <a:endParaRPr lang="en-CA"/>
          </a:p>
        </p:txBody>
      </p:sp>
      <p:sp>
        <p:nvSpPr>
          <p:cNvPr id="5" name="Text Placeholder 4">
            <a:extLst>
              <a:ext uri="{FF2B5EF4-FFF2-40B4-BE49-F238E27FC236}">
                <a16:creationId xmlns:a16="http://schemas.microsoft.com/office/drawing/2014/main" id="{658377F3-F33B-60A4-268C-1F7C81890196}"/>
              </a:ext>
            </a:extLst>
          </p:cNvPr>
          <p:cNvSpPr>
            <a:spLocks noGrp="1"/>
          </p:cNvSpPr>
          <p:nvPr>
            <p:ph type="body" sz="quarter" idx="11" hasCustomPrompt="1"/>
          </p:nvPr>
        </p:nvSpPr>
        <p:spPr>
          <a:xfrm>
            <a:off x="515938" y="1387475"/>
            <a:ext cx="11160125" cy="233910"/>
          </a:xfrm>
        </p:spPr>
        <p:txBody>
          <a:bodyPr>
            <a:spAutoFit/>
          </a:bodyPr>
          <a:lstStyle>
            <a:lvl1pPr marL="0" indent="0">
              <a:buNone/>
              <a:defRPr lang="en-US" sz="1600" kern="1200" baseline="0" dirty="0">
                <a:solidFill>
                  <a:schemeClr val="tx1"/>
                </a:solidFill>
                <a:latin typeface="+mn-lt"/>
                <a:ea typeface="+mn-ea"/>
                <a:cs typeface="+mn-cs"/>
              </a:defRPr>
            </a:lvl1pPr>
          </a:lstStyle>
          <a:p>
            <a:pPr marL="0" lvl="0" indent="0" algn="l" defTabSz="914400" rtl="0" eaLnBrk="1" latinLnBrk="0" hangingPunct="1">
              <a:lnSpc>
                <a:spcPct val="95000"/>
              </a:lnSpc>
              <a:spcBef>
                <a:spcPts val="900"/>
              </a:spcBef>
              <a:spcAft>
                <a:spcPts val="300"/>
              </a:spcAft>
              <a:buClrTx/>
              <a:buFont typeface="Arial" panose="020B0604020202020204" pitchFamily="34" charset="0"/>
              <a:buNone/>
            </a:pPr>
            <a:r>
              <a:rPr lang="en-US" err="1"/>
              <a:t>Subheader</a:t>
            </a:r>
            <a:endParaRPr lang="en-US"/>
          </a:p>
        </p:txBody>
      </p:sp>
    </p:spTree>
    <p:extLst>
      <p:ext uri="{BB962C8B-B14F-4D97-AF65-F5344CB8AC3E}">
        <p14:creationId xmlns:p14="http://schemas.microsoft.com/office/powerpoint/2010/main" val="3523695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50/50 Title+Content_Black">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CC7DB58-AE4B-237F-9A89-82A8C6785EA1}"/>
              </a:ext>
            </a:extLst>
          </p:cNvPr>
          <p:cNvSpPr/>
          <p:nvPr userDrawn="1"/>
        </p:nvSpPr>
        <p:spPr>
          <a:xfrm>
            <a:off x="6096000" y="0"/>
            <a:ext cx="609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6000"/>
              </a:lnSpc>
            </a:pPr>
            <a:endParaRPr lang="en-US" err="1">
              <a:solidFill>
                <a:schemeClr val="tx1"/>
              </a:solidFill>
              <a:latin typeface="Microsoft Sans Serif"/>
              <a:cs typeface="Microsoft Sans Serif" panose="020B0604020202020204" pitchFamily="34" charset="0"/>
            </a:endParaRPr>
          </a:p>
        </p:txBody>
      </p:sp>
      <p:sp>
        <p:nvSpPr>
          <p:cNvPr id="3" name="Title 2">
            <a:extLst>
              <a:ext uri="{FF2B5EF4-FFF2-40B4-BE49-F238E27FC236}">
                <a16:creationId xmlns:a16="http://schemas.microsoft.com/office/drawing/2014/main" id="{C22F3776-3D2C-A222-540D-0903BB38AA94}"/>
              </a:ext>
            </a:extLst>
          </p:cNvPr>
          <p:cNvSpPr>
            <a:spLocks noGrp="1"/>
          </p:cNvSpPr>
          <p:nvPr>
            <p:ph type="title" hasCustomPrompt="1"/>
          </p:nvPr>
        </p:nvSpPr>
        <p:spPr>
          <a:xfrm>
            <a:off x="515938" y="628016"/>
            <a:ext cx="5065712" cy="647700"/>
          </a:xfrm>
        </p:spPr>
        <p:txBody>
          <a:bodyPr/>
          <a:lstStyle>
            <a:lvl1pPr>
              <a:lnSpc>
                <a:spcPct val="85000"/>
              </a:lnSpc>
              <a:defRPr>
                <a:solidFill>
                  <a:schemeClr val="tx1"/>
                </a:solidFill>
              </a:defRPr>
            </a:lvl1pPr>
          </a:lstStyle>
          <a:p>
            <a:r>
              <a:rPr lang="en-US"/>
              <a:t>50/50 Title + Content</a:t>
            </a:r>
            <a:br>
              <a:rPr lang="en-US"/>
            </a:br>
            <a:r>
              <a:rPr lang="en-US"/>
              <a:t>Title 2 lines maximum</a:t>
            </a:r>
          </a:p>
        </p:txBody>
      </p:sp>
      <p:sp>
        <p:nvSpPr>
          <p:cNvPr id="2" name="Footer Placeholder 1">
            <a:extLst>
              <a:ext uri="{FF2B5EF4-FFF2-40B4-BE49-F238E27FC236}">
                <a16:creationId xmlns:a16="http://schemas.microsoft.com/office/drawing/2014/main" id="{C1603945-6AF6-41EC-96CD-6345DBC93FB5}"/>
              </a:ext>
            </a:extLst>
          </p:cNvPr>
          <p:cNvSpPr>
            <a:spLocks noGrp="1"/>
          </p:cNvSpPr>
          <p:nvPr>
            <p:ph type="ftr" sz="quarter" idx="10"/>
          </p:nvPr>
        </p:nvSpPr>
        <p:spPr>
          <a:xfrm>
            <a:off x="515938" y="6396925"/>
            <a:ext cx="5065711" cy="118174"/>
          </a:xfrm>
        </p:spPr>
        <p:txBody>
          <a:bodyPr/>
          <a:lstStyle>
            <a:lvl1pPr marL="0" algn="l" defTabSz="685800" rtl="0" eaLnBrk="1" latinLnBrk="0" hangingPunct="1">
              <a:lnSpc>
                <a:spcPct val="96000"/>
              </a:lnSpc>
              <a:spcBef>
                <a:spcPts val="0"/>
              </a:spcBef>
              <a:spcAft>
                <a:spcPts val="225"/>
              </a:spcAft>
              <a:buClr>
                <a:srgbClr val="3253DC"/>
              </a:buClr>
              <a:buFont typeface="Arial" panose="020B0604020202020204" pitchFamily="34" charset="0"/>
              <a:buNone/>
              <a:defRPr lang="en-CA" sz="800" kern="1200" baseline="0" dirty="0" smtClean="0">
                <a:solidFill>
                  <a:schemeClr val="accent6">
                    <a:lumMod val="90000"/>
                  </a:schemeClr>
                </a:solidFill>
                <a:latin typeface="+mn-lt"/>
                <a:ea typeface="+mn-ea"/>
                <a:cs typeface="+mn-cs"/>
              </a:defRPr>
            </a:lvl1pPr>
          </a:lstStyle>
          <a:p>
            <a:endParaRPr lang="en-CA"/>
          </a:p>
        </p:txBody>
      </p:sp>
      <p:sp>
        <p:nvSpPr>
          <p:cNvPr id="4" name="Text Placeholder 3">
            <a:extLst>
              <a:ext uri="{FF2B5EF4-FFF2-40B4-BE49-F238E27FC236}">
                <a16:creationId xmlns:a16="http://schemas.microsoft.com/office/drawing/2014/main" id="{8C4674D7-0943-3D3A-3399-801B35B01C98}"/>
              </a:ext>
            </a:extLst>
          </p:cNvPr>
          <p:cNvSpPr>
            <a:spLocks noGrp="1"/>
          </p:cNvSpPr>
          <p:nvPr>
            <p:ph idx="1" hasCustomPrompt="1"/>
          </p:nvPr>
        </p:nvSpPr>
        <p:spPr>
          <a:xfrm>
            <a:off x="515937" y="1820860"/>
            <a:ext cx="5065712" cy="4344989"/>
          </a:xfrm>
          <a:prstGeom prst="rect">
            <a:avLst/>
          </a:prstGeom>
        </p:spPr>
        <p:txBody>
          <a:bodyPr vert="horz" lIns="0" tIns="0" rIns="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US"/>
              <a:t>Click to edit Parent text styles</a:t>
            </a:r>
          </a:p>
          <a:p>
            <a:pPr lvl="1"/>
            <a:r>
              <a:rPr lang="en-US"/>
              <a:t>Second level</a:t>
            </a:r>
          </a:p>
          <a:p>
            <a:pPr lvl="2"/>
            <a:r>
              <a:rPr lang="en-US"/>
              <a:t>Third level</a:t>
            </a:r>
          </a:p>
          <a:p>
            <a:pPr lvl="3"/>
            <a:r>
              <a:rPr lang="en-US"/>
              <a:t>Fourth level</a:t>
            </a:r>
          </a:p>
          <a:p>
            <a:pPr lvl="4"/>
            <a:r>
              <a:rPr lang="en-US"/>
              <a:t>Fifth level</a:t>
            </a:r>
          </a:p>
          <a:p>
            <a:pPr lvl="5"/>
            <a:r>
              <a:rPr lang="en-US"/>
              <a:t>Sixth</a:t>
            </a:r>
          </a:p>
          <a:p>
            <a:pPr lvl="6"/>
            <a:r>
              <a:rPr lang="en-US"/>
              <a:t>Seventh</a:t>
            </a:r>
          </a:p>
          <a:p>
            <a:pPr lvl="7"/>
            <a:r>
              <a:rPr lang="en-US"/>
              <a:t>Eighth</a:t>
            </a:r>
          </a:p>
          <a:p>
            <a:pPr lvl="8"/>
            <a:r>
              <a:rPr lang="en-US"/>
              <a:t>Ninth</a:t>
            </a:r>
          </a:p>
        </p:txBody>
      </p:sp>
      <p:sp>
        <p:nvSpPr>
          <p:cNvPr id="5" name="Text Placeholder 4">
            <a:extLst>
              <a:ext uri="{FF2B5EF4-FFF2-40B4-BE49-F238E27FC236}">
                <a16:creationId xmlns:a16="http://schemas.microsoft.com/office/drawing/2014/main" id="{7E0D4A21-1870-2B85-04F6-859526FE4179}"/>
              </a:ext>
            </a:extLst>
          </p:cNvPr>
          <p:cNvSpPr>
            <a:spLocks noGrp="1"/>
          </p:cNvSpPr>
          <p:nvPr>
            <p:ph type="body" sz="quarter" idx="11" hasCustomPrompt="1"/>
          </p:nvPr>
        </p:nvSpPr>
        <p:spPr>
          <a:xfrm>
            <a:off x="515937" y="1387475"/>
            <a:ext cx="5065712" cy="233910"/>
          </a:xfrm>
        </p:spPr>
        <p:txBody>
          <a:bodyPr wrap="square">
            <a:spAutoFit/>
          </a:bodyPr>
          <a:lstStyle>
            <a:lvl1pPr marL="0" indent="0">
              <a:buNone/>
              <a:defRPr lang="en-US" sz="1600" kern="1200" dirty="0">
                <a:solidFill>
                  <a:schemeClr val="tx1"/>
                </a:solidFill>
                <a:latin typeface="+mn-lt"/>
                <a:ea typeface="+mn-ea"/>
                <a:cs typeface="+mn-cs"/>
              </a:defRPr>
            </a:lvl1pPr>
          </a:lstStyle>
          <a:p>
            <a:pPr lvl="0"/>
            <a:r>
              <a:rPr lang="en-US" err="1"/>
              <a:t>Subheader</a:t>
            </a:r>
            <a:endParaRPr lang="en-US"/>
          </a:p>
        </p:txBody>
      </p:sp>
      <p:sp>
        <p:nvSpPr>
          <p:cNvPr id="6" name="TextBox 5">
            <a:extLst>
              <a:ext uri="{FF2B5EF4-FFF2-40B4-BE49-F238E27FC236}">
                <a16:creationId xmlns:a16="http://schemas.microsoft.com/office/drawing/2014/main" id="{453F3C8D-5FC0-8926-D525-14F58F1CD347}"/>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tx1"/>
                </a:solidFill>
                <a:latin typeface="+mn-lt"/>
                <a:ea typeface="+mn-ea"/>
                <a:cs typeface="+mn-cs"/>
              </a:rPr>
              <a:pPr marL="0" lvl="0" algn="l" defTabSz="914400" rtl="0" eaLnBrk="1" latinLnBrk="0" hangingPunct="1">
                <a:lnSpc>
                  <a:spcPct val="125000"/>
                </a:lnSpc>
              </a:pPr>
              <a:t>‹#›</a:t>
            </a:fld>
            <a:endParaRPr lang="en-US" sz="800" kern="1200">
              <a:solidFill>
                <a:schemeClr val="tx1"/>
              </a:solidFill>
              <a:latin typeface="+mn-lt"/>
              <a:ea typeface="+mn-ea"/>
              <a:cs typeface="+mn-cs"/>
            </a:endParaRPr>
          </a:p>
        </p:txBody>
      </p:sp>
      <p:sp>
        <p:nvSpPr>
          <p:cNvPr id="7" name="TextBox 6">
            <a:extLst>
              <a:ext uri="{FF2B5EF4-FFF2-40B4-BE49-F238E27FC236}">
                <a16:creationId xmlns:a16="http://schemas.microsoft.com/office/drawing/2014/main" id="{B8D9ACE2-2765-F3B0-D6F0-6EEB06E3BF04}"/>
              </a:ext>
            </a:extLst>
          </p:cNvPr>
          <p:cNvSpPr txBox="1"/>
          <p:nvPr userDrawn="1"/>
        </p:nvSpPr>
        <p:spPr>
          <a:xfrm>
            <a:off x="6773075" y="6396526"/>
            <a:ext cx="4765549" cy="11695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800" kern="1200" baseline="0">
                <a:solidFill>
                  <a:schemeClr val="tx1"/>
                </a:solidFill>
                <a:latin typeface="+mn-lt"/>
                <a:ea typeface="+mn-ea"/>
                <a:cs typeface="+mn-cs"/>
              </a:rPr>
              <a:t>Confidential – Qualcomm Technologies, Inc. and/or its affiliated companies – May Contain Trade Secrets</a:t>
            </a:r>
          </a:p>
        </p:txBody>
      </p:sp>
      <p:sp>
        <p:nvSpPr>
          <p:cNvPr id="12" name="Content Placeholder 5">
            <a:extLst>
              <a:ext uri="{FF2B5EF4-FFF2-40B4-BE49-F238E27FC236}">
                <a16:creationId xmlns:a16="http://schemas.microsoft.com/office/drawing/2014/main" id="{6ED21770-A267-5772-4EFF-0944DDD34920}"/>
              </a:ext>
            </a:extLst>
          </p:cNvPr>
          <p:cNvSpPr txBox="1">
            <a:spLocks/>
          </p:cNvSpPr>
          <p:nvPr userDrawn="1"/>
        </p:nvSpPr>
        <p:spPr>
          <a:xfrm>
            <a:off x="6611938" y="1820860"/>
            <a:ext cx="5065712" cy="4344989"/>
          </a:xfrm>
          <a:prstGeom prst="rect">
            <a:avLst/>
          </a:prstGeom>
        </p:spPr>
        <p:txBody>
          <a:bodyPr vert="horz" lIns="0" tIns="0" rIns="0" bIns="0" rtlCol="0">
            <a:noAutofit/>
          </a:bodyPr>
          <a:lstStyle>
            <a:lvl1pPr marL="171450" indent="-171450" algn="l" defTabSz="914400" rtl="0" eaLnBrk="1" latinLnBrk="0" hangingPunct="1">
              <a:lnSpc>
                <a:spcPct val="95000"/>
              </a:lnSpc>
              <a:spcBef>
                <a:spcPts val="900"/>
              </a:spcBef>
              <a:spcAft>
                <a:spcPts val="300"/>
              </a:spcAft>
              <a:buClrTx/>
              <a:buFont typeface="Arial" panose="020B0604020202020204" pitchFamily="34" charset="0"/>
              <a:buChar char="•"/>
              <a:defRPr sz="2200" kern="1200" baseline="0">
                <a:solidFill>
                  <a:schemeClr val="tx2"/>
                </a:solidFill>
                <a:latin typeface="+mn-lt"/>
                <a:ea typeface="+mn-ea"/>
                <a:cs typeface="+mn-cs"/>
              </a:defRPr>
            </a:lvl1pPr>
            <a:lvl2pPr marL="401638" indent="-219075" algn="l" defTabSz="914400" rtl="0" eaLnBrk="1" latinLnBrk="0" hangingPunct="1">
              <a:lnSpc>
                <a:spcPct val="100000"/>
              </a:lnSpc>
              <a:spcBef>
                <a:spcPts val="300"/>
              </a:spcBef>
              <a:spcAft>
                <a:spcPts val="0"/>
              </a:spcAft>
              <a:buClrTx/>
              <a:buFont typeface="Arial" panose="020B0604020202020204" pitchFamily="34" charset="0"/>
              <a:buChar char="•"/>
              <a:tabLst>
                <a:tab pos="2003425" algn="l"/>
              </a:tabLst>
              <a:defRPr sz="1600" kern="1200" baseline="0">
                <a:solidFill>
                  <a:schemeClr val="tx2"/>
                </a:solidFill>
                <a:latin typeface="+mn-lt"/>
                <a:ea typeface="+mn-ea"/>
                <a:cs typeface="+mn-cs"/>
              </a:defRPr>
            </a:lvl2pPr>
            <a:lvl3pPr marL="538163" indent="-136525" algn="l" defTabSz="914400" rtl="0" eaLnBrk="1" latinLnBrk="0" hangingPunct="1">
              <a:lnSpc>
                <a:spcPct val="105000"/>
              </a:lnSpc>
              <a:spcBef>
                <a:spcPts val="300"/>
              </a:spcBef>
              <a:spcAft>
                <a:spcPts val="0"/>
              </a:spcAft>
              <a:buClrTx/>
              <a:buFont typeface="Arial" panose="020B0604020202020204" pitchFamily="34" charset="0"/>
              <a:buChar char="•"/>
              <a:tabLst/>
              <a:defRPr lang="en-US" sz="1400" kern="1200" dirty="0" smtClean="0">
                <a:solidFill>
                  <a:schemeClr val="tx2"/>
                </a:solidFill>
                <a:latin typeface="+mn-lt"/>
                <a:ea typeface="+mn-ea"/>
                <a:cs typeface="+mn-cs"/>
              </a:defRPr>
            </a:lvl3pPr>
            <a:lvl4pPr marL="666750" indent="-128588" algn="l" defTabSz="914400" rtl="0" eaLnBrk="1" latinLnBrk="0" hangingPunct="1">
              <a:lnSpc>
                <a:spcPct val="105000"/>
              </a:lnSpc>
              <a:spcBef>
                <a:spcPts val="150"/>
              </a:spcBef>
              <a:spcAft>
                <a:spcPts val="0"/>
              </a:spcAft>
              <a:buClrTx/>
              <a:buFont typeface="Arial" panose="020B0604020202020204" pitchFamily="34" charset="0"/>
              <a:buChar char="•"/>
              <a:tabLst/>
              <a:defRPr sz="1200" kern="1200">
                <a:solidFill>
                  <a:schemeClr val="tx2"/>
                </a:solidFill>
                <a:latin typeface="+mn-lt"/>
                <a:ea typeface="+mn-ea"/>
                <a:cs typeface="+mn-cs"/>
              </a:defRPr>
            </a:lvl4pPr>
            <a:lvl5pPr marL="838200" indent="-171450" algn="l" defTabSz="914400" rtl="0" eaLnBrk="1" latinLnBrk="0" hangingPunct="1">
              <a:lnSpc>
                <a:spcPct val="95000"/>
              </a:lnSpc>
              <a:spcBef>
                <a:spcPts val="200"/>
              </a:spcBef>
              <a:spcAft>
                <a:spcPts val="0"/>
              </a:spcAft>
              <a:buClrTx/>
              <a:buFont typeface="Arial" panose="020B0604020202020204" pitchFamily="34" charset="0"/>
              <a:buChar char="•"/>
              <a:tabLst/>
              <a:defRPr sz="800" b="0" i="0" kern="1200" spc="0" baseline="0">
                <a:solidFill>
                  <a:schemeClr val="tx2"/>
                </a:solidFill>
                <a:latin typeface="+mn-lt"/>
                <a:ea typeface="+mn-ea"/>
                <a:cs typeface="+mn-cs"/>
              </a:defRPr>
            </a:lvl5pPr>
            <a:lvl6pPr marL="838800" indent="-172800" algn="l" defTabSz="914400" rtl="0" eaLnBrk="1" latinLnBrk="0" hangingPunct="1">
              <a:lnSpc>
                <a:spcPct val="95000"/>
              </a:lnSpc>
              <a:spcBef>
                <a:spcPts val="200"/>
              </a:spcBef>
              <a:buFont typeface="Arial" panose="020B0604020202020204" pitchFamily="34" charset="0"/>
              <a:buChar char="•"/>
              <a:defRPr sz="800" kern="1200">
                <a:solidFill>
                  <a:schemeClr val="tx1"/>
                </a:solidFill>
                <a:latin typeface="+mn-lt"/>
                <a:ea typeface="+mn-ea"/>
                <a:cs typeface="+mn-cs"/>
              </a:defRPr>
            </a:lvl6pPr>
            <a:lvl7pPr marL="838800" indent="-17280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7pPr>
            <a:lvl8pPr marL="838800" indent="-172800" algn="l" defTabSz="914400" rtl="0" eaLnBrk="1" latinLnBrk="0" hangingPunct="1">
              <a:lnSpc>
                <a:spcPct val="95000"/>
              </a:lnSpc>
              <a:spcBef>
                <a:spcPts val="200"/>
              </a:spcBef>
              <a:buSzPct val="100000"/>
              <a:buFont typeface="Arial" panose="020B0604020202020204" pitchFamily="34" charset="0"/>
              <a:buChar char="•"/>
              <a:defRPr lang="en-US" sz="800" kern="1200" baseline="0" dirty="0" smtClean="0">
                <a:solidFill>
                  <a:schemeClr val="tx1"/>
                </a:solidFill>
                <a:latin typeface="+mn-lt"/>
                <a:ea typeface="+mn-ea"/>
                <a:cs typeface="+mn-cs"/>
              </a:defRPr>
            </a:lvl8pPr>
            <a:lvl9pPr marL="837450" indent="-17145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9pPr>
          </a:lstStyle>
          <a:p>
            <a:endParaRPr lang="en-US">
              <a:solidFill>
                <a:schemeClr val="tx1"/>
              </a:solidFill>
            </a:endParaRPr>
          </a:p>
        </p:txBody>
      </p:sp>
      <p:sp>
        <p:nvSpPr>
          <p:cNvPr id="13" name="Text Placeholder 6">
            <a:extLst>
              <a:ext uri="{FF2B5EF4-FFF2-40B4-BE49-F238E27FC236}">
                <a16:creationId xmlns:a16="http://schemas.microsoft.com/office/drawing/2014/main" id="{76E4617A-E4E0-90D8-EBDE-4EE5196FA4F2}"/>
              </a:ext>
            </a:extLst>
          </p:cNvPr>
          <p:cNvSpPr txBox="1">
            <a:spLocks/>
          </p:cNvSpPr>
          <p:nvPr userDrawn="1"/>
        </p:nvSpPr>
        <p:spPr>
          <a:xfrm>
            <a:off x="6611939" y="1387475"/>
            <a:ext cx="5065712" cy="233910"/>
          </a:xfrm>
          <a:prstGeom prst="rect">
            <a:avLst/>
          </a:prstGeom>
        </p:spPr>
        <p:txBody>
          <a:bodyPr vert="horz" lIns="0" tIns="0" rIns="0" bIns="0" rtlCol="0">
            <a:spAutoFit/>
          </a:bodyPr>
          <a:lstStyle>
            <a:lvl1pPr marL="0" indent="0" algn="l" defTabSz="914400" rtl="0" eaLnBrk="1" latinLnBrk="0" hangingPunct="1">
              <a:lnSpc>
                <a:spcPct val="95000"/>
              </a:lnSpc>
              <a:spcBef>
                <a:spcPts val="900"/>
              </a:spcBef>
              <a:spcAft>
                <a:spcPts val="300"/>
              </a:spcAft>
              <a:buClrTx/>
              <a:buFont typeface="Arial" panose="020B0604020202020204" pitchFamily="34" charset="0"/>
              <a:buNone/>
              <a:defRPr lang="en-US" sz="1600" kern="1200" baseline="0" dirty="0">
                <a:solidFill>
                  <a:schemeClr val="dk1"/>
                </a:solidFill>
                <a:latin typeface="+mn-lt"/>
                <a:ea typeface="+mn-ea"/>
                <a:cs typeface="+mn-cs"/>
              </a:defRPr>
            </a:lvl1pPr>
            <a:lvl2pPr marL="401638" indent="-219075" algn="l" defTabSz="914400" rtl="0" eaLnBrk="1" latinLnBrk="0" hangingPunct="1">
              <a:lnSpc>
                <a:spcPct val="100000"/>
              </a:lnSpc>
              <a:spcBef>
                <a:spcPts val="300"/>
              </a:spcBef>
              <a:spcAft>
                <a:spcPts val="0"/>
              </a:spcAft>
              <a:buClrTx/>
              <a:buFont typeface="Arial" panose="020B0604020202020204" pitchFamily="34" charset="0"/>
              <a:buChar char="•"/>
              <a:tabLst>
                <a:tab pos="2003425" algn="l"/>
              </a:tabLst>
              <a:defRPr sz="1600" kern="1200" baseline="0">
                <a:solidFill>
                  <a:schemeClr val="tx2"/>
                </a:solidFill>
                <a:latin typeface="+mn-lt"/>
                <a:ea typeface="+mn-ea"/>
                <a:cs typeface="+mn-cs"/>
              </a:defRPr>
            </a:lvl2pPr>
            <a:lvl3pPr marL="538163" indent="-136525" algn="l" defTabSz="914400" rtl="0" eaLnBrk="1" latinLnBrk="0" hangingPunct="1">
              <a:lnSpc>
                <a:spcPct val="105000"/>
              </a:lnSpc>
              <a:spcBef>
                <a:spcPts val="300"/>
              </a:spcBef>
              <a:spcAft>
                <a:spcPts val="0"/>
              </a:spcAft>
              <a:buClrTx/>
              <a:buFont typeface="Arial" panose="020B0604020202020204" pitchFamily="34" charset="0"/>
              <a:buChar char="•"/>
              <a:tabLst/>
              <a:defRPr lang="en-US" sz="1400" kern="1200" dirty="0" smtClean="0">
                <a:solidFill>
                  <a:schemeClr val="tx2"/>
                </a:solidFill>
                <a:latin typeface="+mn-lt"/>
                <a:ea typeface="+mn-ea"/>
                <a:cs typeface="+mn-cs"/>
              </a:defRPr>
            </a:lvl3pPr>
            <a:lvl4pPr marL="666750" indent="-128588" algn="l" defTabSz="914400" rtl="0" eaLnBrk="1" latinLnBrk="0" hangingPunct="1">
              <a:lnSpc>
                <a:spcPct val="105000"/>
              </a:lnSpc>
              <a:spcBef>
                <a:spcPts val="150"/>
              </a:spcBef>
              <a:spcAft>
                <a:spcPts val="0"/>
              </a:spcAft>
              <a:buClrTx/>
              <a:buFont typeface="Arial" panose="020B0604020202020204" pitchFamily="34" charset="0"/>
              <a:buChar char="•"/>
              <a:tabLst/>
              <a:defRPr sz="1200" kern="1200">
                <a:solidFill>
                  <a:schemeClr val="tx2"/>
                </a:solidFill>
                <a:latin typeface="+mn-lt"/>
                <a:ea typeface="+mn-ea"/>
                <a:cs typeface="+mn-cs"/>
              </a:defRPr>
            </a:lvl4pPr>
            <a:lvl5pPr marL="838200" indent="-171450" algn="l" defTabSz="914400" rtl="0" eaLnBrk="1" latinLnBrk="0" hangingPunct="1">
              <a:lnSpc>
                <a:spcPct val="95000"/>
              </a:lnSpc>
              <a:spcBef>
                <a:spcPts val="200"/>
              </a:spcBef>
              <a:spcAft>
                <a:spcPts val="0"/>
              </a:spcAft>
              <a:buClrTx/>
              <a:buFont typeface="Arial" panose="020B0604020202020204" pitchFamily="34" charset="0"/>
              <a:buChar char="•"/>
              <a:tabLst/>
              <a:defRPr sz="800" b="0" i="0" kern="1200" spc="0" baseline="0">
                <a:solidFill>
                  <a:schemeClr val="tx2"/>
                </a:solidFill>
                <a:latin typeface="+mn-lt"/>
                <a:ea typeface="+mn-ea"/>
                <a:cs typeface="+mn-cs"/>
              </a:defRPr>
            </a:lvl5pPr>
            <a:lvl6pPr marL="838800" indent="-172800" algn="l" defTabSz="914400" rtl="0" eaLnBrk="1" latinLnBrk="0" hangingPunct="1">
              <a:lnSpc>
                <a:spcPct val="95000"/>
              </a:lnSpc>
              <a:spcBef>
                <a:spcPts val="200"/>
              </a:spcBef>
              <a:buFont typeface="Arial" panose="020B0604020202020204" pitchFamily="34" charset="0"/>
              <a:buChar char="•"/>
              <a:defRPr sz="800" kern="1200">
                <a:solidFill>
                  <a:schemeClr val="tx1"/>
                </a:solidFill>
                <a:latin typeface="+mn-lt"/>
                <a:ea typeface="+mn-ea"/>
                <a:cs typeface="+mn-cs"/>
              </a:defRPr>
            </a:lvl6pPr>
            <a:lvl7pPr marL="838800" indent="-17280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7pPr>
            <a:lvl8pPr marL="838800" indent="-172800" algn="l" defTabSz="914400" rtl="0" eaLnBrk="1" latinLnBrk="0" hangingPunct="1">
              <a:lnSpc>
                <a:spcPct val="95000"/>
              </a:lnSpc>
              <a:spcBef>
                <a:spcPts val="200"/>
              </a:spcBef>
              <a:buSzPct val="100000"/>
              <a:buFont typeface="Arial" panose="020B0604020202020204" pitchFamily="34" charset="0"/>
              <a:buChar char="•"/>
              <a:defRPr lang="en-US" sz="800" kern="1200" baseline="0" dirty="0" smtClean="0">
                <a:solidFill>
                  <a:schemeClr val="tx1"/>
                </a:solidFill>
                <a:latin typeface="+mn-lt"/>
                <a:ea typeface="+mn-ea"/>
                <a:cs typeface="+mn-cs"/>
              </a:defRPr>
            </a:lvl8pPr>
            <a:lvl9pPr marL="837450" indent="-17145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9pPr>
          </a:lstStyle>
          <a:p>
            <a:endParaRPr lang="en-CA">
              <a:solidFill>
                <a:schemeClr val="tx1"/>
              </a:solidFill>
            </a:endParaRPr>
          </a:p>
        </p:txBody>
      </p:sp>
      <p:sp>
        <p:nvSpPr>
          <p:cNvPr id="16" name="Text Placeholder 15">
            <a:extLst>
              <a:ext uri="{FF2B5EF4-FFF2-40B4-BE49-F238E27FC236}">
                <a16:creationId xmlns:a16="http://schemas.microsoft.com/office/drawing/2014/main" id="{29ED1B69-998A-60D1-325D-1412D1F5E143}"/>
              </a:ext>
            </a:extLst>
          </p:cNvPr>
          <p:cNvSpPr>
            <a:spLocks noGrp="1"/>
          </p:cNvSpPr>
          <p:nvPr>
            <p:ph type="body" sz="quarter" idx="12" hasCustomPrompt="1"/>
          </p:nvPr>
        </p:nvSpPr>
        <p:spPr>
          <a:xfrm>
            <a:off x="6611936" y="628017"/>
            <a:ext cx="5065200" cy="647699"/>
          </a:xfrm>
        </p:spPr>
        <p:txBody>
          <a:bodyPr>
            <a:noAutofit/>
          </a:bodyPr>
          <a:lstStyle>
            <a:lvl1pPr marL="0" indent="0" algn="l" defTabSz="914400" rtl="0" eaLnBrk="1" latinLnBrk="0" hangingPunct="1">
              <a:lnSpc>
                <a:spcPct val="85000"/>
              </a:lnSpc>
              <a:spcBef>
                <a:spcPct val="0"/>
              </a:spcBef>
              <a:buNone/>
              <a:defRPr lang="en-US" sz="2800" kern="2000" spc="-50" baseline="0" dirty="0">
                <a:solidFill>
                  <a:schemeClr val="tx1"/>
                </a:solidFill>
                <a:latin typeface="+mj-lt"/>
                <a:ea typeface="+mj-ea"/>
                <a:cs typeface="+mj-cs"/>
              </a:defRPr>
            </a:lvl1pPr>
          </a:lstStyle>
          <a:p>
            <a:pPr lvl="0"/>
            <a:r>
              <a:rPr lang="en-US"/>
              <a:t>50/50 Title + Content</a:t>
            </a:r>
            <a:br>
              <a:rPr lang="en-US"/>
            </a:br>
            <a:r>
              <a:rPr lang="en-US"/>
              <a:t>Title 2 lines maximum</a:t>
            </a:r>
          </a:p>
        </p:txBody>
      </p:sp>
      <p:sp>
        <p:nvSpPr>
          <p:cNvPr id="17" name="Text Placeholder 3">
            <a:extLst>
              <a:ext uri="{FF2B5EF4-FFF2-40B4-BE49-F238E27FC236}">
                <a16:creationId xmlns:a16="http://schemas.microsoft.com/office/drawing/2014/main" id="{FF4B56A6-904F-8642-543E-EAFA3FD79532}"/>
              </a:ext>
            </a:extLst>
          </p:cNvPr>
          <p:cNvSpPr>
            <a:spLocks noGrp="1"/>
          </p:cNvSpPr>
          <p:nvPr>
            <p:ph idx="13" hasCustomPrompt="1"/>
          </p:nvPr>
        </p:nvSpPr>
        <p:spPr>
          <a:xfrm>
            <a:off x="6611937" y="1820860"/>
            <a:ext cx="5065200" cy="4344989"/>
          </a:xfrm>
          <a:prstGeom prst="rect">
            <a:avLst/>
          </a:prstGeom>
        </p:spPr>
        <p:txBody>
          <a:bodyPr vert="horz" lIns="0" tIns="0" rIns="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US"/>
              <a:t>Click to edit Parent text styles</a:t>
            </a:r>
          </a:p>
          <a:p>
            <a:pPr lvl="1"/>
            <a:r>
              <a:rPr lang="en-US"/>
              <a:t>Second level</a:t>
            </a:r>
          </a:p>
          <a:p>
            <a:pPr lvl="2"/>
            <a:r>
              <a:rPr lang="en-US"/>
              <a:t>Third level</a:t>
            </a:r>
          </a:p>
          <a:p>
            <a:pPr lvl="3"/>
            <a:r>
              <a:rPr lang="en-US"/>
              <a:t>Fourth level</a:t>
            </a:r>
          </a:p>
          <a:p>
            <a:pPr lvl="4"/>
            <a:r>
              <a:rPr lang="en-US"/>
              <a:t>Fifth level</a:t>
            </a:r>
          </a:p>
          <a:p>
            <a:pPr lvl="5"/>
            <a:r>
              <a:rPr lang="en-US"/>
              <a:t>Sixth</a:t>
            </a:r>
          </a:p>
          <a:p>
            <a:pPr lvl="6"/>
            <a:r>
              <a:rPr lang="en-US"/>
              <a:t>Seventh</a:t>
            </a:r>
          </a:p>
          <a:p>
            <a:pPr lvl="7"/>
            <a:r>
              <a:rPr lang="en-US"/>
              <a:t>Eighth</a:t>
            </a:r>
          </a:p>
          <a:p>
            <a:pPr lvl="8"/>
            <a:r>
              <a:rPr lang="en-US"/>
              <a:t>Ninth</a:t>
            </a:r>
          </a:p>
        </p:txBody>
      </p:sp>
      <p:sp>
        <p:nvSpPr>
          <p:cNvPr id="18" name="Text Placeholder 4">
            <a:extLst>
              <a:ext uri="{FF2B5EF4-FFF2-40B4-BE49-F238E27FC236}">
                <a16:creationId xmlns:a16="http://schemas.microsoft.com/office/drawing/2014/main" id="{2579E407-0D27-083D-EA02-25085D9B7802}"/>
              </a:ext>
            </a:extLst>
          </p:cNvPr>
          <p:cNvSpPr>
            <a:spLocks noGrp="1"/>
          </p:cNvSpPr>
          <p:nvPr>
            <p:ph type="body" sz="quarter" idx="14" hasCustomPrompt="1"/>
          </p:nvPr>
        </p:nvSpPr>
        <p:spPr>
          <a:xfrm>
            <a:off x="6611937" y="1387475"/>
            <a:ext cx="5065200" cy="233910"/>
          </a:xfrm>
        </p:spPr>
        <p:txBody>
          <a:bodyPr wrap="square">
            <a:spAutoFit/>
          </a:bodyPr>
          <a:lstStyle>
            <a:lvl1pPr marL="0" indent="0">
              <a:buNone/>
              <a:defRPr lang="en-US" sz="1600" kern="1200" dirty="0">
                <a:solidFill>
                  <a:schemeClr val="tx1"/>
                </a:solidFill>
                <a:latin typeface="+mn-lt"/>
                <a:ea typeface="+mn-ea"/>
                <a:cs typeface="+mn-cs"/>
              </a:defRPr>
            </a:lvl1pPr>
          </a:lstStyle>
          <a:p>
            <a:pPr lvl="0"/>
            <a:r>
              <a:rPr lang="en-US" err="1"/>
              <a:t>Subheader</a:t>
            </a:r>
            <a:endParaRPr lang="en-US"/>
          </a:p>
        </p:txBody>
      </p:sp>
    </p:spTree>
    <p:extLst>
      <p:ext uri="{BB962C8B-B14F-4D97-AF65-F5344CB8AC3E}">
        <p14:creationId xmlns:p14="http://schemas.microsoft.com/office/powerpoint/2010/main" val="307447326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pos="4165">
          <p15:clr>
            <a:srgbClr val="FBAE40"/>
          </p15:clr>
        </p15:guide>
        <p15:guide id="3" pos="3516">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2/1 Title+Content_Black">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CC7DB58-AE4B-237F-9A89-82A8C6785EA1}"/>
              </a:ext>
            </a:extLst>
          </p:cNvPr>
          <p:cNvSpPr/>
          <p:nvPr userDrawn="1"/>
        </p:nvSpPr>
        <p:spPr>
          <a:xfrm>
            <a:off x="8127602" y="0"/>
            <a:ext cx="40643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6000"/>
              </a:lnSpc>
            </a:pPr>
            <a:endParaRPr lang="en-US" err="1">
              <a:solidFill>
                <a:schemeClr val="tx1"/>
              </a:solidFill>
              <a:latin typeface="Microsoft Sans Serif"/>
              <a:cs typeface="Microsoft Sans Serif" panose="020B0604020202020204" pitchFamily="34" charset="0"/>
            </a:endParaRPr>
          </a:p>
        </p:txBody>
      </p:sp>
      <p:sp>
        <p:nvSpPr>
          <p:cNvPr id="3" name="Title 2">
            <a:extLst>
              <a:ext uri="{FF2B5EF4-FFF2-40B4-BE49-F238E27FC236}">
                <a16:creationId xmlns:a16="http://schemas.microsoft.com/office/drawing/2014/main" id="{C22F3776-3D2C-A222-540D-0903BB38AA94}"/>
              </a:ext>
            </a:extLst>
          </p:cNvPr>
          <p:cNvSpPr>
            <a:spLocks noGrp="1"/>
          </p:cNvSpPr>
          <p:nvPr>
            <p:ph type="title" hasCustomPrompt="1"/>
          </p:nvPr>
        </p:nvSpPr>
        <p:spPr>
          <a:xfrm>
            <a:off x="515938" y="628016"/>
            <a:ext cx="7097314" cy="647700"/>
          </a:xfrm>
        </p:spPr>
        <p:txBody>
          <a:bodyPr/>
          <a:lstStyle>
            <a:lvl1pPr>
              <a:lnSpc>
                <a:spcPct val="85000"/>
              </a:lnSpc>
              <a:defRPr>
                <a:solidFill>
                  <a:schemeClr val="tx1"/>
                </a:solidFill>
              </a:defRPr>
            </a:lvl1pPr>
          </a:lstStyle>
          <a:p>
            <a:r>
              <a:rPr lang="en-US"/>
              <a:t>2/1 Title + Content</a:t>
            </a:r>
            <a:br>
              <a:rPr lang="en-US"/>
            </a:br>
            <a:r>
              <a:rPr lang="en-US"/>
              <a:t>2 lines maximum</a:t>
            </a:r>
          </a:p>
        </p:txBody>
      </p:sp>
      <p:sp>
        <p:nvSpPr>
          <p:cNvPr id="2" name="Footer Placeholder 1">
            <a:extLst>
              <a:ext uri="{FF2B5EF4-FFF2-40B4-BE49-F238E27FC236}">
                <a16:creationId xmlns:a16="http://schemas.microsoft.com/office/drawing/2014/main" id="{C1603945-6AF6-41EC-96CD-6345DBC93FB5}"/>
              </a:ext>
            </a:extLst>
          </p:cNvPr>
          <p:cNvSpPr>
            <a:spLocks noGrp="1"/>
          </p:cNvSpPr>
          <p:nvPr>
            <p:ph type="ftr" sz="quarter" idx="10"/>
          </p:nvPr>
        </p:nvSpPr>
        <p:spPr>
          <a:xfrm>
            <a:off x="515938" y="6396925"/>
            <a:ext cx="7097313" cy="118174"/>
          </a:xfrm>
        </p:spPr>
        <p:txBody>
          <a:bodyPr/>
          <a:lstStyle>
            <a:lvl1pPr marL="0" algn="l" defTabSz="685800" rtl="0" eaLnBrk="1" latinLnBrk="0" hangingPunct="1">
              <a:lnSpc>
                <a:spcPct val="96000"/>
              </a:lnSpc>
              <a:spcBef>
                <a:spcPts val="0"/>
              </a:spcBef>
              <a:spcAft>
                <a:spcPts val="225"/>
              </a:spcAft>
              <a:buClr>
                <a:srgbClr val="3253DC"/>
              </a:buClr>
              <a:buFont typeface="Arial" panose="020B0604020202020204" pitchFamily="34" charset="0"/>
              <a:buNone/>
              <a:defRPr lang="en-CA" sz="800" kern="1200" baseline="0" dirty="0" smtClean="0">
                <a:solidFill>
                  <a:schemeClr val="accent6">
                    <a:lumMod val="90000"/>
                  </a:schemeClr>
                </a:solidFill>
                <a:latin typeface="+mn-lt"/>
                <a:ea typeface="+mn-ea"/>
                <a:cs typeface="+mn-cs"/>
              </a:defRPr>
            </a:lvl1pPr>
          </a:lstStyle>
          <a:p>
            <a:endParaRPr lang="en-CA"/>
          </a:p>
        </p:txBody>
      </p:sp>
      <p:sp>
        <p:nvSpPr>
          <p:cNvPr id="4" name="Text Placeholder 3">
            <a:extLst>
              <a:ext uri="{FF2B5EF4-FFF2-40B4-BE49-F238E27FC236}">
                <a16:creationId xmlns:a16="http://schemas.microsoft.com/office/drawing/2014/main" id="{8C4674D7-0943-3D3A-3399-801B35B01C98}"/>
              </a:ext>
            </a:extLst>
          </p:cNvPr>
          <p:cNvSpPr>
            <a:spLocks noGrp="1"/>
          </p:cNvSpPr>
          <p:nvPr>
            <p:ph idx="1" hasCustomPrompt="1"/>
          </p:nvPr>
        </p:nvSpPr>
        <p:spPr>
          <a:xfrm>
            <a:off x="515937" y="1820860"/>
            <a:ext cx="7097314" cy="4344989"/>
          </a:xfrm>
          <a:prstGeom prst="rect">
            <a:avLst/>
          </a:prstGeom>
        </p:spPr>
        <p:txBody>
          <a:bodyPr vert="horz" lIns="0" tIns="0" rIns="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US"/>
              <a:t>Click to edit Parent text styles</a:t>
            </a:r>
          </a:p>
          <a:p>
            <a:pPr lvl="1"/>
            <a:r>
              <a:rPr lang="en-US"/>
              <a:t>Second level</a:t>
            </a:r>
          </a:p>
          <a:p>
            <a:pPr lvl="2"/>
            <a:r>
              <a:rPr lang="en-US"/>
              <a:t>Third level</a:t>
            </a:r>
          </a:p>
          <a:p>
            <a:pPr lvl="3"/>
            <a:r>
              <a:rPr lang="en-US"/>
              <a:t>Fourth level</a:t>
            </a:r>
          </a:p>
          <a:p>
            <a:pPr lvl="4"/>
            <a:r>
              <a:rPr lang="en-US"/>
              <a:t>Fifth level</a:t>
            </a:r>
          </a:p>
          <a:p>
            <a:pPr lvl="5"/>
            <a:r>
              <a:rPr lang="en-US"/>
              <a:t>Sixth</a:t>
            </a:r>
          </a:p>
          <a:p>
            <a:pPr lvl="6"/>
            <a:r>
              <a:rPr lang="en-US"/>
              <a:t>Seventh</a:t>
            </a:r>
          </a:p>
          <a:p>
            <a:pPr lvl="7"/>
            <a:r>
              <a:rPr lang="en-US"/>
              <a:t>Eighth</a:t>
            </a:r>
          </a:p>
          <a:p>
            <a:pPr lvl="8"/>
            <a:r>
              <a:rPr lang="en-US"/>
              <a:t>Ninth</a:t>
            </a:r>
          </a:p>
        </p:txBody>
      </p:sp>
      <p:sp>
        <p:nvSpPr>
          <p:cNvPr id="5" name="Text Placeholder 4">
            <a:extLst>
              <a:ext uri="{FF2B5EF4-FFF2-40B4-BE49-F238E27FC236}">
                <a16:creationId xmlns:a16="http://schemas.microsoft.com/office/drawing/2014/main" id="{7E0D4A21-1870-2B85-04F6-859526FE4179}"/>
              </a:ext>
            </a:extLst>
          </p:cNvPr>
          <p:cNvSpPr>
            <a:spLocks noGrp="1"/>
          </p:cNvSpPr>
          <p:nvPr>
            <p:ph type="body" sz="quarter" idx="11" hasCustomPrompt="1"/>
          </p:nvPr>
        </p:nvSpPr>
        <p:spPr>
          <a:xfrm>
            <a:off x="515937" y="1387475"/>
            <a:ext cx="7097314" cy="233910"/>
          </a:xfrm>
        </p:spPr>
        <p:txBody>
          <a:bodyPr wrap="square">
            <a:spAutoFit/>
          </a:bodyPr>
          <a:lstStyle>
            <a:lvl1pPr marL="0" indent="0">
              <a:buNone/>
              <a:defRPr lang="en-US" sz="1600" kern="1200" dirty="0">
                <a:solidFill>
                  <a:schemeClr val="tx1"/>
                </a:solidFill>
                <a:latin typeface="+mn-lt"/>
                <a:ea typeface="+mn-ea"/>
                <a:cs typeface="+mn-cs"/>
              </a:defRPr>
            </a:lvl1pPr>
          </a:lstStyle>
          <a:p>
            <a:pPr lvl="0"/>
            <a:r>
              <a:rPr lang="en-US" err="1"/>
              <a:t>Subheader</a:t>
            </a:r>
            <a:endParaRPr lang="en-US"/>
          </a:p>
        </p:txBody>
      </p:sp>
      <p:sp>
        <p:nvSpPr>
          <p:cNvPr id="6" name="TextBox 5">
            <a:extLst>
              <a:ext uri="{FF2B5EF4-FFF2-40B4-BE49-F238E27FC236}">
                <a16:creationId xmlns:a16="http://schemas.microsoft.com/office/drawing/2014/main" id="{453F3C8D-5FC0-8926-D525-14F58F1CD347}"/>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tx1"/>
                </a:solidFill>
                <a:latin typeface="+mn-lt"/>
                <a:ea typeface="+mn-ea"/>
                <a:cs typeface="+mn-cs"/>
              </a:rPr>
              <a:pPr marL="0" lvl="0" algn="l" defTabSz="914400" rtl="0" eaLnBrk="1" latinLnBrk="0" hangingPunct="1">
                <a:lnSpc>
                  <a:spcPct val="125000"/>
                </a:lnSpc>
              </a:pPr>
              <a:t>‹#›</a:t>
            </a:fld>
            <a:endParaRPr lang="en-US" sz="800" kern="1200">
              <a:solidFill>
                <a:schemeClr val="tx1"/>
              </a:solidFill>
              <a:latin typeface="+mn-lt"/>
              <a:ea typeface="+mn-ea"/>
              <a:cs typeface="+mn-cs"/>
            </a:endParaRPr>
          </a:p>
        </p:txBody>
      </p:sp>
      <p:sp>
        <p:nvSpPr>
          <p:cNvPr id="7" name="TextBox 6">
            <a:extLst>
              <a:ext uri="{FF2B5EF4-FFF2-40B4-BE49-F238E27FC236}">
                <a16:creationId xmlns:a16="http://schemas.microsoft.com/office/drawing/2014/main" id="{B8D9ACE2-2765-F3B0-D6F0-6EEB06E3BF04}"/>
              </a:ext>
            </a:extLst>
          </p:cNvPr>
          <p:cNvSpPr txBox="1"/>
          <p:nvPr userDrawn="1"/>
        </p:nvSpPr>
        <p:spPr>
          <a:xfrm>
            <a:off x="8640762" y="6279571"/>
            <a:ext cx="2897862" cy="233910"/>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800" kern="1200" baseline="0">
                <a:solidFill>
                  <a:schemeClr val="tx1"/>
                </a:solidFill>
                <a:latin typeface="+mn-lt"/>
                <a:ea typeface="+mn-ea"/>
                <a:cs typeface="+mn-cs"/>
              </a:rPr>
              <a:t>Confidential – Qualcomm Technologies, Inc. and/or its affiliated companies – May Contain Trade Secrets</a:t>
            </a:r>
          </a:p>
        </p:txBody>
      </p:sp>
      <p:sp>
        <p:nvSpPr>
          <p:cNvPr id="12" name="Content Placeholder 5">
            <a:extLst>
              <a:ext uri="{FF2B5EF4-FFF2-40B4-BE49-F238E27FC236}">
                <a16:creationId xmlns:a16="http://schemas.microsoft.com/office/drawing/2014/main" id="{6ED21770-A267-5772-4EFF-0944DDD34920}"/>
              </a:ext>
            </a:extLst>
          </p:cNvPr>
          <p:cNvSpPr txBox="1">
            <a:spLocks/>
          </p:cNvSpPr>
          <p:nvPr userDrawn="1"/>
        </p:nvSpPr>
        <p:spPr>
          <a:xfrm>
            <a:off x="6611938" y="1820860"/>
            <a:ext cx="5065712" cy="4344989"/>
          </a:xfrm>
          <a:prstGeom prst="rect">
            <a:avLst/>
          </a:prstGeom>
        </p:spPr>
        <p:txBody>
          <a:bodyPr vert="horz" lIns="0" tIns="0" rIns="0" bIns="0" rtlCol="0">
            <a:noAutofit/>
          </a:bodyPr>
          <a:lstStyle>
            <a:lvl1pPr marL="171450" indent="-171450" algn="l" defTabSz="914400" rtl="0" eaLnBrk="1" latinLnBrk="0" hangingPunct="1">
              <a:lnSpc>
                <a:spcPct val="95000"/>
              </a:lnSpc>
              <a:spcBef>
                <a:spcPts val="900"/>
              </a:spcBef>
              <a:spcAft>
                <a:spcPts val="300"/>
              </a:spcAft>
              <a:buClrTx/>
              <a:buFont typeface="Arial" panose="020B0604020202020204" pitchFamily="34" charset="0"/>
              <a:buChar char="•"/>
              <a:defRPr sz="2200" kern="1200" baseline="0">
                <a:solidFill>
                  <a:schemeClr val="tx2"/>
                </a:solidFill>
                <a:latin typeface="+mn-lt"/>
                <a:ea typeface="+mn-ea"/>
                <a:cs typeface="+mn-cs"/>
              </a:defRPr>
            </a:lvl1pPr>
            <a:lvl2pPr marL="401638" indent="-219075" algn="l" defTabSz="914400" rtl="0" eaLnBrk="1" latinLnBrk="0" hangingPunct="1">
              <a:lnSpc>
                <a:spcPct val="100000"/>
              </a:lnSpc>
              <a:spcBef>
                <a:spcPts val="300"/>
              </a:spcBef>
              <a:spcAft>
                <a:spcPts val="0"/>
              </a:spcAft>
              <a:buClrTx/>
              <a:buFont typeface="Arial" panose="020B0604020202020204" pitchFamily="34" charset="0"/>
              <a:buChar char="•"/>
              <a:tabLst>
                <a:tab pos="2003425" algn="l"/>
              </a:tabLst>
              <a:defRPr sz="1600" kern="1200" baseline="0">
                <a:solidFill>
                  <a:schemeClr val="tx2"/>
                </a:solidFill>
                <a:latin typeface="+mn-lt"/>
                <a:ea typeface="+mn-ea"/>
                <a:cs typeface="+mn-cs"/>
              </a:defRPr>
            </a:lvl2pPr>
            <a:lvl3pPr marL="538163" indent="-136525" algn="l" defTabSz="914400" rtl="0" eaLnBrk="1" latinLnBrk="0" hangingPunct="1">
              <a:lnSpc>
                <a:spcPct val="105000"/>
              </a:lnSpc>
              <a:spcBef>
                <a:spcPts val="300"/>
              </a:spcBef>
              <a:spcAft>
                <a:spcPts val="0"/>
              </a:spcAft>
              <a:buClrTx/>
              <a:buFont typeface="Arial" panose="020B0604020202020204" pitchFamily="34" charset="0"/>
              <a:buChar char="•"/>
              <a:tabLst/>
              <a:defRPr lang="en-US" sz="1400" kern="1200" dirty="0" smtClean="0">
                <a:solidFill>
                  <a:schemeClr val="tx2"/>
                </a:solidFill>
                <a:latin typeface="+mn-lt"/>
                <a:ea typeface="+mn-ea"/>
                <a:cs typeface="+mn-cs"/>
              </a:defRPr>
            </a:lvl3pPr>
            <a:lvl4pPr marL="666750" indent="-128588" algn="l" defTabSz="914400" rtl="0" eaLnBrk="1" latinLnBrk="0" hangingPunct="1">
              <a:lnSpc>
                <a:spcPct val="105000"/>
              </a:lnSpc>
              <a:spcBef>
                <a:spcPts val="150"/>
              </a:spcBef>
              <a:spcAft>
                <a:spcPts val="0"/>
              </a:spcAft>
              <a:buClrTx/>
              <a:buFont typeface="Arial" panose="020B0604020202020204" pitchFamily="34" charset="0"/>
              <a:buChar char="•"/>
              <a:tabLst/>
              <a:defRPr sz="1200" kern="1200">
                <a:solidFill>
                  <a:schemeClr val="tx2"/>
                </a:solidFill>
                <a:latin typeface="+mn-lt"/>
                <a:ea typeface="+mn-ea"/>
                <a:cs typeface="+mn-cs"/>
              </a:defRPr>
            </a:lvl4pPr>
            <a:lvl5pPr marL="838200" indent="-171450" algn="l" defTabSz="914400" rtl="0" eaLnBrk="1" latinLnBrk="0" hangingPunct="1">
              <a:lnSpc>
                <a:spcPct val="95000"/>
              </a:lnSpc>
              <a:spcBef>
                <a:spcPts val="200"/>
              </a:spcBef>
              <a:spcAft>
                <a:spcPts val="0"/>
              </a:spcAft>
              <a:buClrTx/>
              <a:buFont typeface="Arial" panose="020B0604020202020204" pitchFamily="34" charset="0"/>
              <a:buChar char="•"/>
              <a:tabLst/>
              <a:defRPr sz="800" b="0" i="0" kern="1200" spc="0" baseline="0">
                <a:solidFill>
                  <a:schemeClr val="tx2"/>
                </a:solidFill>
                <a:latin typeface="+mn-lt"/>
                <a:ea typeface="+mn-ea"/>
                <a:cs typeface="+mn-cs"/>
              </a:defRPr>
            </a:lvl5pPr>
            <a:lvl6pPr marL="838800" indent="-172800" algn="l" defTabSz="914400" rtl="0" eaLnBrk="1" latinLnBrk="0" hangingPunct="1">
              <a:lnSpc>
                <a:spcPct val="95000"/>
              </a:lnSpc>
              <a:spcBef>
                <a:spcPts val="200"/>
              </a:spcBef>
              <a:buFont typeface="Arial" panose="020B0604020202020204" pitchFamily="34" charset="0"/>
              <a:buChar char="•"/>
              <a:defRPr sz="800" kern="1200">
                <a:solidFill>
                  <a:schemeClr val="tx1"/>
                </a:solidFill>
                <a:latin typeface="+mn-lt"/>
                <a:ea typeface="+mn-ea"/>
                <a:cs typeface="+mn-cs"/>
              </a:defRPr>
            </a:lvl6pPr>
            <a:lvl7pPr marL="838800" indent="-17280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7pPr>
            <a:lvl8pPr marL="838800" indent="-172800" algn="l" defTabSz="914400" rtl="0" eaLnBrk="1" latinLnBrk="0" hangingPunct="1">
              <a:lnSpc>
                <a:spcPct val="95000"/>
              </a:lnSpc>
              <a:spcBef>
                <a:spcPts val="200"/>
              </a:spcBef>
              <a:buSzPct val="100000"/>
              <a:buFont typeface="Arial" panose="020B0604020202020204" pitchFamily="34" charset="0"/>
              <a:buChar char="•"/>
              <a:defRPr lang="en-US" sz="800" kern="1200" baseline="0" dirty="0" smtClean="0">
                <a:solidFill>
                  <a:schemeClr val="tx1"/>
                </a:solidFill>
                <a:latin typeface="+mn-lt"/>
                <a:ea typeface="+mn-ea"/>
                <a:cs typeface="+mn-cs"/>
              </a:defRPr>
            </a:lvl8pPr>
            <a:lvl9pPr marL="837450" indent="-17145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9pPr>
          </a:lstStyle>
          <a:p>
            <a:endParaRPr lang="en-US">
              <a:solidFill>
                <a:schemeClr val="tx1"/>
              </a:solidFill>
            </a:endParaRPr>
          </a:p>
        </p:txBody>
      </p:sp>
      <p:sp>
        <p:nvSpPr>
          <p:cNvPr id="13" name="Text Placeholder 6">
            <a:extLst>
              <a:ext uri="{FF2B5EF4-FFF2-40B4-BE49-F238E27FC236}">
                <a16:creationId xmlns:a16="http://schemas.microsoft.com/office/drawing/2014/main" id="{76E4617A-E4E0-90D8-EBDE-4EE5196FA4F2}"/>
              </a:ext>
            </a:extLst>
          </p:cNvPr>
          <p:cNvSpPr txBox="1">
            <a:spLocks/>
          </p:cNvSpPr>
          <p:nvPr userDrawn="1"/>
        </p:nvSpPr>
        <p:spPr>
          <a:xfrm>
            <a:off x="6611939" y="1387475"/>
            <a:ext cx="5065712" cy="233910"/>
          </a:xfrm>
          <a:prstGeom prst="rect">
            <a:avLst/>
          </a:prstGeom>
        </p:spPr>
        <p:txBody>
          <a:bodyPr vert="horz" lIns="0" tIns="0" rIns="0" bIns="0" rtlCol="0">
            <a:spAutoFit/>
          </a:bodyPr>
          <a:lstStyle>
            <a:lvl1pPr marL="0" indent="0" algn="l" defTabSz="914400" rtl="0" eaLnBrk="1" latinLnBrk="0" hangingPunct="1">
              <a:lnSpc>
                <a:spcPct val="95000"/>
              </a:lnSpc>
              <a:spcBef>
                <a:spcPts val="900"/>
              </a:spcBef>
              <a:spcAft>
                <a:spcPts val="300"/>
              </a:spcAft>
              <a:buClrTx/>
              <a:buFont typeface="Arial" panose="020B0604020202020204" pitchFamily="34" charset="0"/>
              <a:buNone/>
              <a:defRPr lang="en-US" sz="1600" kern="1200" baseline="0" dirty="0">
                <a:solidFill>
                  <a:schemeClr val="dk1"/>
                </a:solidFill>
                <a:latin typeface="+mn-lt"/>
                <a:ea typeface="+mn-ea"/>
                <a:cs typeface="+mn-cs"/>
              </a:defRPr>
            </a:lvl1pPr>
            <a:lvl2pPr marL="401638" indent="-219075" algn="l" defTabSz="914400" rtl="0" eaLnBrk="1" latinLnBrk="0" hangingPunct="1">
              <a:lnSpc>
                <a:spcPct val="100000"/>
              </a:lnSpc>
              <a:spcBef>
                <a:spcPts val="300"/>
              </a:spcBef>
              <a:spcAft>
                <a:spcPts val="0"/>
              </a:spcAft>
              <a:buClrTx/>
              <a:buFont typeface="Arial" panose="020B0604020202020204" pitchFamily="34" charset="0"/>
              <a:buChar char="•"/>
              <a:tabLst>
                <a:tab pos="2003425" algn="l"/>
              </a:tabLst>
              <a:defRPr sz="1600" kern="1200" baseline="0">
                <a:solidFill>
                  <a:schemeClr val="tx2"/>
                </a:solidFill>
                <a:latin typeface="+mn-lt"/>
                <a:ea typeface="+mn-ea"/>
                <a:cs typeface="+mn-cs"/>
              </a:defRPr>
            </a:lvl2pPr>
            <a:lvl3pPr marL="538163" indent="-136525" algn="l" defTabSz="914400" rtl="0" eaLnBrk="1" latinLnBrk="0" hangingPunct="1">
              <a:lnSpc>
                <a:spcPct val="105000"/>
              </a:lnSpc>
              <a:spcBef>
                <a:spcPts val="300"/>
              </a:spcBef>
              <a:spcAft>
                <a:spcPts val="0"/>
              </a:spcAft>
              <a:buClrTx/>
              <a:buFont typeface="Arial" panose="020B0604020202020204" pitchFamily="34" charset="0"/>
              <a:buChar char="•"/>
              <a:tabLst/>
              <a:defRPr lang="en-US" sz="1400" kern="1200" dirty="0" smtClean="0">
                <a:solidFill>
                  <a:schemeClr val="tx2"/>
                </a:solidFill>
                <a:latin typeface="+mn-lt"/>
                <a:ea typeface="+mn-ea"/>
                <a:cs typeface="+mn-cs"/>
              </a:defRPr>
            </a:lvl3pPr>
            <a:lvl4pPr marL="666750" indent="-128588" algn="l" defTabSz="914400" rtl="0" eaLnBrk="1" latinLnBrk="0" hangingPunct="1">
              <a:lnSpc>
                <a:spcPct val="105000"/>
              </a:lnSpc>
              <a:spcBef>
                <a:spcPts val="150"/>
              </a:spcBef>
              <a:spcAft>
                <a:spcPts val="0"/>
              </a:spcAft>
              <a:buClrTx/>
              <a:buFont typeface="Arial" panose="020B0604020202020204" pitchFamily="34" charset="0"/>
              <a:buChar char="•"/>
              <a:tabLst/>
              <a:defRPr sz="1200" kern="1200">
                <a:solidFill>
                  <a:schemeClr val="tx2"/>
                </a:solidFill>
                <a:latin typeface="+mn-lt"/>
                <a:ea typeface="+mn-ea"/>
                <a:cs typeface="+mn-cs"/>
              </a:defRPr>
            </a:lvl4pPr>
            <a:lvl5pPr marL="838200" indent="-171450" algn="l" defTabSz="914400" rtl="0" eaLnBrk="1" latinLnBrk="0" hangingPunct="1">
              <a:lnSpc>
                <a:spcPct val="95000"/>
              </a:lnSpc>
              <a:spcBef>
                <a:spcPts val="200"/>
              </a:spcBef>
              <a:spcAft>
                <a:spcPts val="0"/>
              </a:spcAft>
              <a:buClrTx/>
              <a:buFont typeface="Arial" panose="020B0604020202020204" pitchFamily="34" charset="0"/>
              <a:buChar char="•"/>
              <a:tabLst/>
              <a:defRPr sz="800" b="0" i="0" kern="1200" spc="0" baseline="0">
                <a:solidFill>
                  <a:schemeClr val="tx2"/>
                </a:solidFill>
                <a:latin typeface="+mn-lt"/>
                <a:ea typeface="+mn-ea"/>
                <a:cs typeface="+mn-cs"/>
              </a:defRPr>
            </a:lvl5pPr>
            <a:lvl6pPr marL="838800" indent="-172800" algn="l" defTabSz="914400" rtl="0" eaLnBrk="1" latinLnBrk="0" hangingPunct="1">
              <a:lnSpc>
                <a:spcPct val="95000"/>
              </a:lnSpc>
              <a:spcBef>
                <a:spcPts val="200"/>
              </a:spcBef>
              <a:buFont typeface="Arial" panose="020B0604020202020204" pitchFamily="34" charset="0"/>
              <a:buChar char="•"/>
              <a:defRPr sz="800" kern="1200">
                <a:solidFill>
                  <a:schemeClr val="tx1"/>
                </a:solidFill>
                <a:latin typeface="+mn-lt"/>
                <a:ea typeface="+mn-ea"/>
                <a:cs typeface="+mn-cs"/>
              </a:defRPr>
            </a:lvl6pPr>
            <a:lvl7pPr marL="838800" indent="-17280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7pPr>
            <a:lvl8pPr marL="838800" indent="-172800" algn="l" defTabSz="914400" rtl="0" eaLnBrk="1" latinLnBrk="0" hangingPunct="1">
              <a:lnSpc>
                <a:spcPct val="95000"/>
              </a:lnSpc>
              <a:spcBef>
                <a:spcPts val="200"/>
              </a:spcBef>
              <a:buSzPct val="100000"/>
              <a:buFont typeface="Arial" panose="020B0604020202020204" pitchFamily="34" charset="0"/>
              <a:buChar char="•"/>
              <a:defRPr lang="en-US" sz="800" kern="1200" baseline="0" dirty="0" smtClean="0">
                <a:solidFill>
                  <a:schemeClr val="tx1"/>
                </a:solidFill>
                <a:latin typeface="+mn-lt"/>
                <a:ea typeface="+mn-ea"/>
                <a:cs typeface="+mn-cs"/>
              </a:defRPr>
            </a:lvl8pPr>
            <a:lvl9pPr marL="837450" indent="-17145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9pPr>
          </a:lstStyle>
          <a:p>
            <a:endParaRPr lang="en-CA">
              <a:solidFill>
                <a:schemeClr val="tx1"/>
              </a:solidFill>
            </a:endParaRPr>
          </a:p>
        </p:txBody>
      </p:sp>
      <p:sp>
        <p:nvSpPr>
          <p:cNvPr id="16" name="Text Placeholder 15">
            <a:extLst>
              <a:ext uri="{FF2B5EF4-FFF2-40B4-BE49-F238E27FC236}">
                <a16:creationId xmlns:a16="http://schemas.microsoft.com/office/drawing/2014/main" id="{29ED1B69-998A-60D1-325D-1412D1F5E143}"/>
              </a:ext>
            </a:extLst>
          </p:cNvPr>
          <p:cNvSpPr>
            <a:spLocks noGrp="1"/>
          </p:cNvSpPr>
          <p:nvPr>
            <p:ph type="body" sz="quarter" idx="12" hasCustomPrompt="1"/>
          </p:nvPr>
        </p:nvSpPr>
        <p:spPr>
          <a:xfrm>
            <a:off x="8640762" y="628017"/>
            <a:ext cx="3036373" cy="647699"/>
          </a:xfrm>
        </p:spPr>
        <p:txBody>
          <a:bodyPr>
            <a:noAutofit/>
          </a:bodyPr>
          <a:lstStyle>
            <a:lvl1pPr marL="0" indent="0" algn="l" defTabSz="914400" rtl="0" eaLnBrk="1" latinLnBrk="0" hangingPunct="1">
              <a:lnSpc>
                <a:spcPct val="85000"/>
              </a:lnSpc>
              <a:spcBef>
                <a:spcPct val="0"/>
              </a:spcBef>
              <a:buNone/>
              <a:defRPr lang="en-US" sz="2800" kern="2000" spc="-50" baseline="0" dirty="0">
                <a:solidFill>
                  <a:schemeClr val="tx1"/>
                </a:solidFill>
                <a:latin typeface="+mj-lt"/>
                <a:ea typeface="+mj-ea"/>
                <a:cs typeface="+mj-cs"/>
              </a:defRPr>
            </a:lvl1pPr>
          </a:lstStyle>
          <a:p>
            <a:pPr lvl="0"/>
            <a:r>
              <a:rPr lang="en-US"/>
              <a:t>2/1 Title + Content 2 lines maximum</a:t>
            </a:r>
          </a:p>
        </p:txBody>
      </p:sp>
      <p:sp>
        <p:nvSpPr>
          <p:cNvPr id="17" name="Text Placeholder 3">
            <a:extLst>
              <a:ext uri="{FF2B5EF4-FFF2-40B4-BE49-F238E27FC236}">
                <a16:creationId xmlns:a16="http://schemas.microsoft.com/office/drawing/2014/main" id="{FF4B56A6-904F-8642-543E-EAFA3FD79532}"/>
              </a:ext>
            </a:extLst>
          </p:cNvPr>
          <p:cNvSpPr>
            <a:spLocks noGrp="1"/>
          </p:cNvSpPr>
          <p:nvPr>
            <p:ph idx="13" hasCustomPrompt="1"/>
          </p:nvPr>
        </p:nvSpPr>
        <p:spPr>
          <a:xfrm>
            <a:off x="8640763" y="1820860"/>
            <a:ext cx="3036373" cy="4344989"/>
          </a:xfrm>
          <a:prstGeom prst="rect">
            <a:avLst/>
          </a:prstGeom>
        </p:spPr>
        <p:txBody>
          <a:bodyPr vert="horz" lIns="0" tIns="0" rIns="0" bIns="0" rtlCol="0">
            <a:no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US"/>
              <a:t>Click to edit Parent text styles</a:t>
            </a:r>
          </a:p>
          <a:p>
            <a:pPr lvl="1"/>
            <a:r>
              <a:rPr lang="en-US"/>
              <a:t>Second level</a:t>
            </a:r>
          </a:p>
          <a:p>
            <a:pPr lvl="2"/>
            <a:r>
              <a:rPr lang="en-US"/>
              <a:t>Third level</a:t>
            </a:r>
          </a:p>
          <a:p>
            <a:pPr lvl="3"/>
            <a:r>
              <a:rPr lang="en-US"/>
              <a:t>Fourth level</a:t>
            </a:r>
          </a:p>
          <a:p>
            <a:pPr lvl="4"/>
            <a:r>
              <a:rPr lang="en-US"/>
              <a:t>Fifth level</a:t>
            </a:r>
          </a:p>
          <a:p>
            <a:pPr lvl="5"/>
            <a:r>
              <a:rPr lang="en-US"/>
              <a:t>Sixth</a:t>
            </a:r>
          </a:p>
          <a:p>
            <a:pPr lvl="6"/>
            <a:r>
              <a:rPr lang="en-US"/>
              <a:t>Seventh</a:t>
            </a:r>
          </a:p>
          <a:p>
            <a:pPr lvl="7"/>
            <a:r>
              <a:rPr lang="en-US"/>
              <a:t>Eighth</a:t>
            </a:r>
          </a:p>
          <a:p>
            <a:pPr lvl="8"/>
            <a:r>
              <a:rPr lang="en-US"/>
              <a:t>Ninth</a:t>
            </a:r>
          </a:p>
        </p:txBody>
      </p:sp>
      <p:sp>
        <p:nvSpPr>
          <p:cNvPr id="18" name="Text Placeholder 4">
            <a:extLst>
              <a:ext uri="{FF2B5EF4-FFF2-40B4-BE49-F238E27FC236}">
                <a16:creationId xmlns:a16="http://schemas.microsoft.com/office/drawing/2014/main" id="{2579E407-0D27-083D-EA02-25085D9B7802}"/>
              </a:ext>
            </a:extLst>
          </p:cNvPr>
          <p:cNvSpPr>
            <a:spLocks noGrp="1"/>
          </p:cNvSpPr>
          <p:nvPr>
            <p:ph type="body" sz="quarter" idx="14" hasCustomPrompt="1"/>
          </p:nvPr>
        </p:nvSpPr>
        <p:spPr>
          <a:xfrm>
            <a:off x="8640763" y="1387475"/>
            <a:ext cx="3036373" cy="233910"/>
          </a:xfrm>
        </p:spPr>
        <p:txBody>
          <a:bodyPr wrap="square">
            <a:spAutoFit/>
          </a:bodyPr>
          <a:lstStyle>
            <a:lvl1pPr marL="0" indent="0">
              <a:buNone/>
              <a:defRPr lang="en-US" sz="1600" kern="1200" dirty="0">
                <a:solidFill>
                  <a:schemeClr val="tx1"/>
                </a:solidFill>
                <a:latin typeface="+mn-lt"/>
                <a:ea typeface="+mn-ea"/>
                <a:cs typeface="+mn-cs"/>
              </a:defRPr>
            </a:lvl1pPr>
          </a:lstStyle>
          <a:p>
            <a:pPr lvl="0"/>
            <a:r>
              <a:rPr lang="en-US" err="1"/>
              <a:t>Subheader</a:t>
            </a:r>
            <a:endParaRPr lang="en-US"/>
          </a:p>
        </p:txBody>
      </p:sp>
    </p:spTree>
    <p:extLst>
      <p:ext uri="{BB962C8B-B14F-4D97-AF65-F5344CB8AC3E}">
        <p14:creationId xmlns:p14="http://schemas.microsoft.com/office/powerpoint/2010/main" val="413358029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4800">
          <p15:clr>
            <a:srgbClr val="FBAE40"/>
          </p15:clr>
        </p15:guide>
        <p15:guide id="2" pos="5443">
          <p15:clr>
            <a:srgbClr val="FBAE40"/>
          </p15:clr>
        </p15:guide>
        <p15:guide id="3" pos="5122">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_Blac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2FF81AE-215B-5FF1-AB1E-62DF1D393541}"/>
              </a:ext>
            </a:extLst>
          </p:cNvPr>
          <p:cNvSpPr>
            <a:spLocks noGrp="1"/>
          </p:cNvSpPr>
          <p:nvPr>
            <p:ph type="ftr" sz="quarter" idx="10"/>
          </p:nvPr>
        </p:nvSpPr>
        <p:spPr/>
        <p:txBody>
          <a:bodyPr/>
          <a:lstStyle>
            <a:lvl1pPr>
              <a:defRPr>
                <a:solidFill>
                  <a:schemeClr val="accent6">
                    <a:lumMod val="90000"/>
                  </a:schemeClr>
                </a:solidFill>
              </a:defRPr>
            </a:lvl1pPr>
          </a:lstStyle>
          <a:p>
            <a:endParaRPr lang="en-CA"/>
          </a:p>
        </p:txBody>
      </p:sp>
    </p:spTree>
    <p:extLst>
      <p:ext uri="{BB962C8B-B14F-4D97-AF65-F5344CB8AC3E}">
        <p14:creationId xmlns:p14="http://schemas.microsoft.com/office/powerpoint/2010/main" val="4048370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Photo+Content_Grey">
    <p:bg>
      <p:bgPr>
        <a:solidFill>
          <a:srgbClr val="EFF1F5"/>
        </a:solidFill>
        <a:effectLst/>
      </p:bgPr>
    </p:bg>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1EF4F402-80EC-EAD4-D6B0-92C2479FFEFA}"/>
              </a:ext>
            </a:extLst>
          </p:cNvPr>
          <p:cNvSpPr>
            <a:spLocks noGrp="1"/>
          </p:cNvSpPr>
          <p:nvPr>
            <p:ph type="body" sz="quarter" idx="14" hasCustomPrompt="1"/>
          </p:nvPr>
        </p:nvSpPr>
        <p:spPr>
          <a:xfrm>
            <a:off x="515937" y="1196975"/>
            <a:ext cx="5327651" cy="1198115"/>
          </a:xfrm>
        </p:spPr>
        <p:txBody>
          <a:bodyPr wrap="square" anchor="b">
            <a:noAutofit/>
          </a:bodyPr>
          <a:lstStyle>
            <a:lvl1pPr marL="0" indent="0">
              <a:buNone/>
              <a:defRPr sz="1300" cap="all" spc="150" baseline="0">
                <a:solidFill>
                  <a:schemeClr val="tx1"/>
                </a:solidFill>
              </a:defRPr>
            </a:lvl1pPr>
          </a:lstStyle>
          <a:p>
            <a:pPr lvl="0"/>
            <a:r>
              <a:rPr lang="en-US"/>
              <a:t>EYEBROW HEADER</a:t>
            </a:r>
          </a:p>
        </p:txBody>
      </p:sp>
      <p:sp>
        <p:nvSpPr>
          <p:cNvPr id="8" name="Title 13">
            <a:extLst>
              <a:ext uri="{FF2B5EF4-FFF2-40B4-BE49-F238E27FC236}">
                <a16:creationId xmlns:a16="http://schemas.microsoft.com/office/drawing/2014/main" id="{916C630D-BED9-DA86-9AE9-767BC6DB8DF6}"/>
              </a:ext>
            </a:extLst>
          </p:cNvPr>
          <p:cNvSpPr>
            <a:spLocks noGrp="1"/>
          </p:cNvSpPr>
          <p:nvPr>
            <p:ph type="title" hasCustomPrompt="1"/>
          </p:nvPr>
        </p:nvSpPr>
        <p:spPr>
          <a:xfrm>
            <a:off x="515937" y="2711631"/>
            <a:ext cx="5327651" cy="730069"/>
          </a:xfrm>
        </p:spPr>
        <p:txBody>
          <a:bodyPr anchor="t"/>
          <a:lstStyle>
            <a:lvl1pPr algn="l" defTabSz="914400" rtl="0" eaLnBrk="1" latinLnBrk="0" hangingPunct="1">
              <a:lnSpc>
                <a:spcPct val="85000"/>
              </a:lnSpc>
              <a:spcBef>
                <a:spcPct val="0"/>
              </a:spcBef>
              <a:buNone/>
              <a:defRPr lang="en-US" sz="2800" kern="2000" spc="-50" baseline="0" dirty="0">
                <a:solidFill>
                  <a:schemeClr val="accent1"/>
                </a:solidFill>
                <a:latin typeface="+mj-lt"/>
                <a:ea typeface="+mj-ea"/>
                <a:cs typeface="+mj-cs"/>
              </a:defRPr>
            </a:lvl1pPr>
          </a:lstStyle>
          <a:p>
            <a:r>
              <a:rPr lang="en-US"/>
              <a:t>2:1 Content &amp; Photo layout </a:t>
            </a:r>
            <a:br>
              <a:rPr lang="en-US"/>
            </a:br>
            <a:r>
              <a:rPr lang="en-US"/>
              <a:t>Title 2 lines maximum</a:t>
            </a:r>
          </a:p>
        </p:txBody>
      </p:sp>
      <p:sp>
        <p:nvSpPr>
          <p:cNvPr id="6" name="Picture Placeholder 5">
            <a:extLst>
              <a:ext uri="{FF2B5EF4-FFF2-40B4-BE49-F238E27FC236}">
                <a16:creationId xmlns:a16="http://schemas.microsoft.com/office/drawing/2014/main" id="{DA15A8F4-EB1B-C6FB-9726-07ED95F48A6D}"/>
              </a:ext>
            </a:extLst>
          </p:cNvPr>
          <p:cNvSpPr>
            <a:spLocks noGrp="1" noChangeAspect="1"/>
          </p:cNvSpPr>
          <p:nvPr>
            <p:ph type="pic" sz="quarter" idx="12" hasCustomPrompt="1"/>
          </p:nvPr>
        </p:nvSpPr>
        <p:spPr>
          <a:xfrm>
            <a:off x="7150937" y="0"/>
            <a:ext cx="5041063" cy="6858000"/>
          </a:xfrm>
          <a:custGeom>
            <a:avLst/>
            <a:gdLst>
              <a:gd name="connsiteX0" fmla="*/ 1341684 w 5041063"/>
              <a:gd name="connsiteY0" fmla="*/ 0 h 6858000"/>
              <a:gd name="connsiteX1" fmla="*/ 5041063 w 5041063"/>
              <a:gd name="connsiteY1" fmla="*/ 0 h 6858000"/>
              <a:gd name="connsiteX2" fmla="*/ 5041063 w 5041063"/>
              <a:gd name="connsiteY2" fmla="*/ 6858000 h 6858000"/>
              <a:gd name="connsiteX3" fmla="*/ 1681589 w 5041063"/>
              <a:gd name="connsiteY3" fmla="*/ 6858000 h 6858000"/>
              <a:gd name="connsiteX4" fmla="*/ 1527585 w 5041063"/>
              <a:gd name="connsiteY4" fmla="*/ 6724571 h 6858000"/>
              <a:gd name="connsiteX5" fmla="*/ 0 w 5041063"/>
              <a:gd name="connsiteY5" fmla="*/ 3272503 h 6858000"/>
              <a:gd name="connsiteX6" fmla="*/ 1211269 w 5041063"/>
              <a:gd name="connsiteY6" fmla="*/ 1368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41063" h="6858000">
                <a:moveTo>
                  <a:pt x="1341684" y="0"/>
                </a:moveTo>
                <a:lnTo>
                  <a:pt x="5041063" y="0"/>
                </a:lnTo>
                <a:lnTo>
                  <a:pt x="5041063" y="6858000"/>
                </a:lnTo>
                <a:lnTo>
                  <a:pt x="1681589" y="6858000"/>
                </a:lnTo>
                <a:lnTo>
                  <a:pt x="1527585" y="6724571"/>
                </a:lnTo>
                <a:cubicBezTo>
                  <a:pt x="589158" y="5871472"/>
                  <a:pt x="0" y="4640804"/>
                  <a:pt x="0" y="3272503"/>
                </a:cubicBezTo>
                <a:cubicBezTo>
                  <a:pt x="0" y="2065179"/>
                  <a:pt x="458687" y="965008"/>
                  <a:pt x="1211269" y="136816"/>
                </a:cubicBezTo>
                <a:close/>
              </a:path>
            </a:pathLst>
          </a:custGeom>
          <a:noFill/>
        </p:spPr>
        <p:txBody>
          <a:bodyPr wrap="square" lIns="540000" rIns="0" anchor="ctr">
            <a:noAutofit/>
          </a:bodyPr>
          <a:lstStyle>
            <a:lvl1pPr marL="0" indent="0">
              <a:buNone/>
              <a:defRPr sz="3000">
                <a:solidFill>
                  <a:schemeClr val="accent1"/>
                </a:solidFill>
              </a:defRPr>
            </a:lvl1pPr>
          </a:lstStyle>
          <a:p>
            <a:r>
              <a:rPr lang="en-US"/>
              <a:t>Click the icon to insert photo</a:t>
            </a:r>
          </a:p>
        </p:txBody>
      </p:sp>
      <p:grpSp>
        <p:nvGrpSpPr>
          <p:cNvPr id="61" name="Group 60">
            <a:extLst>
              <a:ext uri="{FF2B5EF4-FFF2-40B4-BE49-F238E27FC236}">
                <a16:creationId xmlns:a16="http://schemas.microsoft.com/office/drawing/2014/main" id="{A59941B7-9A25-7010-6F36-00C29BC4C7FB}"/>
              </a:ext>
            </a:extLst>
          </p:cNvPr>
          <p:cNvGrpSpPr/>
          <p:nvPr userDrawn="1"/>
        </p:nvGrpSpPr>
        <p:grpSpPr>
          <a:xfrm>
            <a:off x="12290489" y="-1"/>
            <a:ext cx="2910882" cy="6858001"/>
            <a:chOff x="12290489" y="-1"/>
            <a:chExt cx="2910882" cy="6858001"/>
          </a:xfrm>
        </p:grpSpPr>
        <p:sp>
          <p:nvSpPr>
            <p:cNvPr id="62" name="Rectangle 61">
              <a:extLst>
                <a:ext uri="{FF2B5EF4-FFF2-40B4-BE49-F238E27FC236}">
                  <a16:creationId xmlns:a16="http://schemas.microsoft.com/office/drawing/2014/main" id="{A6DF8A14-6328-8070-21E3-899DC89E1486}"/>
                </a:ext>
              </a:extLst>
            </p:cNvPr>
            <p:cNvSpPr/>
            <p:nvPr userDrawn="1"/>
          </p:nvSpPr>
          <p:spPr>
            <a:xfrm>
              <a:off x="12290489" y="-1"/>
              <a:ext cx="2735151" cy="6858001"/>
            </a:xfrm>
            <a:prstGeom prst="rect">
              <a:avLst/>
            </a:prstGeom>
            <a:solidFill>
              <a:srgbClr val="EFF1F5"/>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110004020202020204"/>
                <a:ea typeface="+mn-ea"/>
                <a:cs typeface="Aparajita" panose="02020603050405020304" pitchFamily="18" charset="0"/>
              </a:endParaRPr>
            </a:p>
          </p:txBody>
        </p:sp>
        <p:sp>
          <p:nvSpPr>
            <p:cNvPr id="63" name="TextBox 62">
              <a:extLst>
                <a:ext uri="{FF2B5EF4-FFF2-40B4-BE49-F238E27FC236}">
                  <a16:creationId xmlns:a16="http://schemas.microsoft.com/office/drawing/2014/main" id="{8E7B8941-4100-72EE-4072-7ECAE54DE16B}"/>
                </a:ext>
              </a:extLst>
            </p:cNvPr>
            <p:cNvSpPr txBox="1"/>
            <p:nvPr userDrawn="1"/>
          </p:nvSpPr>
          <p:spPr>
            <a:xfrm>
              <a:off x="12449814" y="173148"/>
              <a:ext cx="1534074" cy="169277"/>
            </a:xfrm>
            <a:prstGeom prst="rect">
              <a:avLst/>
            </a:prstGeom>
          </p:spPr>
          <p:txBody>
            <a:bodyPr vert="horz" wrap="none" lIns="0" tIns="0" rIns="0" bIns="0" rtlCol="0" anchor="t">
              <a:spAutoFit/>
            </a:bodyPr>
            <a:lstStyle>
              <a:defPPr>
                <a:defRPr lang="en-US"/>
              </a:defPPr>
              <a:lvl1pPr>
                <a:defRPr sz="1100">
                  <a:solidFill>
                    <a:schemeClr val="accent2"/>
                  </a:solidFill>
                  <a:latin typeface="Arial" charset="0"/>
                  <a:ea typeface="Arial" charset="0"/>
                  <a:cs typeface="Arial"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HOW TO ADD AN IMAGE</a:t>
              </a:r>
            </a:p>
          </p:txBody>
        </p:sp>
        <p:cxnSp>
          <p:nvCxnSpPr>
            <p:cNvPr id="64" name="Straight Connector 63">
              <a:extLst>
                <a:ext uri="{FF2B5EF4-FFF2-40B4-BE49-F238E27FC236}">
                  <a16:creationId xmlns:a16="http://schemas.microsoft.com/office/drawing/2014/main" id="{14B5E4A1-C159-60E1-C73F-985F6C4B55D0}"/>
                </a:ext>
              </a:extLst>
            </p:cNvPr>
            <p:cNvCxnSpPr>
              <a:cxnSpLocks/>
            </p:cNvCxnSpPr>
            <p:nvPr userDrawn="1"/>
          </p:nvCxnSpPr>
          <p:spPr>
            <a:xfrm>
              <a:off x="12449814" y="423012"/>
              <a:ext cx="270000" cy="0"/>
            </a:xfrm>
            <a:prstGeom prst="line">
              <a:avLst/>
            </a:prstGeom>
            <a:noFill/>
            <a:ln w="19050" cap="flat" cmpd="sng" algn="ctr">
              <a:solidFill>
                <a:srgbClr val="2A2AEA"/>
              </a:solidFill>
              <a:prstDash val="solid"/>
            </a:ln>
            <a:effectLst/>
          </p:spPr>
        </p:cxnSp>
        <p:sp>
          <p:nvSpPr>
            <p:cNvPr id="65" name="TextBox 64">
              <a:extLst>
                <a:ext uri="{FF2B5EF4-FFF2-40B4-BE49-F238E27FC236}">
                  <a16:creationId xmlns:a16="http://schemas.microsoft.com/office/drawing/2014/main" id="{A2A14F74-9426-084C-D598-93A32AA4A42E}"/>
                </a:ext>
              </a:extLst>
            </p:cNvPr>
            <p:cNvSpPr txBox="1"/>
            <p:nvPr userDrawn="1"/>
          </p:nvSpPr>
          <p:spPr>
            <a:xfrm>
              <a:off x="12614407" y="1281322"/>
              <a:ext cx="2297338" cy="606192"/>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900"/>
                </a:spcBef>
                <a:spcAft>
                  <a:spcPts val="300"/>
                </a:spcAft>
                <a:buClrTx/>
                <a:buSzTx/>
                <a:buFont typeface="Arial" panose="020B0604020202020204" pitchFamily="34" charset="0"/>
                <a:buNone/>
                <a:tabLst/>
                <a:defRPr/>
              </a:pPr>
              <a:r>
                <a:rPr kumimoji="0" lang="en-US" sz="600" b="1"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Method 1: </a:t>
              </a:r>
              <a:r>
                <a:rPr kumimoji="0" lang="en-US" sz="600" b="0"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from file browser</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Drag the image onto the slide.</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70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Note: If there are multiple image placeholders on the slide, select the intended placeholder before dragging in the image to let PowerPoint know where you want it.</a:t>
              </a:r>
              <a:endParaRPr kumimoji="0" lang="en-US" sz="100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endParaRPr>
            </a:p>
          </p:txBody>
        </p:sp>
        <p:sp>
          <p:nvSpPr>
            <p:cNvPr id="66" name="TextBox 65">
              <a:extLst>
                <a:ext uri="{FF2B5EF4-FFF2-40B4-BE49-F238E27FC236}">
                  <a16:creationId xmlns:a16="http://schemas.microsoft.com/office/drawing/2014/main" id="{7774B1FD-3A42-89B4-CE15-FEF60FD715E2}"/>
                </a:ext>
              </a:extLst>
            </p:cNvPr>
            <p:cNvSpPr txBox="1">
              <a:spLocks noChangeAspect="1"/>
            </p:cNvSpPr>
            <p:nvPr/>
          </p:nvSpPr>
          <p:spPr>
            <a:xfrm>
              <a:off x="12449814" y="566082"/>
              <a:ext cx="114706" cy="114706"/>
            </a:xfrm>
            <a:prstGeom prst="ellipse">
              <a:avLst/>
            </a:prstGeom>
            <a:solidFill>
              <a:srgbClr val="2A2AEA"/>
            </a:solidFill>
          </p:spPr>
          <p:txBody>
            <a:bodyPr vert="horz"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 b="0" i="0" u="none" strike="noStrike" kern="0" cap="none" spc="0" normalizeH="0" baseline="0" noProof="0">
                  <a:ln>
                    <a:noFill/>
                  </a:ln>
                  <a:solidFill>
                    <a:srgbClr val="FFFFFF"/>
                  </a:solidFill>
                  <a:effectLst/>
                  <a:uLnTx/>
                  <a:uFillTx/>
                  <a:ea typeface="Arial" charset="0"/>
                  <a:cs typeface="Aparajita" panose="02020603050405020304" pitchFamily="18" charset="0"/>
                </a:rPr>
                <a:t>1</a:t>
              </a:r>
            </a:p>
          </p:txBody>
        </p:sp>
        <p:sp>
          <p:nvSpPr>
            <p:cNvPr id="67" name="TextBox 66">
              <a:extLst>
                <a:ext uri="{FF2B5EF4-FFF2-40B4-BE49-F238E27FC236}">
                  <a16:creationId xmlns:a16="http://schemas.microsoft.com/office/drawing/2014/main" id="{66E06FEF-76B6-96BB-EFF3-5A58DB545384}"/>
                </a:ext>
              </a:extLst>
            </p:cNvPr>
            <p:cNvSpPr txBox="1">
              <a:spLocks noChangeAspect="1"/>
            </p:cNvSpPr>
            <p:nvPr/>
          </p:nvSpPr>
          <p:spPr>
            <a:xfrm>
              <a:off x="12449814" y="1018081"/>
              <a:ext cx="114706" cy="114706"/>
            </a:xfrm>
            <a:prstGeom prst="ellipse">
              <a:avLst/>
            </a:prstGeom>
            <a:solidFill>
              <a:srgbClr val="2A2AEA"/>
            </a:solidFill>
          </p:spPr>
          <p:txBody>
            <a:bodyPr vert="horz"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 b="0" i="0" u="none" strike="noStrike" kern="0" cap="none" spc="0" normalizeH="0" baseline="0" noProof="0">
                  <a:ln>
                    <a:noFill/>
                  </a:ln>
                  <a:solidFill>
                    <a:srgbClr val="FFFFFF"/>
                  </a:solidFill>
                  <a:effectLst/>
                  <a:uLnTx/>
                  <a:uFillTx/>
                  <a:ea typeface="Arial" charset="0"/>
                  <a:cs typeface="Aparajita" panose="02020603050405020304" pitchFamily="18" charset="0"/>
                </a:rPr>
                <a:t>2</a:t>
              </a:r>
            </a:p>
          </p:txBody>
        </p:sp>
        <p:sp>
          <p:nvSpPr>
            <p:cNvPr id="68" name="TextBox 67">
              <a:extLst>
                <a:ext uri="{FF2B5EF4-FFF2-40B4-BE49-F238E27FC236}">
                  <a16:creationId xmlns:a16="http://schemas.microsoft.com/office/drawing/2014/main" id="{665E6D2D-A823-E8EA-76CE-20F2854A9DDE}"/>
                </a:ext>
              </a:extLst>
            </p:cNvPr>
            <p:cNvSpPr txBox="1"/>
            <p:nvPr userDrawn="1"/>
          </p:nvSpPr>
          <p:spPr>
            <a:xfrm>
              <a:off x="12614406" y="545515"/>
              <a:ext cx="2586965" cy="612988"/>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70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Source images from the </a:t>
              </a:r>
              <a:r>
                <a:rPr kumimoji="0" lang="en-US" sz="1050" b="0" i="0" u="none" strike="noStrike" kern="0" cap="none" spc="0" normalizeH="0" baseline="0" noProof="0">
                  <a:ln>
                    <a:noFill/>
                  </a:ln>
                  <a:solidFill>
                    <a:srgbClr val="2A2AEA"/>
                  </a:solidFill>
                  <a:effectLst/>
                  <a:uLnTx/>
                  <a:uFillTx/>
                  <a:latin typeface="Aptos" panose="020B0004020202020204" pitchFamily="34" charset="0"/>
                  <a:cs typeface="Aparajita" panose="02020603050405020304" pitchFamily="18" charset="0"/>
                </a:rPr>
                <a:t>Qualcomm Brand Portal</a:t>
              </a:r>
            </a:p>
            <a:p>
              <a:pPr marL="0" marR="0" lvl="0" indent="0" defTabSz="914400" eaLnBrk="1" fontAlgn="auto" latinLnBrk="0" hangingPunct="1">
                <a:lnSpc>
                  <a:spcPct val="100000"/>
                </a:lnSpc>
                <a:spcBef>
                  <a:spcPts val="70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Add the image to the placeholder.</a:t>
              </a:r>
            </a:p>
          </p:txBody>
        </p:sp>
        <p:sp>
          <p:nvSpPr>
            <p:cNvPr id="69" name="TextBox 68">
              <a:extLst>
                <a:ext uri="{FF2B5EF4-FFF2-40B4-BE49-F238E27FC236}">
                  <a16:creationId xmlns:a16="http://schemas.microsoft.com/office/drawing/2014/main" id="{A7378AF1-B2C0-2306-0CDD-E3EFD845B69F}"/>
                </a:ext>
              </a:extLst>
            </p:cNvPr>
            <p:cNvSpPr txBox="1"/>
            <p:nvPr userDrawn="1"/>
          </p:nvSpPr>
          <p:spPr>
            <a:xfrm>
              <a:off x="12614407" y="1990969"/>
              <a:ext cx="1981357" cy="605550"/>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900"/>
                </a:spcBef>
                <a:spcAft>
                  <a:spcPts val="300"/>
                </a:spcAft>
                <a:buClrTx/>
                <a:buSzTx/>
                <a:buFont typeface="Arial" panose="020B0604020202020204" pitchFamily="34" charset="0"/>
                <a:buNone/>
                <a:tabLst/>
                <a:defRPr/>
              </a:pPr>
              <a:r>
                <a:rPr kumimoji="0" lang="en-US" sz="600" b="1"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Method 2: </a:t>
              </a:r>
              <a:r>
                <a:rPr kumimoji="0" lang="en-US" sz="600" b="0"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Paste from clipboard</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Select the image placeholder.</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Right-click or use keyboard shortcuts to paste the image.</a:t>
              </a:r>
            </a:p>
          </p:txBody>
        </p:sp>
        <p:sp>
          <p:nvSpPr>
            <p:cNvPr id="70" name="TextBox 69">
              <a:extLst>
                <a:ext uri="{FF2B5EF4-FFF2-40B4-BE49-F238E27FC236}">
                  <a16:creationId xmlns:a16="http://schemas.microsoft.com/office/drawing/2014/main" id="{18618AE4-6077-F70C-8FA8-828AC67E11D8}"/>
                </a:ext>
              </a:extLst>
            </p:cNvPr>
            <p:cNvSpPr txBox="1"/>
            <p:nvPr userDrawn="1"/>
          </p:nvSpPr>
          <p:spPr>
            <a:xfrm>
              <a:off x="12614407" y="2699974"/>
              <a:ext cx="2297338" cy="421654"/>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900"/>
                </a:spcBef>
                <a:spcAft>
                  <a:spcPts val="300"/>
                </a:spcAft>
                <a:buClrTx/>
                <a:buSzTx/>
                <a:buFont typeface="Arial" panose="020B0604020202020204" pitchFamily="34" charset="0"/>
                <a:buNone/>
                <a:tabLst/>
                <a:defRPr/>
              </a:pPr>
              <a:r>
                <a:rPr kumimoji="0" lang="en-US" sz="600" b="1"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Method 3: </a:t>
              </a:r>
              <a:r>
                <a:rPr kumimoji="0" lang="en-US" sz="600" b="0"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Placeholder icon</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Click the image icon inside the placeholder to browse for an image.</a:t>
              </a:r>
            </a:p>
          </p:txBody>
        </p:sp>
        <p:grpSp>
          <p:nvGrpSpPr>
            <p:cNvPr id="71" name="Group 70">
              <a:extLst>
                <a:ext uri="{FF2B5EF4-FFF2-40B4-BE49-F238E27FC236}">
                  <a16:creationId xmlns:a16="http://schemas.microsoft.com/office/drawing/2014/main" id="{4573C732-F749-0118-BF2C-4792F4D490B7}"/>
                </a:ext>
              </a:extLst>
            </p:cNvPr>
            <p:cNvGrpSpPr/>
            <p:nvPr userDrawn="1"/>
          </p:nvGrpSpPr>
          <p:grpSpPr>
            <a:xfrm>
              <a:off x="12429548" y="3236396"/>
              <a:ext cx="2735151" cy="1280928"/>
              <a:chOff x="9286315" y="6976989"/>
              <a:chExt cx="2735151" cy="1280928"/>
            </a:xfrm>
          </p:grpSpPr>
          <p:sp>
            <p:nvSpPr>
              <p:cNvPr id="82" name="Rectangle 81">
                <a:extLst>
                  <a:ext uri="{FF2B5EF4-FFF2-40B4-BE49-F238E27FC236}">
                    <a16:creationId xmlns:a16="http://schemas.microsoft.com/office/drawing/2014/main" id="{992F07AB-0591-D65B-CE2B-9211787E1E62}"/>
                  </a:ext>
                </a:extLst>
              </p:cNvPr>
              <p:cNvSpPr/>
              <p:nvPr userDrawn="1"/>
            </p:nvSpPr>
            <p:spPr>
              <a:xfrm>
                <a:off x="9286315" y="6976989"/>
                <a:ext cx="2735151" cy="1280928"/>
              </a:xfrm>
              <a:prstGeom prst="rect">
                <a:avLst/>
              </a:prstGeom>
              <a:solidFill>
                <a:srgbClr val="000000"/>
              </a:solidFill>
              <a:ln w="25400" cap="flat" cmpd="sng" algn="ctr">
                <a:solidFill>
                  <a:srgbClr val="EFF1F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110004020202020204"/>
                  <a:ea typeface="+mn-ea"/>
                  <a:cs typeface="Aparajita" panose="02020603050405020304" pitchFamily="18" charset="0"/>
                </a:endParaRPr>
              </a:p>
            </p:txBody>
          </p:sp>
          <p:sp>
            <p:nvSpPr>
              <p:cNvPr id="83" name="TextBox 82">
                <a:extLst>
                  <a:ext uri="{FF2B5EF4-FFF2-40B4-BE49-F238E27FC236}">
                    <a16:creationId xmlns:a16="http://schemas.microsoft.com/office/drawing/2014/main" id="{8055E4CF-B7B4-80D8-847D-6A509AC2D067}"/>
                  </a:ext>
                </a:extLst>
              </p:cNvPr>
              <p:cNvSpPr txBox="1"/>
              <p:nvPr userDrawn="1"/>
            </p:nvSpPr>
            <p:spPr>
              <a:xfrm>
                <a:off x="9970738" y="7105788"/>
                <a:ext cx="1983958" cy="169277"/>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FFFFFF"/>
                    </a:solidFill>
                    <a:effectLst/>
                    <a:uLnTx/>
                    <a:uFillTx/>
                    <a:ea typeface="Arial" charset="0"/>
                    <a:cs typeface="Aparajita" panose="02020603050405020304" pitchFamily="18" charset="0"/>
                  </a:rPr>
                  <a:t>Cropping Images</a:t>
                </a:r>
              </a:p>
            </p:txBody>
          </p:sp>
          <p:pic>
            <p:nvPicPr>
              <p:cNvPr id="84" name="Graphic 83">
                <a:extLst>
                  <a:ext uri="{FF2B5EF4-FFF2-40B4-BE49-F238E27FC236}">
                    <a16:creationId xmlns:a16="http://schemas.microsoft.com/office/drawing/2014/main" id="{6427B8A4-CF3E-8BC4-A2A6-817F3CBE5E9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46538" y="7116071"/>
                <a:ext cx="155227" cy="155227"/>
              </a:xfrm>
              <a:prstGeom prst="rect">
                <a:avLst/>
              </a:prstGeom>
            </p:spPr>
          </p:pic>
          <p:sp>
            <p:nvSpPr>
              <p:cNvPr id="85" name="TextBox 84">
                <a:extLst>
                  <a:ext uri="{FF2B5EF4-FFF2-40B4-BE49-F238E27FC236}">
                    <a16:creationId xmlns:a16="http://schemas.microsoft.com/office/drawing/2014/main" id="{CFEB389D-E9B3-E556-5B68-8B9D612F06F1}"/>
                  </a:ext>
                </a:extLst>
              </p:cNvPr>
              <p:cNvSpPr txBox="1"/>
              <p:nvPr userDrawn="1"/>
            </p:nvSpPr>
            <p:spPr>
              <a:xfrm>
                <a:off x="9446538" y="7369972"/>
                <a:ext cx="2384904" cy="738664"/>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Right-click on the image.</a:t>
                </a:r>
              </a:p>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Choose “Crop” from the menu. (           )</a:t>
                </a:r>
              </a:p>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Adjust the size and position of the image.</a:t>
                </a:r>
              </a:p>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Press Esc or click outside the image area to exit the cropping mode.</a:t>
                </a:r>
              </a:p>
            </p:txBody>
          </p:sp>
          <p:pic>
            <p:nvPicPr>
              <p:cNvPr id="86" name="Picture 85">
                <a:extLst>
                  <a:ext uri="{FF2B5EF4-FFF2-40B4-BE49-F238E27FC236}">
                    <a16:creationId xmlns:a16="http://schemas.microsoft.com/office/drawing/2014/main" id="{383931E4-AC30-2E7B-EE7B-CCE1ACE2C840}"/>
                  </a:ext>
                </a:extLst>
              </p:cNvPr>
              <p:cNvPicPr>
                <a:picLocks noChangeAspect="1"/>
              </p:cNvPicPr>
              <p:nvPr userDrawn="1"/>
            </p:nvPicPr>
            <p:blipFill rotWithShape="1">
              <a:blip r:embed="rId4"/>
              <a:srcRect l="33684" t="12097" r="43371" b="20368"/>
              <a:stretch/>
            </p:blipFill>
            <p:spPr>
              <a:xfrm>
                <a:off x="11243541" y="7454405"/>
                <a:ext cx="136897" cy="213643"/>
              </a:xfrm>
              <a:prstGeom prst="rect">
                <a:avLst/>
              </a:prstGeom>
              <a:ln w="19050">
                <a:noFill/>
              </a:ln>
            </p:spPr>
          </p:pic>
          <p:sp>
            <p:nvSpPr>
              <p:cNvPr id="87" name="TextBox 86">
                <a:extLst>
                  <a:ext uri="{FF2B5EF4-FFF2-40B4-BE49-F238E27FC236}">
                    <a16:creationId xmlns:a16="http://schemas.microsoft.com/office/drawing/2014/main" id="{B60EE4F6-BFA1-F0E4-C8F9-7A11C0BFC778}"/>
                  </a:ext>
                </a:extLst>
              </p:cNvPr>
              <p:cNvSpPr txBox="1"/>
              <p:nvPr userDrawn="1"/>
            </p:nvSpPr>
            <p:spPr>
              <a:xfrm>
                <a:off x="9667287" y="7119168"/>
                <a:ext cx="272091" cy="153888"/>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all" spc="150" normalizeH="0" baseline="0" noProof="0">
                    <a:ln>
                      <a:noFill/>
                    </a:ln>
                    <a:solidFill>
                      <a:srgbClr val="FFFFFF"/>
                    </a:solidFill>
                    <a:effectLst/>
                    <a:uLnTx/>
                    <a:uFillTx/>
                  </a:rPr>
                  <a:t>TIP</a:t>
                </a:r>
              </a:p>
            </p:txBody>
          </p:sp>
        </p:grpSp>
        <p:grpSp>
          <p:nvGrpSpPr>
            <p:cNvPr id="72" name="Group 71">
              <a:extLst>
                <a:ext uri="{FF2B5EF4-FFF2-40B4-BE49-F238E27FC236}">
                  <a16:creationId xmlns:a16="http://schemas.microsoft.com/office/drawing/2014/main" id="{8973E7F2-096B-F584-0C2B-38E125F82AE0}"/>
                </a:ext>
              </a:extLst>
            </p:cNvPr>
            <p:cNvGrpSpPr/>
            <p:nvPr userDrawn="1"/>
          </p:nvGrpSpPr>
          <p:grpSpPr>
            <a:xfrm>
              <a:off x="12429548" y="4543123"/>
              <a:ext cx="2735151" cy="2200108"/>
              <a:chOff x="9538241" y="5155416"/>
              <a:chExt cx="2735151" cy="2200108"/>
            </a:xfrm>
          </p:grpSpPr>
          <p:sp>
            <p:nvSpPr>
              <p:cNvPr id="73" name="Rectangle 72">
                <a:extLst>
                  <a:ext uri="{FF2B5EF4-FFF2-40B4-BE49-F238E27FC236}">
                    <a16:creationId xmlns:a16="http://schemas.microsoft.com/office/drawing/2014/main" id="{483492A6-085B-D585-9B00-4A82F8A154A7}"/>
                  </a:ext>
                </a:extLst>
              </p:cNvPr>
              <p:cNvSpPr/>
              <p:nvPr userDrawn="1"/>
            </p:nvSpPr>
            <p:spPr>
              <a:xfrm>
                <a:off x="9538241" y="5155416"/>
                <a:ext cx="2735151" cy="2200108"/>
              </a:xfrm>
              <a:prstGeom prst="rect">
                <a:avLst/>
              </a:prstGeom>
              <a:solidFill>
                <a:srgbClr val="000000"/>
              </a:solidFill>
              <a:ln w="25400" cap="flat" cmpd="sng" algn="ctr">
                <a:solidFill>
                  <a:srgbClr val="EFF1F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110004020202020204"/>
                  <a:ea typeface="+mn-ea"/>
                  <a:cs typeface="Aparajita" panose="02020603050405020304" pitchFamily="18" charset="0"/>
                </a:endParaRPr>
              </a:p>
            </p:txBody>
          </p:sp>
          <p:sp>
            <p:nvSpPr>
              <p:cNvPr id="74" name="TextBox 73">
                <a:extLst>
                  <a:ext uri="{FF2B5EF4-FFF2-40B4-BE49-F238E27FC236}">
                    <a16:creationId xmlns:a16="http://schemas.microsoft.com/office/drawing/2014/main" id="{87EA4D68-04CD-A0BD-2A43-1BAC1699E386}"/>
                  </a:ext>
                </a:extLst>
              </p:cNvPr>
              <p:cNvSpPr txBox="1"/>
              <p:nvPr userDrawn="1"/>
            </p:nvSpPr>
            <p:spPr>
              <a:xfrm>
                <a:off x="10222664" y="5284216"/>
                <a:ext cx="1983958" cy="169277"/>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FFFFFF"/>
                    </a:solidFill>
                    <a:effectLst/>
                    <a:uLnTx/>
                    <a:uFillTx/>
                    <a:ea typeface="Arial" charset="0"/>
                    <a:cs typeface="Aparajita" panose="02020603050405020304" pitchFamily="18" charset="0"/>
                  </a:rPr>
                  <a:t>Changing Images</a:t>
                </a:r>
              </a:p>
            </p:txBody>
          </p:sp>
          <p:pic>
            <p:nvPicPr>
              <p:cNvPr id="75" name="Graphic 74">
                <a:extLst>
                  <a:ext uri="{FF2B5EF4-FFF2-40B4-BE49-F238E27FC236}">
                    <a16:creationId xmlns:a16="http://schemas.microsoft.com/office/drawing/2014/main" id="{3D97F3FA-9588-81CC-17B0-E238C6AE806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98464" y="5294499"/>
                <a:ext cx="155227" cy="155227"/>
              </a:xfrm>
              <a:prstGeom prst="rect">
                <a:avLst/>
              </a:prstGeom>
            </p:spPr>
          </p:pic>
          <p:sp>
            <p:nvSpPr>
              <p:cNvPr id="76" name="TextBox 75">
                <a:extLst>
                  <a:ext uri="{FF2B5EF4-FFF2-40B4-BE49-F238E27FC236}">
                    <a16:creationId xmlns:a16="http://schemas.microsoft.com/office/drawing/2014/main" id="{71DB119D-04B9-4B60-0E90-348E5F3256CB}"/>
                  </a:ext>
                </a:extLst>
              </p:cNvPr>
              <p:cNvSpPr txBox="1"/>
              <p:nvPr userDrawn="1"/>
            </p:nvSpPr>
            <p:spPr>
              <a:xfrm>
                <a:off x="9713479" y="5605333"/>
                <a:ext cx="2481100" cy="256480"/>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0" cap="all" spc="20" normalizeH="0" baseline="0" noProof="0">
                    <a:ln>
                      <a:noFill/>
                    </a:ln>
                    <a:solidFill>
                      <a:srgbClr val="FFFFFF"/>
                    </a:solidFill>
                    <a:effectLst/>
                    <a:uLnTx/>
                    <a:uFillTx/>
                    <a:cs typeface="Aparajita" panose="02020603050405020304" pitchFamily="18" charset="0"/>
                  </a:rPr>
                  <a:t>Method 1: </a:t>
                </a:r>
                <a:r>
                  <a:rPr kumimoji="0" lang="en-US" sz="600" b="0" i="0" u="none" strike="noStrike" kern="0" cap="all" spc="20" normalizeH="0" baseline="0" noProof="0">
                    <a:ln>
                      <a:noFill/>
                    </a:ln>
                    <a:solidFill>
                      <a:srgbClr val="FFFFFF"/>
                    </a:solidFill>
                    <a:effectLst/>
                    <a:uLnTx/>
                    <a:uFillTx/>
                    <a:cs typeface="Aparajita" panose="02020603050405020304" pitchFamily="18" charset="0"/>
                  </a:rPr>
                  <a:t>RIGHT CLICK</a:t>
                </a:r>
              </a:p>
              <a:p>
                <a:pPr marL="0" marR="0" lvl="0" indent="0" defTabSz="914400" eaLnBrk="1" fontAlgn="auto" latinLnBrk="0" hangingPunct="1">
                  <a:lnSpc>
                    <a:spcPct val="100000"/>
                  </a:lnSpc>
                  <a:spcBef>
                    <a:spcPts val="200"/>
                  </a:spcBef>
                  <a:spcAft>
                    <a:spcPts val="0"/>
                  </a:spcAft>
                  <a:buClrTx/>
                  <a:buSzTx/>
                  <a:buFontTx/>
                  <a:buNone/>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Right-click on image and select “Change Picture”</a:t>
                </a:r>
              </a:p>
            </p:txBody>
          </p:sp>
          <p:sp>
            <p:nvSpPr>
              <p:cNvPr id="77" name="TextBox 76">
                <a:extLst>
                  <a:ext uri="{FF2B5EF4-FFF2-40B4-BE49-F238E27FC236}">
                    <a16:creationId xmlns:a16="http://schemas.microsoft.com/office/drawing/2014/main" id="{F049DA30-CE07-E88B-4902-ACEF95E70383}"/>
                  </a:ext>
                </a:extLst>
              </p:cNvPr>
              <p:cNvSpPr txBox="1"/>
              <p:nvPr userDrawn="1"/>
            </p:nvSpPr>
            <p:spPr>
              <a:xfrm>
                <a:off x="9713479" y="6516011"/>
                <a:ext cx="2422981" cy="499367"/>
              </a:xfrm>
              <a:prstGeom prst="rect">
                <a:avLst/>
              </a:prstGeom>
            </p:spPr>
            <p:txBody>
              <a:bodyPr vert="horz" wrap="square" lIns="0" tIns="0" rIns="0" bIns="0" rtlCol="0" anchor="t">
                <a:spAutoFit/>
              </a:bodyPr>
              <a:lstStyle/>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Deleting the image may bring the image placeholder to the top layer, covering the photo caption textbox. Right-click on the placeholder and choose “Send to Back”.</a:t>
                </a:r>
              </a:p>
            </p:txBody>
          </p:sp>
          <p:sp>
            <p:nvSpPr>
              <p:cNvPr id="78" name="TextBox 77">
                <a:extLst>
                  <a:ext uri="{FF2B5EF4-FFF2-40B4-BE49-F238E27FC236}">
                    <a16:creationId xmlns:a16="http://schemas.microsoft.com/office/drawing/2014/main" id="{DA0460A0-BAD5-F300-9F6D-CFCD4FD946BD}"/>
                  </a:ext>
                </a:extLst>
              </p:cNvPr>
              <p:cNvSpPr txBox="1"/>
              <p:nvPr userDrawn="1"/>
            </p:nvSpPr>
            <p:spPr>
              <a:xfrm>
                <a:off x="9713479" y="6063079"/>
                <a:ext cx="2422981" cy="394980"/>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0" cap="all" spc="20" normalizeH="0" baseline="0" noProof="0">
                    <a:ln>
                      <a:noFill/>
                    </a:ln>
                    <a:solidFill>
                      <a:srgbClr val="FFFFFF"/>
                    </a:solidFill>
                    <a:effectLst/>
                    <a:uLnTx/>
                    <a:uFillTx/>
                    <a:cs typeface="Aparajita" panose="02020603050405020304" pitchFamily="18" charset="0"/>
                  </a:rPr>
                  <a:t>Method 2: </a:t>
                </a:r>
                <a:r>
                  <a:rPr kumimoji="0" lang="en-US" sz="600" b="0" i="0" u="none" strike="noStrike" kern="0" cap="all" spc="20" normalizeH="0" baseline="0" noProof="0">
                    <a:ln>
                      <a:noFill/>
                    </a:ln>
                    <a:solidFill>
                      <a:srgbClr val="FFFFFF"/>
                    </a:solidFill>
                    <a:effectLst/>
                    <a:uLnTx/>
                    <a:uFillTx/>
                    <a:cs typeface="Aparajita" panose="02020603050405020304" pitchFamily="18" charset="0"/>
                  </a:rPr>
                  <a:t>RESET PLACEHOLDER</a:t>
                </a:r>
              </a:p>
              <a:p>
                <a:pPr marL="0" marR="0" lvl="0" indent="0" defTabSz="914400" eaLnBrk="1" fontAlgn="auto" latinLnBrk="0" hangingPunct="1">
                  <a:lnSpc>
                    <a:spcPct val="100000"/>
                  </a:lnSpc>
                  <a:spcBef>
                    <a:spcPts val="200"/>
                  </a:spcBef>
                  <a:spcAft>
                    <a:spcPts val="0"/>
                  </a:spcAft>
                  <a:buClrTx/>
                  <a:buSzTx/>
                  <a:buFontTx/>
                  <a:buNone/>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First, delete the existing image to reset the photo placeholder functionality.</a:t>
                </a:r>
              </a:p>
            </p:txBody>
          </p:sp>
          <p:sp>
            <p:nvSpPr>
              <p:cNvPr id="79" name="TextBox 78">
                <a:extLst>
                  <a:ext uri="{FF2B5EF4-FFF2-40B4-BE49-F238E27FC236}">
                    <a16:creationId xmlns:a16="http://schemas.microsoft.com/office/drawing/2014/main" id="{9A9650E1-F476-16DA-8544-3F473A4A4725}"/>
                  </a:ext>
                </a:extLst>
              </p:cNvPr>
              <p:cNvSpPr txBox="1"/>
              <p:nvPr userDrawn="1"/>
            </p:nvSpPr>
            <p:spPr>
              <a:xfrm>
                <a:off x="9713479" y="7056726"/>
                <a:ext cx="2422981" cy="138499"/>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200"/>
                  </a:spcBef>
                  <a:spcAft>
                    <a:spcPts val="0"/>
                  </a:spcAft>
                  <a:buClrTx/>
                  <a:buSzTx/>
                  <a:buFontTx/>
                  <a:buNone/>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You can now add a new image as normal.</a:t>
                </a:r>
              </a:p>
            </p:txBody>
          </p:sp>
          <p:cxnSp>
            <p:nvCxnSpPr>
              <p:cNvPr id="80" name="Straight Connector 79">
                <a:extLst>
                  <a:ext uri="{FF2B5EF4-FFF2-40B4-BE49-F238E27FC236}">
                    <a16:creationId xmlns:a16="http://schemas.microsoft.com/office/drawing/2014/main" id="{E7E5573C-C940-F0AF-C4F6-471BF0BE7D89}"/>
                  </a:ext>
                </a:extLst>
              </p:cNvPr>
              <p:cNvCxnSpPr>
                <a:cxnSpLocks/>
              </p:cNvCxnSpPr>
              <p:nvPr userDrawn="1"/>
            </p:nvCxnSpPr>
            <p:spPr>
              <a:xfrm>
                <a:off x="9713479" y="5957047"/>
                <a:ext cx="270000" cy="0"/>
              </a:xfrm>
              <a:prstGeom prst="line">
                <a:avLst/>
              </a:prstGeom>
              <a:noFill/>
              <a:ln w="9525" cap="flat" cmpd="sng" algn="ctr">
                <a:solidFill>
                  <a:srgbClr val="833AFF"/>
                </a:solidFill>
                <a:prstDash val="solid"/>
              </a:ln>
              <a:effectLst/>
            </p:spPr>
          </p:cxnSp>
          <p:sp>
            <p:nvSpPr>
              <p:cNvPr id="81" name="TextBox 80">
                <a:extLst>
                  <a:ext uri="{FF2B5EF4-FFF2-40B4-BE49-F238E27FC236}">
                    <a16:creationId xmlns:a16="http://schemas.microsoft.com/office/drawing/2014/main" id="{D6C36603-978F-A15B-2F24-ABFAAED7D7B6}"/>
                  </a:ext>
                </a:extLst>
              </p:cNvPr>
              <p:cNvSpPr txBox="1"/>
              <p:nvPr userDrawn="1"/>
            </p:nvSpPr>
            <p:spPr>
              <a:xfrm>
                <a:off x="9919213" y="5297596"/>
                <a:ext cx="272091" cy="153888"/>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all" spc="150" normalizeH="0" baseline="0" noProof="0">
                    <a:ln>
                      <a:noFill/>
                    </a:ln>
                    <a:solidFill>
                      <a:srgbClr val="FFFFFF"/>
                    </a:solidFill>
                    <a:effectLst/>
                    <a:uLnTx/>
                    <a:uFillTx/>
                  </a:rPr>
                  <a:t>TIP</a:t>
                </a:r>
              </a:p>
            </p:txBody>
          </p:sp>
        </p:grpSp>
      </p:grpSp>
      <p:sp>
        <p:nvSpPr>
          <p:cNvPr id="3" name="Footer Placeholder 129">
            <a:extLst>
              <a:ext uri="{FF2B5EF4-FFF2-40B4-BE49-F238E27FC236}">
                <a16:creationId xmlns:a16="http://schemas.microsoft.com/office/drawing/2014/main" id="{32F39D03-559B-5939-909B-FF65EEA162BF}"/>
              </a:ext>
            </a:extLst>
          </p:cNvPr>
          <p:cNvSpPr>
            <a:spLocks noGrp="1"/>
          </p:cNvSpPr>
          <p:nvPr>
            <p:ph type="ftr" sz="quarter" idx="22"/>
          </p:nvPr>
        </p:nvSpPr>
        <p:spPr>
          <a:xfrm>
            <a:off x="515938" y="6173304"/>
            <a:ext cx="6480175" cy="118174"/>
          </a:xfrm>
        </p:spPr>
        <p:txBody>
          <a:bodyPr/>
          <a:lstStyle>
            <a:lvl1pPr>
              <a:defRPr>
                <a:solidFill>
                  <a:schemeClr val="accent6">
                    <a:lumMod val="50000"/>
                  </a:schemeClr>
                </a:solidFill>
              </a:defRPr>
            </a:lvl1pPr>
          </a:lstStyle>
          <a:p>
            <a:endParaRPr lang="en-CA"/>
          </a:p>
        </p:txBody>
      </p:sp>
      <p:sp>
        <p:nvSpPr>
          <p:cNvPr id="4" name="TextBox 3">
            <a:extLst>
              <a:ext uri="{FF2B5EF4-FFF2-40B4-BE49-F238E27FC236}">
                <a16:creationId xmlns:a16="http://schemas.microsoft.com/office/drawing/2014/main" id="{78E6E1DA-8D2E-B11D-8AED-2EB2021311AE}"/>
              </a:ext>
            </a:extLst>
          </p:cNvPr>
          <p:cNvSpPr txBox="1"/>
          <p:nvPr userDrawn="1"/>
        </p:nvSpPr>
        <p:spPr>
          <a:xfrm>
            <a:off x="515938" y="6396526"/>
            <a:ext cx="4765549" cy="11695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l"/>
            <a:r>
              <a:rPr lang="en-US">
                <a:solidFill>
                  <a:schemeClr val="accent6">
                    <a:lumMod val="50000"/>
                  </a:schemeClr>
                </a:solidFill>
              </a:rPr>
              <a:t>Confidential – Qualcomm Technologies, Inc. and/or its affiliated companies – May Contain Trade Secrets</a:t>
            </a:r>
          </a:p>
        </p:txBody>
      </p:sp>
      <p:sp>
        <p:nvSpPr>
          <p:cNvPr id="10" name="Text Placeholder 16">
            <a:extLst>
              <a:ext uri="{FF2B5EF4-FFF2-40B4-BE49-F238E27FC236}">
                <a16:creationId xmlns:a16="http://schemas.microsoft.com/office/drawing/2014/main" id="{1ECC5A24-E1C0-4F84-B8A6-C64730DC9F39}"/>
              </a:ext>
            </a:extLst>
          </p:cNvPr>
          <p:cNvSpPr>
            <a:spLocks noGrp="1"/>
          </p:cNvSpPr>
          <p:nvPr>
            <p:ph type="body" sz="quarter" idx="15" hasCustomPrompt="1"/>
          </p:nvPr>
        </p:nvSpPr>
        <p:spPr>
          <a:xfrm>
            <a:off x="515938" y="3581401"/>
            <a:ext cx="5327650" cy="2435086"/>
          </a:xfrm>
        </p:spPr>
        <p:txBody>
          <a:bodyPr wrap="square">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Tree>
    <p:extLst>
      <p:ext uri="{BB962C8B-B14F-4D97-AF65-F5344CB8AC3E}">
        <p14:creationId xmlns:p14="http://schemas.microsoft.com/office/powerpoint/2010/main" val="71981356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4" orient="horz" pos="2319" userDrawn="1">
          <p15:clr>
            <a:srgbClr val="FBAE40"/>
          </p15:clr>
        </p15:guide>
        <p15:guide id="6" orient="horz" pos="1502" userDrawn="1">
          <p15:clr>
            <a:srgbClr val="FBAE40"/>
          </p15:clr>
        </p15:guide>
        <p15:guide id="7" orient="horz" pos="2432" userDrawn="1">
          <p15:clr>
            <a:srgbClr val="FBAE40"/>
          </p15:clr>
        </p15:guide>
        <p15:guide id="10" pos="3681"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le+4Contents_Third Grey">
    <p:bg>
      <p:bgPr>
        <a:solidFill>
          <a:srgbClr val="EFF1F5"/>
        </a:solidFill>
        <a:effectLst/>
      </p:bgPr>
    </p:bg>
    <p:spTree>
      <p:nvGrpSpPr>
        <p:cNvPr id="1" name=""/>
        <p:cNvGrpSpPr/>
        <p:nvPr/>
      </p:nvGrpSpPr>
      <p:grpSpPr>
        <a:xfrm>
          <a:off x="0" y="0"/>
          <a:ext cx="0" cy="0"/>
          <a:chOff x="0" y="0"/>
          <a:chExt cx="0" cy="0"/>
        </a:xfrm>
      </p:grpSpPr>
      <p:sp>
        <p:nvSpPr>
          <p:cNvPr id="9" name="Title 120">
            <a:extLst>
              <a:ext uri="{FF2B5EF4-FFF2-40B4-BE49-F238E27FC236}">
                <a16:creationId xmlns:a16="http://schemas.microsoft.com/office/drawing/2014/main" id="{7A1F75E5-8E3D-DF45-926F-E6E5FD4D70FC}"/>
              </a:ext>
            </a:extLst>
          </p:cNvPr>
          <p:cNvSpPr>
            <a:spLocks noGrp="1"/>
          </p:cNvSpPr>
          <p:nvPr>
            <p:ph type="title" hasCustomPrompt="1"/>
          </p:nvPr>
        </p:nvSpPr>
        <p:spPr>
          <a:xfrm>
            <a:off x="515937" y="2795081"/>
            <a:ext cx="3556800" cy="1294408"/>
          </a:xfrm>
        </p:spPr>
        <p:txBody>
          <a:bodyPr anchor="ctr"/>
          <a:lstStyle>
            <a:lvl1pPr algn="l" defTabSz="914400" rtl="0" eaLnBrk="1" latinLnBrk="0" hangingPunct="1">
              <a:lnSpc>
                <a:spcPct val="85000"/>
              </a:lnSpc>
              <a:spcBef>
                <a:spcPct val="0"/>
              </a:spcBef>
              <a:buNone/>
              <a:defRPr lang="en-US" sz="2800" kern="2000" spc="-50" baseline="0" dirty="0">
                <a:solidFill>
                  <a:schemeClr val="accent1"/>
                </a:solidFill>
                <a:latin typeface="+mj-lt"/>
                <a:ea typeface="+mj-ea"/>
                <a:cs typeface="+mj-cs"/>
              </a:defRPr>
            </a:lvl1pPr>
          </a:lstStyle>
          <a:p>
            <a:r>
              <a:rPr lang="en-US"/>
              <a:t>Title+4 Contents layout </a:t>
            </a:r>
            <a:br>
              <a:rPr lang="en-US"/>
            </a:br>
            <a:r>
              <a:rPr lang="en-US"/>
              <a:t>Title up to </a:t>
            </a:r>
            <a:br>
              <a:rPr lang="en-US"/>
            </a:br>
            <a:r>
              <a:rPr lang="en-US"/>
              <a:t>3 lines maximum</a:t>
            </a:r>
          </a:p>
        </p:txBody>
      </p:sp>
      <p:sp>
        <p:nvSpPr>
          <p:cNvPr id="16" name="Picture Placeholder 2">
            <a:extLst>
              <a:ext uri="{FF2B5EF4-FFF2-40B4-BE49-F238E27FC236}">
                <a16:creationId xmlns:a16="http://schemas.microsoft.com/office/drawing/2014/main" id="{803614D6-B3A1-6731-7DA2-2F082C0110CD}"/>
              </a:ext>
            </a:extLst>
          </p:cNvPr>
          <p:cNvSpPr>
            <a:spLocks noGrp="1" noChangeAspect="1"/>
          </p:cNvSpPr>
          <p:nvPr>
            <p:ph type="pic" sz="quarter" idx="24" hasCustomPrompt="1"/>
          </p:nvPr>
        </p:nvSpPr>
        <p:spPr>
          <a:xfrm>
            <a:off x="4629921" y="677141"/>
            <a:ext cx="759113" cy="759113"/>
          </a:xfrm>
        </p:spPr>
        <p:txBody>
          <a:bodyPr lIns="144000"/>
          <a:lstStyle>
            <a:lvl1pPr marL="0" indent="0">
              <a:buNone/>
              <a:defRPr sz="1400"/>
            </a:lvl1pPr>
          </a:lstStyle>
          <a:p>
            <a:r>
              <a:rPr lang="en-US"/>
              <a:t>Icon</a:t>
            </a:r>
          </a:p>
        </p:txBody>
      </p:sp>
      <p:sp>
        <p:nvSpPr>
          <p:cNvPr id="122" name="Text Placeholder 22">
            <a:extLst>
              <a:ext uri="{FF2B5EF4-FFF2-40B4-BE49-F238E27FC236}">
                <a16:creationId xmlns:a16="http://schemas.microsoft.com/office/drawing/2014/main" id="{693B5A4C-7FB3-2918-A773-0EE6FED3D209}"/>
              </a:ext>
            </a:extLst>
          </p:cNvPr>
          <p:cNvSpPr>
            <a:spLocks noGrp="1"/>
          </p:cNvSpPr>
          <p:nvPr>
            <p:ph type="body" sz="quarter" idx="13" hasCustomPrompt="1"/>
          </p:nvPr>
        </p:nvSpPr>
        <p:spPr>
          <a:xfrm>
            <a:off x="5704822" y="699924"/>
            <a:ext cx="5360054" cy="263149"/>
          </a:xfrm>
        </p:spPr>
        <p:txBody>
          <a:bodyPr wrap="square" anchor="b">
            <a:noAutofit/>
          </a:bodyPr>
          <a:lstStyle>
            <a:lvl1pPr marL="0" indent="0">
              <a:spcBef>
                <a:spcPts val="0"/>
              </a:spcBef>
              <a:spcAft>
                <a:spcPts val="0"/>
              </a:spcAft>
              <a:buNone/>
              <a:defRPr lang="en-US" sz="2200" kern="1200" spc="-20" baseline="0" dirty="0">
                <a:solidFill>
                  <a:schemeClr val="accent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p>
        </p:txBody>
      </p:sp>
      <p:sp>
        <p:nvSpPr>
          <p:cNvPr id="5" name="Text Placeholder 16">
            <a:extLst>
              <a:ext uri="{FF2B5EF4-FFF2-40B4-BE49-F238E27FC236}">
                <a16:creationId xmlns:a16="http://schemas.microsoft.com/office/drawing/2014/main" id="{C38DCFD6-5A0E-E9F5-0958-4B8735F209AC}"/>
              </a:ext>
            </a:extLst>
          </p:cNvPr>
          <p:cNvSpPr>
            <a:spLocks noGrp="1"/>
          </p:cNvSpPr>
          <p:nvPr>
            <p:ph type="body" sz="quarter" idx="15" hasCustomPrompt="1"/>
          </p:nvPr>
        </p:nvSpPr>
        <p:spPr>
          <a:xfrm>
            <a:off x="5704821" y="1019175"/>
            <a:ext cx="5360055" cy="600164"/>
          </a:xfrm>
        </p:spPr>
        <p:txBody>
          <a:bodyPr wrap="square">
            <a:noAutofit/>
          </a:bodyPr>
          <a:lstStyle>
            <a:lvl1pPr marL="0" indent="0">
              <a:lnSpc>
                <a:spcPct val="100000"/>
              </a:lnSpc>
              <a:spcBef>
                <a:spcPts val="0"/>
              </a:spcBef>
              <a:buNone/>
              <a:defRPr sz="12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17" name="Picture Placeholder 2">
            <a:extLst>
              <a:ext uri="{FF2B5EF4-FFF2-40B4-BE49-F238E27FC236}">
                <a16:creationId xmlns:a16="http://schemas.microsoft.com/office/drawing/2014/main" id="{158234DD-C86A-C0A3-F309-C819BEF18C2A}"/>
              </a:ext>
            </a:extLst>
          </p:cNvPr>
          <p:cNvSpPr>
            <a:spLocks noGrp="1" noChangeAspect="1"/>
          </p:cNvSpPr>
          <p:nvPr>
            <p:ph type="pic" sz="quarter" idx="25" hasCustomPrompt="1"/>
          </p:nvPr>
        </p:nvSpPr>
        <p:spPr>
          <a:xfrm>
            <a:off x="4629921" y="2124716"/>
            <a:ext cx="759113" cy="759113"/>
          </a:xfrm>
        </p:spPr>
        <p:txBody>
          <a:bodyPr lIns="144000"/>
          <a:lstStyle>
            <a:lvl1pPr marL="0" indent="0">
              <a:buNone/>
              <a:defRPr sz="1400"/>
            </a:lvl1pPr>
          </a:lstStyle>
          <a:p>
            <a:r>
              <a:rPr lang="en-US"/>
              <a:t>Icon</a:t>
            </a:r>
          </a:p>
        </p:txBody>
      </p:sp>
      <p:sp>
        <p:nvSpPr>
          <p:cNvPr id="124" name="Text Placeholder 22">
            <a:extLst>
              <a:ext uri="{FF2B5EF4-FFF2-40B4-BE49-F238E27FC236}">
                <a16:creationId xmlns:a16="http://schemas.microsoft.com/office/drawing/2014/main" id="{A14F4D35-AD24-5E3E-8E8D-CD803A85CDBB}"/>
              </a:ext>
            </a:extLst>
          </p:cNvPr>
          <p:cNvSpPr>
            <a:spLocks noGrp="1"/>
          </p:cNvSpPr>
          <p:nvPr>
            <p:ph type="body" sz="quarter" idx="16" hasCustomPrompt="1"/>
          </p:nvPr>
        </p:nvSpPr>
        <p:spPr>
          <a:xfrm>
            <a:off x="5704822" y="2143614"/>
            <a:ext cx="5360054" cy="263149"/>
          </a:xfrm>
        </p:spPr>
        <p:txBody>
          <a:bodyPr wrap="square" anchor="b">
            <a:noAutofit/>
          </a:bodyPr>
          <a:lstStyle>
            <a:lvl1pPr marL="0" indent="0">
              <a:spcBef>
                <a:spcPts val="0"/>
              </a:spcBef>
              <a:spcAft>
                <a:spcPts val="0"/>
              </a:spcAft>
              <a:buNone/>
              <a:defRPr lang="en-US" sz="2200" kern="1200" spc="-20" baseline="0" dirty="0">
                <a:solidFill>
                  <a:schemeClr val="accent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p>
        </p:txBody>
      </p:sp>
      <p:sp>
        <p:nvSpPr>
          <p:cNvPr id="6" name="Text Placeholder 16">
            <a:extLst>
              <a:ext uri="{FF2B5EF4-FFF2-40B4-BE49-F238E27FC236}">
                <a16:creationId xmlns:a16="http://schemas.microsoft.com/office/drawing/2014/main" id="{752D1B24-3191-2FDC-5F67-93401195900D}"/>
              </a:ext>
            </a:extLst>
          </p:cNvPr>
          <p:cNvSpPr>
            <a:spLocks noGrp="1"/>
          </p:cNvSpPr>
          <p:nvPr>
            <p:ph type="body" sz="quarter" idx="17" hasCustomPrompt="1"/>
          </p:nvPr>
        </p:nvSpPr>
        <p:spPr>
          <a:xfrm>
            <a:off x="5704821" y="2462865"/>
            <a:ext cx="5360055" cy="600164"/>
          </a:xfrm>
        </p:spPr>
        <p:txBody>
          <a:bodyPr wrap="square">
            <a:noAutofit/>
          </a:bodyPr>
          <a:lstStyle>
            <a:lvl1pPr marL="0" indent="0">
              <a:lnSpc>
                <a:spcPct val="100000"/>
              </a:lnSpc>
              <a:spcBef>
                <a:spcPts val="0"/>
              </a:spcBef>
              <a:buNone/>
              <a:defRPr sz="12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18" name="Picture Placeholder 2">
            <a:extLst>
              <a:ext uri="{FF2B5EF4-FFF2-40B4-BE49-F238E27FC236}">
                <a16:creationId xmlns:a16="http://schemas.microsoft.com/office/drawing/2014/main" id="{F5047FAA-2D67-8C54-D972-5689E483F426}"/>
              </a:ext>
            </a:extLst>
          </p:cNvPr>
          <p:cNvSpPr>
            <a:spLocks noGrp="1" noChangeAspect="1"/>
          </p:cNvSpPr>
          <p:nvPr>
            <p:ph type="pic" sz="quarter" idx="26" hasCustomPrompt="1"/>
          </p:nvPr>
        </p:nvSpPr>
        <p:spPr>
          <a:xfrm>
            <a:off x="4629921" y="3572291"/>
            <a:ext cx="759113" cy="759113"/>
          </a:xfrm>
        </p:spPr>
        <p:txBody>
          <a:bodyPr lIns="144000"/>
          <a:lstStyle>
            <a:lvl1pPr marL="0" indent="0">
              <a:buNone/>
              <a:defRPr sz="1400"/>
            </a:lvl1pPr>
          </a:lstStyle>
          <a:p>
            <a:r>
              <a:rPr lang="en-US"/>
              <a:t>Icon</a:t>
            </a:r>
          </a:p>
        </p:txBody>
      </p:sp>
      <p:sp>
        <p:nvSpPr>
          <p:cNvPr id="126" name="Text Placeholder 22">
            <a:extLst>
              <a:ext uri="{FF2B5EF4-FFF2-40B4-BE49-F238E27FC236}">
                <a16:creationId xmlns:a16="http://schemas.microsoft.com/office/drawing/2014/main" id="{FCEBECB8-7041-9BA8-933B-3C0F5FF02831}"/>
              </a:ext>
            </a:extLst>
          </p:cNvPr>
          <p:cNvSpPr>
            <a:spLocks noGrp="1"/>
          </p:cNvSpPr>
          <p:nvPr>
            <p:ph type="body" sz="quarter" idx="18" hasCustomPrompt="1"/>
          </p:nvPr>
        </p:nvSpPr>
        <p:spPr>
          <a:xfrm>
            <a:off x="5704822" y="3587071"/>
            <a:ext cx="5360054" cy="263149"/>
          </a:xfrm>
        </p:spPr>
        <p:txBody>
          <a:bodyPr wrap="square" anchor="b">
            <a:noAutofit/>
          </a:bodyPr>
          <a:lstStyle>
            <a:lvl1pPr marL="0" indent="0">
              <a:spcBef>
                <a:spcPts val="0"/>
              </a:spcBef>
              <a:spcAft>
                <a:spcPts val="0"/>
              </a:spcAft>
              <a:buNone/>
              <a:defRPr lang="en-US" sz="2200" kern="1200" spc="-20" baseline="0" dirty="0">
                <a:solidFill>
                  <a:schemeClr val="accent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p>
        </p:txBody>
      </p:sp>
      <p:sp>
        <p:nvSpPr>
          <p:cNvPr id="7" name="Text Placeholder 16">
            <a:extLst>
              <a:ext uri="{FF2B5EF4-FFF2-40B4-BE49-F238E27FC236}">
                <a16:creationId xmlns:a16="http://schemas.microsoft.com/office/drawing/2014/main" id="{DBD55430-B9A6-6E76-5A88-93B8CBAFCF32}"/>
              </a:ext>
            </a:extLst>
          </p:cNvPr>
          <p:cNvSpPr>
            <a:spLocks noGrp="1"/>
          </p:cNvSpPr>
          <p:nvPr>
            <p:ph type="body" sz="quarter" idx="19" hasCustomPrompt="1"/>
          </p:nvPr>
        </p:nvSpPr>
        <p:spPr>
          <a:xfrm>
            <a:off x="5704821" y="3906322"/>
            <a:ext cx="5360055" cy="600164"/>
          </a:xfrm>
        </p:spPr>
        <p:txBody>
          <a:bodyPr wrap="square">
            <a:noAutofit/>
          </a:bodyPr>
          <a:lstStyle>
            <a:lvl1pPr marL="0" indent="0">
              <a:lnSpc>
                <a:spcPct val="100000"/>
              </a:lnSpc>
              <a:spcBef>
                <a:spcPts val="0"/>
              </a:spcBef>
              <a:buNone/>
              <a:defRPr sz="12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19" name="Picture Placeholder 2">
            <a:extLst>
              <a:ext uri="{FF2B5EF4-FFF2-40B4-BE49-F238E27FC236}">
                <a16:creationId xmlns:a16="http://schemas.microsoft.com/office/drawing/2014/main" id="{155B8295-23B1-4FAB-6989-040F56EEACDD}"/>
              </a:ext>
            </a:extLst>
          </p:cNvPr>
          <p:cNvSpPr>
            <a:spLocks noGrp="1" noChangeAspect="1"/>
          </p:cNvSpPr>
          <p:nvPr>
            <p:ph type="pic" sz="quarter" idx="27" hasCustomPrompt="1"/>
          </p:nvPr>
        </p:nvSpPr>
        <p:spPr>
          <a:xfrm>
            <a:off x="4629921" y="5019866"/>
            <a:ext cx="759113" cy="759113"/>
          </a:xfrm>
        </p:spPr>
        <p:txBody>
          <a:bodyPr lIns="144000"/>
          <a:lstStyle>
            <a:lvl1pPr marL="0" indent="0">
              <a:buNone/>
              <a:defRPr sz="1400"/>
            </a:lvl1pPr>
          </a:lstStyle>
          <a:p>
            <a:r>
              <a:rPr lang="en-US"/>
              <a:t>Icon</a:t>
            </a:r>
          </a:p>
        </p:txBody>
      </p:sp>
      <p:sp>
        <p:nvSpPr>
          <p:cNvPr id="128" name="Text Placeholder 22">
            <a:extLst>
              <a:ext uri="{FF2B5EF4-FFF2-40B4-BE49-F238E27FC236}">
                <a16:creationId xmlns:a16="http://schemas.microsoft.com/office/drawing/2014/main" id="{928EC958-013B-F8B1-324A-396A688B6278}"/>
              </a:ext>
            </a:extLst>
          </p:cNvPr>
          <p:cNvSpPr>
            <a:spLocks noGrp="1"/>
          </p:cNvSpPr>
          <p:nvPr>
            <p:ph type="body" sz="quarter" idx="20" hasCustomPrompt="1"/>
          </p:nvPr>
        </p:nvSpPr>
        <p:spPr>
          <a:xfrm>
            <a:off x="5704822" y="5021236"/>
            <a:ext cx="5360054" cy="263149"/>
          </a:xfrm>
        </p:spPr>
        <p:txBody>
          <a:bodyPr wrap="square" anchor="b">
            <a:noAutofit/>
          </a:bodyPr>
          <a:lstStyle>
            <a:lvl1pPr marL="0" indent="0">
              <a:spcBef>
                <a:spcPts val="0"/>
              </a:spcBef>
              <a:spcAft>
                <a:spcPts val="0"/>
              </a:spcAft>
              <a:buNone/>
              <a:defRPr lang="en-US" sz="2200" kern="1200" spc="-20" baseline="0" dirty="0">
                <a:solidFill>
                  <a:schemeClr val="accent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p>
        </p:txBody>
      </p:sp>
      <p:sp>
        <p:nvSpPr>
          <p:cNvPr id="8" name="Text Placeholder 16">
            <a:extLst>
              <a:ext uri="{FF2B5EF4-FFF2-40B4-BE49-F238E27FC236}">
                <a16:creationId xmlns:a16="http://schemas.microsoft.com/office/drawing/2014/main" id="{A305BFC7-1DCB-DA0D-B9D5-073230BAC218}"/>
              </a:ext>
            </a:extLst>
          </p:cNvPr>
          <p:cNvSpPr>
            <a:spLocks noGrp="1"/>
          </p:cNvSpPr>
          <p:nvPr>
            <p:ph type="body" sz="quarter" idx="21" hasCustomPrompt="1"/>
          </p:nvPr>
        </p:nvSpPr>
        <p:spPr>
          <a:xfrm>
            <a:off x="5704821" y="5340487"/>
            <a:ext cx="5360055" cy="600164"/>
          </a:xfrm>
        </p:spPr>
        <p:txBody>
          <a:bodyPr wrap="square">
            <a:noAutofit/>
          </a:bodyPr>
          <a:lstStyle>
            <a:lvl1pPr marL="0" indent="0">
              <a:lnSpc>
                <a:spcPct val="100000"/>
              </a:lnSpc>
              <a:spcBef>
                <a:spcPts val="0"/>
              </a:spcBef>
              <a:buNone/>
              <a:defRPr sz="12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15" name="TextBox 14">
            <a:extLst>
              <a:ext uri="{FF2B5EF4-FFF2-40B4-BE49-F238E27FC236}">
                <a16:creationId xmlns:a16="http://schemas.microsoft.com/office/drawing/2014/main" id="{DA40CD1A-60BD-05D8-7970-B07C826C1D80}"/>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accent6">
                    <a:lumMod val="50000"/>
                  </a:schemeClr>
                </a:solidFill>
                <a:latin typeface="+mn-lt"/>
                <a:ea typeface="+mn-ea"/>
                <a:cs typeface="+mn-cs"/>
              </a:rPr>
              <a:pPr marL="0" lvl="0" algn="l" defTabSz="914400" rtl="0" eaLnBrk="1" latinLnBrk="0" hangingPunct="1">
                <a:lnSpc>
                  <a:spcPct val="125000"/>
                </a:lnSpc>
              </a:pPr>
              <a:t>‹#›</a:t>
            </a:fld>
            <a:endParaRPr lang="en-US" sz="800" kern="1200">
              <a:solidFill>
                <a:schemeClr val="accent6">
                  <a:lumMod val="50000"/>
                </a:schemeClr>
              </a:solidFill>
              <a:latin typeface="+mn-lt"/>
              <a:ea typeface="+mn-ea"/>
              <a:cs typeface="+mn-cs"/>
            </a:endParaRPr>
          </a:p>
        </p:txBody>
      </p:sp>
      <p:grpSp>
        <p:nvGrpSpPr>
          <p:cNvPr id="40" name="Group 39">
            <a:extLst>
              <a:ext uri="{FF2B5EF4-FFF2-40B4-BE49-F238E27FC236}">
                <a16:creationId xmlns:a16="http://schemas.microsoft.com/office/drawing/2014/main" id="{3DE87ABF-25CF-8431-62CF-3FFD80738F9B}"/>
              </a:ext>
            </a:extLst>
          </p:cNvPr>
          <p:cNvGrpSpPr/>
          <p:nvPr userDrawn="1"/>
        </p:nvGrpSpPr>
        <p:grpSpPr>
          <a:xfrm>
            <a:off x="12290489" y="-1"/>
            <a:ext cx="2910882" cy="6858001"/>
            <a:chOff x="12290489" y="-1"/>
            <a:chExt cx="2910882" cy="6858001"/>
          </a:xfrm>
        </p:grpSpPr>
        <p:sp>
          <p:nvSpPr>
            <p:cNvPr id="41" name="Rectangle 40">
              <a:extLst>
                <a:ext uri="{FF2B5EF4-FFF2-40B4-BE49-F238E27FC236}">
                  <a16:creationId xmlns:a16="http://schemas.microsoft.com/office/drawing/2014/main" id="{6D2679DD-C2E3-4902-3325-4B47DFAAF085}"/>
                </a:ext>
              </a:extLst>
            </p:cNvPr>
            <p:cNvSpPr/>
            <p:nvPr userDrawn="1"/>
          </p:nvSpPr>
          <p:spPr>
            <a:xfrm>
              <a:off x="12290489" y="-1"/>
              <a:ext cx="2735151" cy="6858001"/>
            </a:xfrm>
            <a:prstGeom prst="rect">
              <a:avLst/>
            </a:prstGeom>
            <a:solidFill>
              <a:srgbClr val="EFF1F5"/>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110004020202020204"/>
                <a:ea typeface="+mn-ea"/>
                <a:cs typeface="Aparajita" panose="02020603050405020304" pitchFamily="18" charset="0"/>
              </a:endParaRPr>
            </a:p>
          </p:txBody>
        </p:sp>
        <p:sp>
          <p:nvSpPr>
            <p:cNvPr id="42" name="TextBox 41">
              <a:extLst>
                <a:ext uri="{FF2B5EF4-FFF2-40B4-BE49-F238E27FC236}">
                  <a16:creationId xmlns:a16="http://schemas.microsoft.com/office/drawing/2014/main" id="{F36F0F7A-971F-2372-FAA5-B802FC235920}"/>
                </a:ext>
              </a:extLst>
            </p:cNvPr>
            <p:cNvSpPr txBox="1"/>
            <p:nvPr userDrawn="1"/>
          </p:nvSpPr>
          <p:spPr>
            <a:xfrm>
              <a:off x="12449814" y="173148"/>
              <a:ext cx="1455527" cy="169277"/>
            </a:xfrm>
            <a:prstGeom prst="rect">
              <a:avLst/>
            </a:prstGeom>
          </p:spPr>
          <p:txBody>
            <a:bodyPr vert="horz" wrap="none" lIns="0" tIns="0" rIns="0" bIns="0" rtlCol="0" anchor="t">
              <a:spAutoFit/>
            </a:bodyPr>
            <a:lstStyle>
              <a:defPPr>
                <a:defRPr lang="en-US"/>
              </a:defPPr>
              <a:lvl1pPr>
                <a:defRPr sz="1100">
                  <a:solidFill>
                    <a:schemeClr val="accent2"/>
                  </a:solidFill>
                  <a:latin typeface="Arial" charset="0"/>
                  <a:ea typeface="Arial" charset="0"/>
                  <a:cs typeface="Arial"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HOW TO ADD AN ICON</a:t>
              </a:r>
            </a:p>
          </p:txBody>
        </p:sp>
        <p:cxnSp>
          <p:nvCxnSpPr>
            <p:cNvPr id="43" name="Straight Connector 42">
              <a:extLst>
                <a:ext uri="{FF2B5EF4-FFF2-40B4-BE49-F238E27FC236}">
                  <a16:creationId xmlns:a16="http://schemas.microsoft.com/office/drawing/2014/main" id="{6B46E843-5A05-34E4-E5DB-E1342EB82EB3}"/>
                </a:ext>
              </a:extLst>
            </p:cNvPr>
            <p:cNvCxnSpPr>
              <a:cxnSpLocks/>
            </p:cNvCxnSpPr>
            <p:nvPr userDrawn="1"/>
          </p:nvCxnSpPr>
          <p:spPr>
            <a:xfrm>
              <a:off x="12449814" y="423012"/>
              <a:ext cx="270000" cy="0"/>
            </a:xfrm>
            <a:prstGeom prst="line">
              <a:avLst/>
            </a:prstGeom>
            <a:noFill/>
            <a:ln w="19050" cap="flat" cmpd="sng" algn="ctr">
              <a:solidFill>
                <a:srgbClr val="2A2AEA"/>
              </a:solidFill>
              <a:prstDash val="solid"/>
            </a:ln>
            <a:effectLst/>
          </p:spPr>
        </p:cxnSp>
        <p:sp>
          <p:nvSpPr>
            <p:cNvPr id="44" name="TextBox 43">
              <a:extLst>
                <a:ext uri="{FF2B5EF4-FFF2-40B4-BE49-F238E27FC236}">
                  <a16:creationId xmlns:a16="http://schemas.microsoft.com/office/drawing/2014/main" id="{3945920A-9738-E290-8B7A-82079F6DCE71}"/>
                </a:ext>
              </a:extLst>
            </p:cNvPr>
            <p:cNvSpPr txBox="1"/>
            <p:nvPr userDrawn="1"/>
          </p:nvSpPr>
          <p:spPr>
            <a:xfrm>
              <a:off x="12614407" y="1281322"/>
              <a:ext cx="2297338" cy="606192"/>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900"/>
                </a:spcBef>
                <a:spcAft>
                  <a:spcPts val="300"/>
                </a:spcAft>
                <a:buClrTx/>
                <a:buSzTx/>
                <a:buFont typeface="Arial" panose="020B0604020202020204" pitchFamily="34" charset="0"/>
                <a:buNone/>
                <a:tabLst/>
                <a:defRPr/>
              </a:pPr>
              <a:r>
                <a:rPr kumimoji="0" lang="en-US" sz="600" b="1"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Method 1: </a:t>
              </a:r>
              <a:r>
                <a:rPr kumimoji="0" lang="en-US" sz="600" b="0"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from file browser</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Drag the icon onto the slide.</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70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Note: If there are multiple image placeholders on the slide, select the intended placeholder before dragging in the image to let PowerPoint know where you want it.</a:t>
              </a:r>
              <a:endParaRPr kumimoji="0" lang="en-US" sz="100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endParaRPr>
            </a:p>
          </p:txBody>
        </p:sp>
        <p:sp>
          <p:nvSpPr>
            <p:cNvPr id="45" name="TextBox 44">
              <a:extLst>
                <a:ext uri="{FF2B5EF4-FFF2-40B4-BE49-F238E27FC236}">
                  <a16:creationId xmlns:a16="http://schemas.microsoft.com/office/drawing/2014/main" id="{DC2F4233-2F00-409D-78D8-295A21F3D6E5}"/>
                </a:ext>
              </a:extLst>
            </p:cNvPr>
            <p:cNvSpPr txBox="1">
              <a:spLocks noChangeAspect="1"/>
            </p:cNvSpPr>
            <p:nvPr/>
          </p:nvSpPr>
          <p:spPr>
            <a:xfrm>
              <a:off x="12449814" y="566082"/>
              <a:ext cx="114706" cy="114706"/>
            </a:xfrm>
            <a:prstGeom prst="ellipse">
              <a:avLst/>
            </a:prstGeom>
            <a:solidFill>
              <a:srgbClr val="2A2AEA"/>
            </a:solidFill>
          </p:spPr>
          <p:txBody>
            <a:bodyPr vert="horz"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 b="0" i="0" u="none" strike="noStrike" kern="0" cap="none" spc="0" normalizeH="0" baseline="0" noProof="0">
                  <a:ln>
                    <a:noFill/>
                  </a:ln>
                  <a:solidFill>
                    <a:srgbClr val="FFFFFF"/>
                  </a:solidFill>
                  <a:effectLst/>
                  <a:uLnTx/>
                  <a:uFillTx/>
                  <a:ea typeface="Arial" charset="0"/>
                  <a:cs typeface="Aparajita" panose="02020603050405020304" pitchFamily="18" charset="0"/>
                </a:rPr>
                <a:t>1</a:t>
              </a:r>
            </a:p>
          </p:txBody>
        </p:sp>
        <p:sp>
          <p:nvSpPr>
            <p:cNvPr id="46" name="TextBox 45">
              <a:extLst>
                <a:ext uri="{FF2B5EF4-FFF2-40B4-BE49-F238E27FC236}">
                  <a16:creationId xmlns:a16="http://schemas.microsoft.com/office/drawing/2014/main" id="{14D91F72-F9E2-CBF4-A93F-84553C1D0F34}"/>
                </a:ext>
              </a:extLst>
            </p:cNvPr>
            <p:cNvSpPr txBox="1">
              <a:spLocks noChangeAspect="1"/>
            </p:cNvSpPr>
            <p:nvPr/>
          </p:nvSpPr>
          <p:spPr>
            <a:xfrm>
              <a:off x="12449814" y="1018081"/>
              <a:ext cx="114706" cy="114706"/>
            </a:xfrm>
            <a:prstGeom prst="ellipse">
              <a:avLst/>
            </a:prstGeom>
            <a:solidFill>
              <a:srgbClr val="2A2AEA"/>
            </a:solidFill>
          </p:spPr>
          <p:txBody>
            <a:bodyPr vert="horz"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 b="0" i="0" u="none" strike="noStrike" kern="0" cap="none" spc="0" normalizeH="0" baseline="0" noProof="0">
                  <a:ln>
                    <a:noFill/>
                  </a:ln>
                  <a:solidFill>
                    <a:srgbClr val="FFFFFF"/>
                  </a:solidFill>
                  <a:effectLst/>
                  <a:uLnTx/>
                  <a:uFillTx/>
                  <a:ea typeface="Arial" charset="0"/>
                  <a:cs typeface="Aparajita" panose="02020603050405020304" pitchFamily="18" charset="0"/>
                </a:rPr>
                <a:t>2</a:t>
              </a:r>
            </a:p>
          </p:txBody>
        </p:sp>
        <p:sp>
          <p:nvSpPr>
            <p:cNvPr id="47" name="TextBox 46">
              <a:extLst>
                <a:ext uri="{FF2B5EF4-FFF2-40B4-BE49-F238E27FC236}">
                  <a16:creationId xmlns:a16="http://schemas.microsoft.com/office/drawing/2014/main" id="{C659C999-5D52-B5F6-4D40-F6352267822F}"/>
                </a:ext>
              </a:extLst>
            </p:cNvPr>
            <p:cNvSpPr txBox="1"/>
            <p:nvPr userDrawn="1"/>
          </p:nvSpPr>
          <p:spPr>
            <a:xfrm>
              <a:off x="12614406" y="545515"/>
              <a:ext cx="2586965" cy="612988"/>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70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Source icon from the </a:t>
              </a:r>
              <a:b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br>
              <a:r>
                <a:rPr kumimoji="0" lang="en-US" sz="1050" b="0" i="0" u="none" strike="noStrike" kern="0" cap="none" spc="0" normalizeH="0" baseline="0" noProof="0">
                  <a:ln>
                    <a:noFill/>
                  </a:ln>
                  <a:solidFill>
                    <a:srgbClr val="2A2AEA"/>
                  </a:solidFill>
                  <a:effectLst/>
                  <a:uLnTx/>
                  <a:uFillTx/>
                  <a:latin typeface="Aptos" panose="020B0004020202020204" pitchFamily="34" charset="0"/>
                  <a:cs typeface="Aparajita" panose="02020603050405020304" pitchFamily="18" charset="0"/>
                </a:rPr>
                <a:t>Qualcomm Icon Library</a:t>
              </a:r>
            </a:p>
            <a:p>
              <a:pPr marL="0" marR="0" lvl="0" indent="0" defTabSz="914400" eaLnBrk="1" fontAlgn="auto" latinLnBrk="0" hangingPunct="1">
                <a:lnSpc>
                  <a:spcPct val="100000"/>
                </a:lnSpc>
                <a:spcBef>
                  <a:spcPts val="70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Add the icon to the placeholder.</a:t>
              </a:r>
            </a:p>
          </p:txBody>
        </p:sp>
        <p:sp>
          <p:nvSpPr>
            <p:cNvPr id="48" name="TextBox 47">
              <a:extLst>
                <a:ext uri="{FF2B5EF4-FFF2-40B4-BE49-F238E27FC236}">
                  <a16:creationId xmlns:a16="http://schemas.microsoft.com/office/drawing/2014/main" id="{B3A82870-1DAE-4B2C-E64F-98E28687F223}"/>
                </a:ext>
              </a:extLst>
            </p:cNvPr>
            <p:cNvSpPr txBox="1"/>
            <p:nvPr userDrawn="1"/>
          </p:nvSpPr>
          <p:spPr>
            <a:xfrm>
              <a:off x="12614407" y="1990969"/>
              <a:ext cx="1981357" cy="605550"/>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900"/>
                </a:spcBef>
                <a:spcAft>
                  <a:spcPts val="300"/>
                </a:spcAft>
                <a:buClrTx/>
                <a:buSzTx/>
                <a:buFont typeface="Arial" panose="020B0604020202020204" pitchFamily="34" charset="0"/>
                <a:buNone/>
                <a:tabLst/>
                <a:defRPr/>
              </a:pPr>
              <a:r>
                <a:rPr kumimoji="0" lang="en-US" sz="600" b="1"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Method 2: </a:t>
              </a:r>
              <a:r>
                <a:rPr kumimoji="0" lang="en-US" sz="600" b="0"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Paste from clipboard</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Select the icon placeholder.</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Right-click or use keyboard shortcuts to paste the icon.</a:t>
              </a:r>
            </a:p>
          </p:txBody>
        </p:sp>
        <p:sp>
          <p:nvSpPr>
            <p:cNvPr id="49" name="TextBox 48">
              <a:extLst>
                <a:ext uri="{FF2B5EF4-FFF2-40B4-BE49-F238E27FC236}">
                  <a16:creationId xmlns:a16="http://schemas.microsoft.com/office/drawing/2014/main" id="{F364D98D-C602-1607-7BDC-166242F34C21}"/>
                </a:ext>
              </a:extLst>
            </p:cNvPr>
            <p:cNvSpPr txBox="1"/>
            <p:nvPr userDrawn="1"/>
          </p:nvSpPr>
          <p:spPr>
            <a:xfrm>
              <a:off x="12614407" y="2699974"/>
              <a:ext cx="2297338" cy="421654"/>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900"/>
                </a:spcBef>
                <a:spcAft>
                  <a:spcPts val="300"/>
                </a:spcAft>
                <a:buClrTx/>
                <a:buSzTx/>
                <a:buFont typeface="Arial" panose="020B0604020202020204" pitchFamily="34" charset="0"/>
                <a:buNone/>
                <a:tabLst/>
                <a:defRPr/>
              </a:pPr>
              <a:r>
                <a:rPr kumimoji="0" lang="en-US" sz="600" b="1"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Method 3: </a:t>
              </a:r>
              <a:r>
                <a:rPr kumimoji="0" lang="en-US" sz="600" b="0"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Placeholder icon</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Click the image icon inside the placeholder to browse for an icon.</a:t>
              </a:r>
            </a:p>
          </p:txBody>
        </p:sp>
        <p:grpSp>
          <p:nvGrpSpPr>
            <p:cNvPr id="50" name="Group 49">
              <a:extLst>
                <a:ext uri="{FF2B5EF4-FFF2-40B4-BE49-F238E27FC236}">
                  <a16:creationId xmlns:a16="http://schemas.microsoft.com/office/drawing/2014/main" id="{D7F72C51-C576-6C65-A902-5856DA80F937}"/>
                </a:ext>
              </a:extLst>
            </p:cNvPr>
            <p:cNvGrpSpPr/>
            <p:nvPr userDrawn="1"/>
          </p:nvGrpSpPr>
          <p:grpSpPr>
            <a:xfrm>
              <a:off x="12429548" y="3236396"/>
              <a:ext cx="2735151" cy="1280928"/>
              <a:chOff x="9286315" y="6976989"/>
              <a:chExt cx="2735151" cy="1280928"/>
            </a:xfrm>
          </p:grpSpPr>
          <p:sp>
            <p:nvSpPr>
              <p:cNvPr id="61" name="Rectangle 60">
                <a:extLst>
                  <a:ext uri="{FF2B5EF4-FFF2-40B4-BE49-F238E27FC236}">
                    <a16:creationId xmlns:a16="http://schemas.microsoft.com/office/drawing/2014/main" id="{61E56FEF-DBB6-7894-ACC0-CB6658CB12BB}"/>
                  </a:ext>
                </a:extLst>
              </p:cNvPr>
              <p:cNvSpPr/>
              <p:nvPr userDrawn="1"/>
            </p:nvSpPr>
            <p:spPr>
              <a:xfrm>
                <a:off x="9286315" y="6976989"/>
                <a:ext cx="2735151" cy="1280928"/>
              </a:xfrm>
              <a:prstGeom prst="rect">
                <a:avLst/>
              </a:prstGeom>
              <a:solidFill>
                <a:srgbClr val="000000"/>
              </a:solidFill>
              <a:ln w="25400" cap="flat" cmpd="sng" algn="ctr">
                <a:solidFill>
                  <a:srgbClr val="EFF1F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110004020202020204"/>
                  <a:ea typeface="+mn-ea"/>
                  <a:cs typeface="Aparajita" panose="02020603050405020304" pitchFamily="18" charset="0"/>
                </a:endParaRPr>
              </a:p>
            </p:txBody>
          </p:sp>
          <p:sp>
            <p:nvSpPr>
              <p:cNvPr id="62" name="TextBox 61">
                <a:extLst>
                  <a:ext uri="{FF2B5EF4-FFF2-40B4-BE49-F238E27FC236}">
                    <a16:creationId xmlns:a16="http://schemas.microsoft.com/office/drawing/2014/main" id="{38DCE2FA-DCB4-E58F-F5A9-424EE64D7FCD}"/>
                  </a:ext>
                </a:extLst>
              </p:cNvPr>
              <p:cNvSpPr txBox="1"/>
              <p:nvPr userDrawn="1"/>
            </p:nvSpPr>
            <p:spPr>
              <a:xfrm>
                <a:off x="9970738" y="7105788"/>
                <a:ext cx="1983958" cy="169277"/>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FFFFFF"/>
                    </a:solidFill>
                    <a:effectLst/>
                    <a:uLnTx/>
                    <a:uFillTx/>
                    <a:ea typeface="Arial" charset="0"/>
                    <a:cs typeface="Aparajita" panose="02020603050405020304" pitchFamily="18" charset="0"/>
                  </a:rPr>
                  <a:t>Cropping Graphics</a:t>
                </a:r>
              </a:p>
            </p:txBody>
          </p:sp>
          <p:pic>
            <p:nvPicPr>
              <p:cNvPr id="63" name="Graphic 62">
                <a:extLst>
                  <a:ext uri="{FF2B5EF4-FFF2-40B4-BE49-F238E27FC236}">
                    <a16:creationId xmlns:a16="http://schemas.microsoft.com/office/drawing/2014/main" id="{DB290D33-CE6C-0057-E0D7-FB551ECBA9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46538" y="7116071"/>
                <a:ext cx="155227" cy="155227"/>
              </a:xfrm>
              <a:prstGeom prst="rect">
                <a:avLst/>
              </a:prstGeom>
            </p:spPr>
          </p:pic>
          <p:sp>
            <p:nvSpPr>
              <p:cNvPr id="64" name="TextBox 63">
                <a:extLst>
                  <a:ext uri="{FF2B5EF4-FFF2-40B4-BE49-F238E27FC236}">
                    <a16:creationId xmlns:a16="http://schemas.microsoft.com/office/drawing/2014/main" id="{D59EAFAF-83E5-63D0-F9F3-E1AA89450684}"/>
                  </a:ext>
                </a:extLst>
              </p:cNvPr>
              <p:cNvSpPr txBox="1"/>
              <p:nvPr userDrawn="1"/>
            </p:nvSpPr>
            <p:spPr>
              <a:xfrm>
                <a:off x="9446538" y="7369972"/>
                <a:ext cx="2384904" cy="738664"/>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Right-click on the icon.</a:t>
                </a:r>
              </a:p>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Choose “Crop” from the menu. (           )</a:t>
                </a:r>
              </a:p>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Adjust the size and position of the image.</a:t>
                </a:r>
              </a:p>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Press Esc or click outside the image area to exit the cropping mode.</a:t>
                </a:r>
              </a:p>
            </p:txBody>
          </p:sp>
          <p:pic>
            <p:nvPicPr>
              <p:cNvPr id="65" name="Picture 64">
                <a:extLst>
                  <a:ext uri="{FF2B5EF4-FFF2-40B4-BE49-F238E27FC236}">
                    <a16:creationId xmlns:a16="http://schemas.microsoft.com/office/drawing/2014/main" id="{B37ACE1F-225F-2DD2-F040-BD75337547FB}"/>
                  </a:ext>
                </a:extLst>
              </p:cNvPr>
              <p:cNvPicPr>
                <a:picLocks noChangeAspect="1"/>
              </p:cNvPicPr>
              <p:nvPr userDrawn="1"/>
            </p:nvPicPr>
            <p:blipFill rotWithShape="1">
              <a:blip r:embed="rId4"/>
              <a:srcRect l="33684" t="12097" r="43371" b="20368"/>
              <a:stretch/>
            </p:blipFill>
            <p:spPr>
              <a:xfrm>
                <a:off x="11243541" y="7454405"/>
                <a:ext cx="136897" cy="213643"/>
              </a:xfrm>
              <a:prstGeom prst="rect">
                <a:avLst/>
              </a:prstGeom>
              <a:ln w="19050">
                <a:noFill/>
              </a:ln>
            </p:spPr>
          </p:pic>
          <p:sp>
            <p:nvSpPr>
              <p:cNvPr id="66" name="TextBox 65">
                <a:extLst>
                  <a:ext uri="{FF2B5EF4-FFF2-40B4-BE49-F238E27FC236}">
                    <a16:creationId xmlns:a16="http://schemas.microsoft.com/office/drawing/2014/main" id="{E5C938B5-65D9-F34A-1EAC-85A88105AC40}"/>
                  </a:ext>
                </a:extLst>
              </p:cNvPr>
              <p:cNvSpPr txBox="1"/>
              <p:nvPr userDrawn="1"/>
            </p:nvSpPr>
            <p:spPr>
              <a:xfrm>
                <a:off x="9667287" y="7119168"/>
                <a:ext cx="272091" cy="153888"/>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all" spc="150" normalizeH="0" baseline="0" noProof="0">
                    <a:ln>
                      <a:noFill/>
                    </a:ln>
                    <a:solidFill>
                      <a:srgbClr val="FFFFFF"/>
                    </a:solidFill>
                    <a:effectLst/>
                    <a:uLnTx/>
                    <a:uFillTx/>
                  </a:rPr>
                  <a:t>TIP</a:t>
                </a:r>
              </a:p>
            </p:txBody>
          </p:sp>
        </p:grpSp>
        <p:grpSp>
          <p:nvGrpSpPr>
            <p:cNvPr id="51" name="Group 50">
              <a:extLst>
                <a:ext uri="{FF2B5EF4-FFF2-40B4-BE49-F238E27FC236}">
                  <a16:creationId xmlns:a16="http://schemas.microsoft.com/office/drawing/2014/main" id="{7AE06101-B043-1556-A91B-932DD9FAB5A3}"/>
                </a:ext>
              </a:extLst>
            </p:cNvPr>
            <p:cNvGrpSpPr/>
            <p:nvPr userDrawn="1"/>
          </p:nvGrpSpPr>
          <p:grpSpPr>
            <a:xfrm>
              <a:off x="12429548" y="4543123"/>
              <a:ext cx="2735151" cy="2200108"/>
              <a:chOff x="9538241" y="5155416"/>
              <a:chExt cx="2735151" cy="2200108"/>
            </a:xfrm>
          </p:grpSpPr>
          <p:sp>
            <p:nvSpPr>
              <p:cNvPr id="52" name="Rectangle 51">
                <a:extLst>
                  <a:ext uri="{FF2B5EF4-FFF2-40B4-BE49-F238E27FC236}">
                    <a16:creationId xmlns:a16="http://schemas.microsoft.com/office/drawing/2014/main" id="{94EF8454-9F8C-3428-B289-5265B770D4D6}"/>
                  </a:ext>
                </a:extLst>
              </p:cNvPr>
              <p:cNvSpPr/>
              <p:nvPr userDrawn="1"/>
            </p:nvSpPr>
            <p:spPr>
              <a:xfrm>
                <a:off x="9538241" y="5155416"/>
                <a:ext cx="2735151" cy="2200108"/>
              </a:xfrm>
              <a:prstGeom prst="rect">
                <a:avLst/>
              </a:prstGeom>
              <a:solidFill>
                <a:srgbClr val="000000"/>
              </a:solidFill>
              <a:ln w="25400" cap="flat" cmpd="sng" algn="ctr">
                <a:solidFill>
                  <a:srgbClr val="EFF1F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110004020202020204"/>
                  <a:ea typeface="+mn-ea"/>
                  <a:cs typeface="Aparajita" panose="02020603050405020304" pitchFamily="18" charset="0"/>
                </a:endParaRPr>
              </a:p>
            </p:txBody>
          </p:sp>
          <p:sp>
            <p:nvSpPr>
              <p:cNvPr id="53" name="TextBox 52">
                <a:extLst>
                  <a:ext uri="{FF2B5EF4-FFF2-40B4-BE49-F238E27FC236}">
                    <a16:creationId xmlns:a16="http://schemas.microsoft.com/office/drawing/2014/main" id="{D2D732FA-5812-3627-41F5-13EC7BE238A4}"/>
                  </a:ext>
                </a:extLst>
              </p:cNvPr>
              <p:cNvSpPr txBox="1"/>
              <p:nvPr userDrawn="1"/>
            </p:nvSpPr>
            <p:spPr>
              <a:xfrm>
                <a:off x="10222664" y="5284216"/>
                <a:ext cx="1983958" cy="169277"/>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FFFFFF"/>
                    </a:solidFill>
                    <a:effectLst/>
                    <a:uLnTx/>
                    <a:uFillTx/>
                    <a:ea typeface="Arial" charset="0"/>
                    <a:cs typeface="Aparajita" panose="02020603050405020304" pitchFamily="18" charset="0"/>
                  </a:rPr>
                  <a:t>Changing Icons</a:t>
                </a:r>
              </a:p>
            </p:txBody>
          </p:sp>
          <p:pic>
            <p:nvPicPr>
              <p:cNvPr id="54" name="Graphic 53">
                <a:extLst>
                  <a:ext uri="{FF2B5EF4-FFF2-40B4-BE49-F238E27FC236}">
                    <a16:creationId xmlns:a16="http://schemas.microsoft.com/office/drawing/2014/main" id="{C48FD4DE-82F7-241F-D7E4-DA147EC73D0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98464" y="5294499"/>
                <a:ext cx="155227" cy="155227"/>
              </a:xfrm>
              <a:prstGeom prst="rect">
                <a:avLst/>
              </a:prstGeom>
            </p:spPr>
          </p:pic>
          <p:sp>
            <p:nvSpPr>
              <p:cNvPr id="55" name="TextBox 54">
                <a:extLst>
                  <a:ext uri="{FF2B5EF4-FFF2-40B4-BE49-F238E27FC236}">
                    <a16:creationId xmlns:a16="http://schemas.microsoft.com/office/drawing/2014/main" id="{493C554B-F2AE-D182-0BD9-5202CCFD883C}"/>
                  </a:ext>
                </a:extLst>
              </p:cNvPr>
              <p:cNvSpPr txBox="1"/>
              <p:nvPr userDrawn="1"/>
            </p:nvSpPr>
            <p:spPr>
              <a:xfrm>
                <a:off x="9713479" y="5605333"/>
                <a:ext cx="2481100" cy="256480"/>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0" cap="all" spc="20" normalizeH="0" baseline="0" noProof="0">
                    <a:ln>
                      <a:noFill/>
                    </a:ln>
                    <a:solidFill>
                      <a:srgbClr val="FFFFFF"/>
                    </a:solidFill>
                    <a:effectLst/>
                    <a:uLnTx/>
                    <a:uFillTx/>
                    <a:cs typeface="Aparajita" panose="02020603050405020304" pitchFamily="18" charset="0"/>
                  </a:rPr>
                  <a:t>Method 1: </a:t>
                </a:r>
                <a:r>
                  <a:rPr kumimoji="0" lang="en-US" sz="600" b="0" i="0" u="none" strike="noStrike" kern="0" cap="all" spc="20" normalizeH="0" baseline="0" noProof="0">
                    <a:ln>
                      <a:noFill/>
                    </a:ln>
                    <a:solidFill>
                      <a:srgbClr val="FFFFFF"/>
                    </a:solidFill>
                    <a:effectLst/>
                    <a:uLnTx/>
                    <a:uFillTx/>
                    <a:cs typeface="Aparajita" panose="02020603050405020304" pitchFamily="18" charset="0"/>
                  </a:rPr>
                  <a:t>RIGHT CLICK</a:t>
                </a:r>
              </a:p>
              <a:p>
                <a:pPr marL="0" marR="0" lvl="0" indent="0" defTabSz="914400" eaLnBrk="1" fontAlgn="auto" latinLnBrk="0" hangingPunct="1">
                  <a:lnSpc>
                    <a:spcPct val="100000"/>
                  </a:lnSpc>
                  <a:spcBef>
                    <a:spcPts val="200"/>
                  </a:spcBef>
                  <a:spcAft>
                    <a:spcPts val="0"/>
                  </a:spcAft>
                  <a:buClrTx/>
                  <a:buSzTx/>
                  <a:buFontTx/>
                  <a:buNone/>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Right-click on icon and select “Change Picture”</a:t>
                </a:r>
              </a:p>
            </p:txBody>
          </p:sp>
          <p:sp>
            <p:nvSpPr>
              <p:cNvPr id="56" name="TextBox 55">
                <a:extLst>
                  <a:ext uri="{FF2B5EF4-FFF2-40B4-BE49-F238E27FC236}">
                    <a16:creationId xmlns:a16="http://schemas.microsoft.com/office/drawing/2014/main" id="{4FB370AD-8DC4-4D79-00B8-8F1C501EA957}"/>
                  </a:ext>
                </a:extLst>
              </p:cNvPr>
              <p:cNvSpPr txBox="1"/>
              <p:nvPr userDrawn="1"/>
            </p:nvSpPr>
            <p:spPr>
              <a:xfrm>
                <a:off x="9713479" y="6516011"/>
                <a:ext cx="2422981" cy="499367"/>
              </a:xfrm>
              <a:prstGeom prst="rect">
                <a:avLst/>
              </a:prstGeom>
            </p:spPr>
            <p:txBody>
              <a:bodyPr vert="horz" wrap="square" lIns="0" tIns="0" rIns="0" bIns="0" rtlCol="0" anchor="t">
                <a:spAutoFit/>
              </a:bodyPr>
              <a:lstStyle/>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Deleting the image may bring the image placeholder to the top layer, covering the photo caption textbox. Right-click on the placeholder and choose “Send to Back”.</a:t>
                </a:r>
              </a:p>
            </p:txBody>
          </p:sp>
          <p:sp>
            <p:nvSpPr>
              <p:cNvPr id="57" name="TextBox 56">
                <a:extLst>
                  <a:ext uri="{FF2B5EF4-FFF2-40B4-BE49-F238E27FC236}">
                    <a16:creationId xmlns:a16="http://schemas.microsoft.com/office/drawing/2014/main" id="{627DAD30-D990-7235-92F0-AE0B7B3A9719}"/>
                  </a:ext>
                </a:extLst>
              </p:cNvPr>
              <p:cNvSpPr txBox="1"/>
              <p:nvPr userDrawn="1"/>
            </p:nvSpPr>
            <p:spPr>
              <a:xfrm>
                <a:off x="9713479" y="6063079"/>
                <a:ext cx="2422981" cy="394980"/>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0" cap="all" spc="20" normalizeH="0" baseline="0" noProof="0">
                    <a:ln>
                      <a:noFill/>
                    </a:ln>
                    <a:solidFill>
                      <a:srgbClr val="FFFFFF"/>
                    </a:solidFill>
                    <a:effectLst/>
                    <a:uLnTx/>
                    <a:uFillTx/>
                    <a:cs typeface="Aparajita" panose="02020603050405020304" pitchFamily="18" charset="0"/>
                  </a:rPr>
                  <a:t>Method 2: </a:t>
                </a:r>
                <a:r>
                  <a:rPr kumimoji="0" lang="en-US" sz="600" b="0" i="0" u="none" strike="noStrike" kern="0" cap="all" spc="20" normalizeH="0" baseline="0" noProof="0">
                    <a:ln>
                      <a:noFill/>
                    </a:ln>
                    <a:solidFill>
                      <a:srgbClr val="FFFFFF"/>
                    </a:solidFill>
                    <a:effectLst/>
                    <a:uLnTx/>
                    <a:uFillTx/>
                    <a:cs typeface="Aparajita" panose="02020603050405020304" pitchFamily="18" charset="0"/>
                  </a:rPr>
                  <a:t>RESET PLACEHOLDER</a:t>
                </a:r>
              </a:p>
              <a:p>
                <a:pPr marL="0" marR="0" lvl="0" indent="0" defTabSz="914400" eaLnBrk="1" fontAlgn="auto" latinLnBrk="0" hangingPunct="1">
                  <a:lnSpc>
                    <a:spcPct val="100000"/>
                  </a:lnSpc>
                  <a:spcBef>
                    <a:spcPts val="200"/>
                  </a:spcBef>
                  <a:spcAft>
                    <a:spcPts val="0"/>
                  </a:spcAft>
                  <a:buClrTx/>
                  <a:buSzTx/>
                  <a:buFontTx/>
                  <a:buNone/>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First, delete the existing icon to reset the photo placeholder functionality.</a:t>
                </a:r>
              </a:p>
            </p:txBody>
          </p:sp>
          <p:sp>
            <p:nvSpPr>
              <p:cNvPr id="58" name="TextBox 57">
                <a:extLst>
                  <a:ext uri="{FF2B5EF4-FFF2-40B4-BE49-F238E27FC236}">
                    <a16:creationId xmlns:a16="http://schemas.microsoft.com/office/drawing/2014/main" id="{D5454D59-F452-70F9-9FDB-29E108C417A4}"/>
                  </a:ext>
                </a:extLst>
              </p:cNvPr>
              <p:cNvSpPr txBox="1"/>
              <p:nvPr userDrawn="1"/>
            </p:nvSpPr>
            <p:spPr>
              <a:xfrm>
                <a:off x="9713479" y="7056726"/>
                <a:ext cx="2422981" cy="138499"/>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200"/>
                  </a:spcBef>
                  <a:spcAft>
                    <a:spcPts val="0"/>
                  </a:spcAft>
                  <a:buClrTx/>
                  <a:buSzTx/>
                  <a:buFontTx/>
                  <a:buNone/>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You can now add a new icon as normal.</a:t>
                </a:r>
              </a:p>
            </p:txBody>
          </p:sp>
          <p:cxnSp>
            <p:nvCxnSpPr>
              <p:cNvPr id="59" name="Straight Connector 58">
                <a:extLst>
                  <a:ext uri="{FF2B5EF4-FFF2-40B4-BE49-F238E27FC236}">
                    <a16:creationId xmlns:a16="http://schemas.microsoft.com/office/drawing/2014/main" id="{89D4B714-1611-59E8-1759-044BCAC63592}"/>
                  </a:ext>
                </a:extLst>
              </p:cNvPr>
              <p:cNvCxnSpPr>
                <a:cxnSpLocks/>
              </p:cNvCxnSpPr>
              <p:nvPr userDrawn="1"/>
            </p:nvCxnSpPr>
            <p:spPr>
              <a:xfrm>
                <a:off x="9713479" y="5957047"/>
                <a:ext cx="270000" cy="0"/>
              </a:xfrm>
              <a:prstGeom prst="line">
                <a:avLst/>
              </a:prstGeom>
              <a:noFill/>
              <a:ln w="9525" cap="flat" cmpd="sng" algn="ctr">
                <a:solidFill>
                  <a:srgbClr val="833AFF"/>
                </a:solidFill>
                <a:prstDash val="solid"/>
              </a:ln>
              <a:effectLst/>
            </p:spPr>
          </p:cxnSp>
          <p:sp>
            <p:nvSpPr>
              <p:cNvPr id="60" name="TextBox 59">
                <a:extLst>
                  <a:ext uri="{FF2B5EF4-FFF2-40B4-BE49-F238E27FC236}">
                    <a16:creationId xmlns:a16="http://schemas.microsoft.com/office/drawing/2014/main" id="{B50850A9-4ADE-3CB9-AE35-370AB547571D}"/>
                  </a:ext>
                </a:extLst>
              </p:cNvPr>
              <p:cNvSpPr txBox="1"/>
              <p:nvPr userDrawn="1"/>
            </p:nvSpPr>
            <p:spPr>
              <a:xfrm>
                <a:off x="9919213" y="5297596"/>
                <a:ext cx="272091" cy="153888"/>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all" spc="150" normalizeH="0" baseline="0" noProof="0">
                    <a:ln>
                      <a:noFill/>
                    </a:ln>
                    <a:solidFill>
                      <a:srgbClr val="FFFFFF"/>
                    </a:solidFill>
                    <a:effectLst/>
                    <a:uLnTx/>
                    <a:uFillTx/>
                  </a:rPr>
                  <a:t>TIP</a:t>
                </a:r>
              </a:p>
            </p:txBody>
          </p:sp>
        </p:grpSp>
      </p:grpSp>
      <p:sp>
        <p:nvSpPr>
          <p:cNvPr id="4" name="Footer Placeholder 3">
            <a:extLst>
              <a:ext uri="{FF2B5EF4-FFF2-40B4-BE49-F238E27FC236}">
                <a16:creationId xmlns:a16="http://schemas.microsoft.com/office/drawing/2014/main" id="{0C61BEB9-0856-A8B3-E6F6-CC8CF273C00B}"/>
              </a:ext>
            </a:extLst>
          </p:cNvPr>
          <p:cNvSpPr>
            <a:spLocks noGrp="1"/>
          </p:cNvSpPr>
          <p:nvPr>
            <p:ph type="ftr" sz="quarter" idx="28"/>
          </p:nvPr>
        </p:nvSpPr>
        <p:spPr/>
        <p:txBody>
          <a:bodyPr/>
          <a:lstStyle>
            <a:lvl1pPr>
              <a:defRPr>
                <a:solidFill>
                  <a:schemeClr val="accent6">
                    <a:lumMod val="50000"/>
                  </a:schemeClr>
                </a:solidFill>
              </a:defRPr>
            </a:lvl1pPr>
          </a:lstStyle>
          <a:p>
            <a:endParaRPr lang="en-CA"/>
          </a:p>
        </p:txBody>
      </p:sp>
      <p:sp>
        <p:nvSpPr>
          <p:cNvPr id="2" name="TextBox 1">
            <a:extLst>
              <a:ext uri="{FF2B5EF4-FFF2-40B4-BE49-F238E27FC236}">
                <a16:creationId xmlns:a16="http://schemas.microsoft.com/office/drawing/2014/main" id="{9E4EAC14-4640-7AFF-B3CB-D5C2E97E6642}"/>
              </a:ext>
            </a:extLst>
          </p:cNvPr>
          <p:cNvSpPr txBox="1"/>
          <p:nvPr userDrawn="1"/>
        </p:nvSpPr>
        <p:spPr>
          <a:xfrm>
            <a:off x="6773075" y="6396526"/>
            <a:ext cx="4765549" cy="11695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800" kern="1200" baseline="0">
                <a:solidFill>
                  <a:schemeClr val="accent6">
                    <a:lumMod val="50000"/>
                  </a:schemeClr>
                </a:solidFill>
                <a:latin typeface="+mn-lt"/>
                <a:ea typeface="+mn-ea"/>
                <a:cs typeface="+mn-cs"/>
              </a:rPr>
              <a:t>Confidential – Qualcomm Technologies, Inc. and/or its affiliated companies – May Contain Trade Secrets</a:t>
            </a:r>
          </a:p>
        </p:txBody>
      </p:sp>
    </p:spTree>
    <p:extLst>
      <p:ext uri="{BB962C8B-B14F-4D97-AF65-F5344CB8AC3E}">
        <p14:creationId xmlns:p14="http://schemas.microsoft.com/office/powerpoint/2010/main" val="21534888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4" pos="2320" userDrawn="1">
          <p15:clr>
            <a:srgbClr val="FBAE40"/>
          </p15:clr>
        </p15:guide>
        <p15:guide id="15" pos="2094"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wo Column_Light Grey">
    <p:bg>
      <p:bgPr>
        <a:solidFill>
          <a:srgbClr val="EFF1F5"/>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DF7D16-FB5B-A236-3D0F-5BF142E7C0B8}"/>
              </a:ext>
            </a:extLst>
          </p:cNvPr>
          <p:cNvSpPr>
            <a:spLocks noGrp="1"/>
          </p:cNvSpPr>
          <p:nvPr>
            <p:ph type="title" hasCustomPrompt="1"/>
          </p:nvPr>
        </p:nvSpPr>
        <p:spPr>
          <a:xfrm>
            <a:off x="515938" y="628016"/>
            <a:ext cx="11160126" cy="647700"/>
          </a:xfrm>
        </p:spPr>
        <p:txBody>
          <a:bodyPr/>
          <a:lstStyle>
            <a:lvl1pPr algn="l" defTabSz="914400" rtl="0" eaLnBrk="1" latinLnBrk="0" hangingPunct="1">
              <a:lnSpc>
                <a:spcPct val="85000"/>
              </a:lnSpc>
              <a:spcBef>
                <a:spcPct val="0"/>
              </a:spcBef>
              <a:buNone/>
              <a:defRPr lang="en-CA" sz="2800" kern="2000" spc="-50" baseline="0" dirty="0">
                <a:solidFill>
                  <a:schemeClr val="accent1"/>
                </a:solidFill>
                <a:latin typeface="+mj-lt"/>
                <a:ea typeface="+mj-ea"/>
                <a:cs typeface="+mj-cs"/>
              </a:defRPr>
            </a:lvl1pPr>
          </a:lstStyle>
          <a:p>
            <a:r>
              <a:rPr lang="en-US"/>
              <a:t>Two column layout</a:t>
            </a:r>
            <a:br>
              <a:rPr lang="en-US"/>
            </a:br>
            <a:r>
              <a:rPr lang="en-US"/>
              <a:t>Title 2 lines maximum</a:t>
            </a:r>
            <a:endParaRPr lang="en-CA"/>
          </a:p>
        </p:txBody>
      </p:sp>
      <p:sp>
        <p:nvSpPr>
          <p:cNvPr id="8" name="Picture Placeholder 2">
            <a:extLst>
              <a:ext uri="{FF2B5EF4-FFF2-40B4-BE49-F238E27FC236}">
                <a16:creationId xmlns:a16="http://schemas.microsoft.com/office/drawing/2014/main" id="{BDA827D7-28EB-4441-6CCA-2B0C03B56D27}"/>
              </a:ext>
            </a:extLst>
          </p:cNvPr>
          <p:cNvSpPr>
            <a:spLocks noGrp="1" noChangeAspect="1"/>
          </p:cNvSpPr>
          <p:nvPr>
            <p:ph type="pic" sz="quarter" idx="25" hasCustomPrompt="1"/>
          </p:nvPr>
        </p:nvSpPr>
        <p:spPr>
          <a:xfrm>
            <a:off x="531812" y="1601038"/>
            <a:ext cx="835024" cy="835024"/>
          </a:xfrm>
        </p:spPr>
        <p:txBody>
          <a:bodyPr lIns="144000"/>
          <a:lstStyle>
            <a:lvl1pPr marL="0" indent="0">
              <a:buNone/>
              <a:defRPr sz="1400"/>
            </a:lvl1pPr>
          </a:lstStyle>
          <a:p>
            <a:r>
              <a:rPr lang="en-US"/>
              <a:t>Icon</a:t>
            </a:r>
          </a:p>
        </p:txBody>
      </p:sp>
      <p:sp>
        <p:nvSpPr>
          <p:cNvPr id="11" name="Text Placeholder 22">
            <a:extLst>
              <a:ext uri="{FF2B5EF4-FFF2-40B4-BE49-F238E27FC236}">
                <a16:creationId xmlns:a16="http://schemas.microsoft.com/office/drawing/2014/main" id="{702446A2-99D5-4B8F-3663-6D6D7C0900E3}"/>
              </a:ext>
            </a:extLst>
          </p:cNvPr>
          <p:cNvSpPr>
            <a:spLocks noGrp="1"/>
          </p:cNvSpPr>
          <p:nvPr>
            <p:ph type="body" sz="quarter" idx="27" hasCustomPrompt="1"/>
          </p:nvPr>
        </p:nvSpPr>
        <p:spPr>
          <a:xfrm>
            <a:off x="531810" y="2489200"/>
            <a:ext cx="5419727" cy="905188"/>
          </a:xfrm>
          <a:prstGeom prst="callout1">
            <a:avLst>
              <a:gd name="adj1" fmla="val 93708"/>
              <a:gd name="adj2" fmla="val -69"/>
              <a:gd name="adj3" fmla="val 93686"/>
              <a:gd name="adj4" fmla="val 11746"/>
            </a:avLst>
          </a:prstGeom>
          <a:ln w="31750">
            <a:solidFill>
              <a:schemeClr val="accent1"/>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accent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7" name="Text Placeholder 16">
            <a:extLst>
              <a:ext uri="{FF2B5EF4-FFF2-40B4-BE49-F238E27FC236}">
                <a16:creationId xmlns:a16="http://schemas.microsoft.com/office/drawing/2014/main" id="{3A1602AA-A8D3-DBB9-03DE-82B0711162CD}"/>
              </a:ext>
            </a:extLst>
          </p:cNvPr>
          <p:cNvSpPr>
            <a:spLocks noGrp="1"/>
          </p:cNvSpPr>
          <p:nvPr>
            <p:ph type="body" sz="quarter" idx="15" hasCustomPrompt="1"/>
          </p:nvPr>
        </p:nvSpPr>
        <p:spPr>
          <a:xfrm>
            <a:off x="531812" y="3651121"/>
            <a:ext cx="5429386" cy="2508379"/>
          </a:xfrm>
        </p:spPr>
        <p:txBody>
          <a:bodyPr wrap="square">
            <a:noAutofit/>
          </a:bodyPr>
          <a:lstStyle>
            <a:lvl1pPr marL="0" indent="0">
              <a:lnSpc>
                <a:spcPct val="100000"/>
              </a:lnSpc>
              <a:spcBef>
                <a:spcPts val="0"/>
              </a:spcBef>
              <a:spcAft>
                <a:spcPts val="400"/>
              </a:spcAft>
              <a:buNone/>
              <a:defRPr lang="en-US" sz="1600" kern="1200" baseline="0" dirty="0">
                <a:solidFill>
                  <a:schemeClr val="tx1"/>
                </a:solidFill>
                <a:latin typeface="+mn-lt"/>
                <a:ea typeface="+mn-ea"/>
                <a:cs typeface="+mn-cs"/>
              </a:defRPr>
            </a:lvl1pPr>
          </a:lstStyle>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a:t>Nunc </a:t>
            </a:r>
            <a:r>
              <a:rPr lang="en-US" err="1"/>
              <a:t>viverra</a:t>
            </a:r>
            <a:r>
              <a:rPr lang="en-US"/>
              <a:t> </a:t>
            </a:r>
            <a:r>
              <a:rPr lang="en-US" err="1"/>
              <a:t>imperdiet</a:t>
            </a:r>
            <a:r>
              <a:rPr lang="en-US"/>
              <a:t> </a:t>
            </a:r>
            <a:r>
              <a:rPr lang="en-US" err="1"/>
              <a:t>enim</a:t>
            </a:r>
            <a:r>
              <a:rPr lang="en-US"/>
              <a:t>. </a:t>
            </a:r>
            <a:r>
              <a:rPr lang="en-US" err="1"/>
              <a:t>Fusce</a:t>
            </a:r>
            <a:r>
              <a:rPr lang="en-US"/>
              <a:t> est. </a:t>
            </a:r>
            <a:r>
              <a:rPr lang="en-US" err="1"/>
              <a:t>Vivamus</a:t>
            </a:r>
            <a:r>
              <a:rPr lang="en-US"/>
              <a:t> a </a:t>
            </a:r>
            <a:r>
              <a:rPr lang="en-US" err="1"/>
              <a:t>tellus</a:t>
            </a:r>
            <a:endParaRPr lang="en-US"/>
          </a:p>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err="1"/>
              <a:t>Pellentesque</a:t>
            </a:r>
            <a:r>
              <a:rPr lang="en-US"/>
              <a:t> habitant </a:t>
            </a:r>
            <a:r>
              <a:rPr lang="en-US" err="1"/>
              <a:t>morbi</a:t>
            </a:r>
            <a:r>
              <a:rPr lang="en-US"/>
              <a:t> </a:t>
            </a:r>
            <a:r>
              <a:rPr lang="en-US" err="1"/>
              <a:t>tristique</a:t>
            </a:r>
            <a:r>
              <a:rPr lang="en-US"/>
              <a:t> </a:t>
            </a:r>
            <a:r>
              <a:rPr lang="en-US" err="1"/>
              <a:t>senectus</a:t>
            </a:r>
            <a:r>
              <a:rPr lang="en-US"/>
              <a:t> et </a:t>
            </a:r>
            <a:r>
              <a:rPr lang="en-US" err="1"/>
              <a:t>netus</a:t>
            </a:r>
            <a:r>
              <a:rPr lang="en-US"/>
              <a:t> et </a:t>
            </a:r>
            <a:r>
              <a:rPr lang="en-US" err="1"/>
              <a:t>malesuada</a:t>
            </a:r>
            <a:r>
              <a:rPr lang="en-US"/>
              <a:t> fames ac </a:t>
            </a:r>
            <a:r>
              <a:rPr lang="en-US" err="1"/>
              <a:t>turpis</a:t>
            </a:r>
            <a:r>
              <a:rPr lang="en-US"/>
              <a:t> </a:t>
            </a:r>
            <a:r>
              <a:rPr lang="en-US" err="1"/>
              <a:t>egestas</a:t>
            </a:r>
            <a:r>
              <a:rPr lang="en-US"/>
              <a:t>. Proin pharetra </a:t>
            </a:r>
            <a:r>
              <a:rPr lang="en-US" err="1"/>
              <a:t>nonummy</a:t>
            </a:r>
            <a:r>
              <a:rPr lang="en-US"/>
              <a:t> </a:t>
            </a:r>
            <a:r>
              <a:rPr lang="en-US" err="1"/>
              <a:t>pede</a:t>
            </a:r>
            <a:r>
              <a:rPr lang="en-US"/>
              <a:t>. </a:t>
            </a:r>
            <a:r>
              <a:rPr lang="en-US" err="1"/>
              <a:t>Mauris</a:t>
            </a:r>
            <a:r>
              <a:rPr lang="en-US"/>
              <a:t> et </a:t>
            </a:r>
            <a:r>
              <a:rPr lang="en-US" err="1"/>
              <a:t>orci</a:t>
            </a:r>
            <a:r>
              <a:rPr lang="en-US"/>
              <a:t>.</a:t>
            </a:r>
          </a:p>
        </p:txBody>
      </p:sp>
      <p:sp>
        <p:nvSpPr>
          <p:cNvPr id="2" name="Footer Placeholder 1">
            <a:extLst>
              <a:ext uri="{FF2B5EF4-FFF2-40B4-BE49-F238E27FC236}">
                <a16:creationId xmlns:a16="http://schemas.microsoft.com/office/drawing/2014/main" id="{A85A980C-84E3-2D1C-3C83-37EF671921AD}"/>
              </a:ext>
            </a:extLst>
          </p:cNvPr>
          <p:cNvSpPr>
            <a:spLocks noGrp="1"/>
          </p:cNvSpPr>
          <p:nvPr>
            <p:ph type="ftr" sz="quarter" idx="32"/>
          </p:nvPr>
        </p:nvSpPr>
        <p:spPr/>
        <p:txBody>
          <a:bodyPr/>
          <a:lstStyle>
            <a:lvl1pPr>
              <a:defRPr>
                <a:solidFill>
                  <a:schemeClr val="accent6">
                    <a:lumMod val="50000"/>
                  </a:schemeClr>
                </a:solidFill>
              </a:defRPr>
            </a:lvl1pPr>
          </a:lstStyle>
          <a:p>
            <a:endParaRPr lang="en-CA"/>
          </a:p>
        </p:txBody>
      </p:sp>
      <p:sp>
        <p:nvSpPr>
          <p:cNvPr id="9" name="Picture Placeholder 2">
            <a:extLst>
              <a:ext uri="{FF2B5EF4-FFF2-40B4-BE49-F238E27FC236}">
                <a16:creationId xmlns:a16="http://schemas.microsoft.com/office/drawing/2014/main" id="{549703AA-9655-8130-40CE-159745CE956D}"/>
              </a:ext>
            </a:extLst>
          </p:cNvPr>
          <p:cNvSpPr>
            <a:spLocks noGrp="1" noChangeAspect="1"/>
          </p:cNvSpPr>
          <p:nvPr>
            <p:ph type="pic" sz="quarter" idx="33" hasCustomPrompt="1"/>
          </p:nvPr>
        </p:nvSpPr>
        <p:spPr>
          <a:xfrm>
            <a:off x="6240018" y="1601038"/>
            <a:ext cx="835024" cy="835024"/>
          </a:xfrm>
        </p:spPr>
        <p:txBody>
          <a:bodyPr lIns="144000"/>
          <a:lstStyle>
            <a:lvl1pPr marL="0" indent="0">
              <a:buNone/>
              <a:defRPr sz="1400"/>
            </a:lvl1pPr>
          </a:lstStyle>
          <a:p>
            <a:r>
              <a:rPr lang="en-US"/>
              <a:t>Icon</a:t>
            </a:r>
          </a:p>
        </p:txBody>
      </p:sp>
      <p:sp>
        <p:nvSpPr>
          <p:cNvPr id="10" name="Text Placeholder 22">
            <a:extLst>
              <a:ext uri="{FF2B5EF4-FFF2-40B4-BE49-F238E27FC236}">
                <a16:creationId xmlns:a16="http://schemas.microsoft.com/office/drawing/2014/main" id="{5DE8ED68-428F-47DF-6FEA-AE7FB9D8D15D}"/>
              </a:ext>
            </a:extLst>
          </p:cNvPr>
          <p:cNvSpPr>
            <a:spLocks noGrp="1"/>
          </p:cNvSpPr>
          <p:nvPr>
            <p:ph type="body" sz="quarter" idx="34" hasCustomPrompt="1"/>
          </p:nvPr>
        </p:nvSpPr>
        <p:spPr>
          <a:xfrm>
            <a:off x="6240018" y="2489200"/>
            <a:ext cx="5419727" cy="905188"/>
          </a:xfrm>
          <a:prstGeom prst="callout1">
            <a:avLst>
              <a:gd name="adj1" fmla="val 93708"/>
              <a:gd name="adj2" fmla="val -69"/>
              <a:gd name="adj3" fmla="val 93686"/>
              <a:gd name="adj4" fmla="val 11746"/>
            </a:avLst>
          </a:prstGeom>
          <a:ln w="31750">
            <a:solidFill>
              <a:schemeClr val="accent1"/>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accent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12" name="Text Placeholder 16">
            <a:extLst>
              <a:ext uri="{FF2B5EF4-FFF2-40B4-BE49-F238E27FC236}">
                <a16:creationId xmlns:a16="http://schemas.microsoft.com/office/drawing/2014/main" id="{324B9E31-F60C-0248-1D39-D3565D40F967}"/>
              </a:ext>
            </a:extLst>
          </p:cNvPr>
          <p:cNvSpPr>
            <a:spLocks noGrp="1"/>
          </p:cNvSpPr>
          <p:nvPr>
            <p:ph type="body" sz="quarter" idx="35" hasCustomPrompt="1"/>
          </p:nvPr>
        </p:nvSpPr>
        <p:spPr>
          <a:xfrm>
            <a:off x="6240018" y="3651121"/>
            <a:ext cx="5429386" cy="2508379"/>
          </a:xfrm>
        </p:spPr>
        <p:txBody>
          <a:bodyPr wrap="square">
            <a:noAutofit/>
          </a:bodyPr>
          <a:lstStyle>
            <a:lvl1pPr marL="0" indent="0">
              <a:lnSpc>
                <a:spcPct val="100000"/>
              </a:lnSpc>
              <a:spcBef>
                <a:spcPts val="0"/>
              </a:spcBef>
              <a:spcAft>
                <a:spcPts val="400"/>
              </a:spcAft>
              <a:buNone/>
              <a:defRPr lang="en-US" sz="1600" kern="1200" baseline="0" dirty="0">
                <a:solidFill>
                  <a:schemeClr val="tx1"/>
                </a:solidFill>
                <a:latin typeface="+mn-lt"/>
                <a:ea typeface="+mn-ea"/>
                <a:cs typeface="+mn-cs"/>
              </a:defRPr>
            </a:lvl1pPr>
          </a:lstStyle>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a:t>Nunc </a:t>
            </a:r>
            <a:r>
              <a:rPr lang="en-US" err="1"/>
              <a:t>viverra</a:t>
            </a:r>
            <a:r>
              <a:rPr lang="en-US"/>
              <a:t> </a:t>
            </a:r>
            <a:r>
              <a:rPr lang="en-US" err="1"/>
              <a:t>imperdiet</a:t>
            </a:r>
            <a:r>
              <a:rPr lang="en-US"/>
              <a:t> </a:t>
            </a:r>
            <a:r>
              <a:rPr lang="en-US" err="1"/>
              <a:t>enim</a:t>
            </a:r>
            <a:r>
              <a:rPr lang="en-US"/>
              <a:t>. </a:t>
            </a:r>
            <a:r>
              <a:rPr lang="en-US" err="1"/>
              <a:t>Fusce</a:t>
            </a:r>
            <a:r>
              <a:rPr lang="en-US"/>
              <a:t> est. </a:t>
            </a:r>
            <a:r>
              <a:rPr lang="en-US" err="1"/>
              <a:t>Vivamus</a:t>
            </a:r>
            <a:r>
              <a:rPr lang="en-US"/>
              <a:t> a </a:t>
            </a:r>
            <a:r>
              <a:rPr lang="en-US" err="1"/>
              <a:t>tellus</a:t>
            </a:r>
            <a:endParaRPr lang="en-US"/>
          </a:p>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err="1"/>
              <a:t>Pellentesque</a:t>
            </a:r>
            <a:r>
              <a:rPr lang="en-US"/>
              <a:t> habitant </a:t>
            </a:r>
            <a:r>
              <a:rPr lang="en-US" err="1"/>
              <a:t>morbi</a:t>
            </a:r>
            <a:r>
              <a:rPr lang="en-US"/>
              <a:t> </a:t>
            </a:r>
            <a:r>
              <a:rPr lang="en-US" err="1"/>
              <a:t>tristique</a:t>
            </a:r>
            <a:r>
              <a:rPr lang="en-US"/>
              <a:t> </a:t>
            </a:r>
            <a:r>
              <a:rPr lang="en-US" err="1"/>
              <a:t>senectus</a:t>
            </a:r>
            <a:r>
              <a:rPr lang="en-US"/>
              <a:t> et </a:t>
            </a:r>
            <a:r>
              <a:rPr lang="en-US" err="1"/>
              <a:t>netus</a:t>
            </a:r>
            <a:r>
              <a:rPr lang="en-US"/>
              <a:t> et </a:t>
            </a:r>
            <a:r>
              <a:rPr lang="en-US" err="1"/>
              <a:t>malesuada</a:t>
            </a:r>
            <a:r>
              <a:rPr lang="en-US"/>
              <a:t> fames ac </a:t>
            </a:r>
            <a:r>
              <a:rPr lang="en-US" err="1"/>
              <a:t>turpis</a:t>
            </a:r>
            <a:r>
              <a:rPr lang="en-US"/>
              <a:t> </a:t>
            </a:r>
            <a:r>
              <a:rPr lang="en-US" err="1"/>
              <a:t>egestas</a:t>
            </a:r>
            <a:r>
              <a:rPr lang="en-US"/>
              <a:t>. Proin pharetra </a:t>
            </a:r>
            <a:r>
              <a:rPr lang="en-US" err="1"/>
              <a:t>nonummy</a:t>
            </a:r>
            <a:r>
              <a:rPr lang="en-US"/>
              <a:t> </a:t>
            </a:r>
            <a:r>
              <a:rPr lang="en-US" err="1"/>
              <a:t>pede</a:t>
            </a:r>
            <a:r>
              <a:rPr lang="en-US"/>
              <a:t>. </a:t>
            </a:r>
            <a:r>
              <a:rPr lang="en-US" err="1"/>
              <a:t>Mauris</a:t>
            </a:r>
            <a:r>
              <a:rPr lang="en-US"/>
              <a:t> et </a:t>
            </a:r>
            <a:r>
              <a:rPr lang="en-US" err="1"/>
              <a:t>orci</a:t>
            </a:r>
            <a:r>
              <a:rPr lang="en-US"/>
              <a:t>.</a:t>
            </a:r>
          </a:p>
        </p:txBody>
      </p:sp>
      <p:grpSp>
        <p:nvGrpSpPr>
          <p:cNvPr id="4" name="Group 3">
            <a:extLst>
              <a:ext uri="{FF2B5EF4-FFF2-40B4-BE49-F238E27FC236}">
                <a16:creationId xmlns:a16="http://schemas.microsoft.com/office/drawing/2014/main" id="{E73B40A2-055E-A2B0-BFF2-3F99C06D5A4B}"/>
              </a:ext>
            </a:extLst>
          </p:cNvPr>
          <p:cNvGrpSpPr/>
          <p:nvPr userDrawn="1"/>
        </p:nvGrpSpPr>
        <p:grpSpPr>
          <a:xfrm>
            <a:off x="12290489" y="-1"/>
            <a:ext cx="2910882" cy="6858001"/>
            <a:chOff x="12290489" y="-1"/>
            <a:chExt cx="2910882" cy="6858001"/>
          </a:xfrm>
        </p:grpSpPr>
        <p:sp>
          <p:nvSpPr>
            <p:cNvPr id="5" name="Rectangle 4">
              <a:extLst>
                <a:ext uri="{FF2B5EF4-FFF2-40B4-BE49-F238E27FC236}">
                  <a16:creationId xmlns:a16="http://schemas.microsoft.com/office/drawing/2014/main" id="{EDEE752C-E1A4-F697-78F4-D3A984FA9AFE}"/>
                </a:ext>
              </a:extLst>
            </p:cNvPr>
            <p:cNvSpPr/>
            <p:nvPr userDrawn="1"/>
          </p:nvSpPr>
          <p:spPr>
            <a:xfrm>
              <a:off x="12290489" y="-1"/>
              <a:ext cx="2735151" cy="6858001"/>
            </a:xfrm>
            <a:prstGeom prst="rect">
              <a:avLst/>
            </a:prstGeom>
            <a:solidFill>
              <a:srgbClr val="EFF1F5"/>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110004020202020204"/>
                <a:ea typeface="+mn-ea"/>
                <a:cs typeface="Aparajita" panose="02020603050405020304" pitchFamily="18" charset="0"/>
              </a:endParaRPr>
            </a:p>
          </p:txBody>
        </p:sp>
        <p:sp>
          <p:nvSpPr>
            <p:cNvPr id="13" name="TextBox 12">
              <a:extLst>
                <a:ext uri="{FF2B5EF4-FFF2-40B4-BE49-F238E27FC236}">
                  <a16:creationId xmlns:a16="http://schemas.microsoft.com/office/drawing/2014/main" id="{D6F854B4-791D-298D-82F6-F1E540D94D45}"/>
                </a:ext>
              </a:extLst>
            </p:cNvPr>
            <p:cNvSpPr txBox="1"/>
            <p:nvPr userDrawn="1"/>
          </p:nvSpPr>
          <p:spPr>
            <a:xfrm>
              <a:off x="12449814" y="173148"/>
              <a:ext cx="1455527" cy="169277"/>
            </a:xfrm>
            <a:prstGeom prst="rect">
              <a:avLst/>
            </a:prstGeom>
          </p:spPr>
          <p:txBody>
            <a:bodyPr vert="horz" wrap="none" lIns="0" tIns="0" rIns="0" bIns="0" rtlCol="0" anchor="t">
              <a:spAutoFit/>
            </a:bodyPr>
            <a:lstStyle>
              <a:defPPr>
                <a:defRPr lang="en-US"/>
              </a:defPPr>
              <a:lvl1pPr>
                <a:defRPr sz="1100">
                  <a:solidFill>
                    <a:schemeClr val="accent2"/>
                  </a:solidFill>
                  <a:latin typeface="Arial" charset="0"/>
                  <a:ea typeface="Arial" charset="0"/>
                  <a:cs typeface="Arial"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HOW TO ADD AN ICON</a:t>
              </a:r>
            </a:p>
          </p:txBody>
        </p:sp>
        <p:cxnSp>
          <p:nvCxnSpPr>
            <p:cNvPr id="14" name="Straight Connector 13">
              <a:extLst>
                <a:ext uri="{FF2B5EF4-FFF2-40B4-BE49-F238E27FC236}">
                  <a16:creationId xmlns:a16="http://schemas.microsoft.com/office/drawing/2014/main" id="{267F22F2-E4EE-CEDC-B460-36FA6E7CD5C5}"/>
                </a:ext>
              </a:extLst>
            </p:cNvPr>
            <p:cNvCxnSpPr>
              <a:cxnSpLocks/>
            </p:cNvCxnSpPr>
            <p:nvPr userDrawn="1"/>
          </p:nvCxnSpPr>
          <p:spPr>
            <a:xfrm>
              <a:off x="12449814" y="423012"/>
              <a:ext cx="270000" cy="0"/>
            </a:xfrm>
            <a:prstGeom prst="line">
              <a:avLst/>
            </a:prstGeom>
            <a:noFill/>
            <a:ln w="19050" cap="flat" cmpd="sng" algn="ctr">
              <a:solidFill>
                <a:srgbClr val="2A2AEA"/>
              </a:solidFill>
              <a:prstDash val="solid"/>
            </a:ln>
            <a:effectLst/>
          </p:spPr>
        </p:cxnSp>
        <p:sp>
          <p:nvSpPr>
            <p:cNvPr id="15" name="TextBox 14">
              <a:extLst>
                <a:ext uri="{FF2B5EF4-FFF2-40B4-BE49-F238E27FC236}">
                  <a16:creationId xmlns:a16="http://schemas.microsoft.com/office/drawing/2014/main" id="{85789A14-1EA0-EF0D-54AF-B13D8339D387}"/>
                </a:ext>
              </a:extLst>
            </p:cNvPr>
            <p:cNvSpPr txBox="1"/>
            <p:nvPr userDrawn="1"/>
          </p:nvSpPr>
          <p:spPr>
            <a:xfrm>
              <a:off x="12614407" y="1281322"/>
              <a:ext cx="2297338" cy="606192"/>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900"/>
                </a:spcBef>
                <a:spcAft>
                  <a:spcPts val="300"/>
                </a:spcAft>
                <a:buClrTx/>
                <a:buSzTx/>
                <a:buFont typeface="Arial" panose="020B0604020202020204" pitchFamily="34" charset="0"/>
                <a:buNone/>
                <a:tabLst/>
                <a:defRPr/>
              </a:pPr>
              <a:r>
                <a:rPr kumimoji="0" lang="en-US" sz="600" b="1"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Method 1: </a:t>
              </a:r>
              <a:r>
                <a:rPr kumimoji="0" lang="en-US" sz="600" b="0"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from file browser</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Drag the icon onto the slide.</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70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Note: If there are multiple image placeholders on the slide, select the intended placeholder before dragging in the image to let PowerPoint know where you want it.</a:t>
              </a:r>
              <a:endParaRPr kumimoji="0" lang="en-US" sz="100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endParaRPr>
            </a:p>
          </p:txBody>
        </p:sp>
        <p:sp>
          <p:nvSpPr>
            <p:cNvPr id="16" name="TextBox 15">
              <a:extLst>
                <a:ext uri="{FF2B5EF4-FFF2-40B4-BE49-F238E27FC236}">
                  <a16:creationId xmlns:a16="http://schemas.microsoft.com/office/drawing/2014/main" id="{755E332A-EF30-A112-697B-F58A11E2ACD9}"/>
                </a:ext>
              </a:extLst>
            </p:cNvPr>
            <p:cNvSpPr txBox="1">
              <a:spLocks noChangeAspect="1"/>
            </p:cNvSpPr>
            <p:nvPr/>
          </p:nvSpPr>
          <p:spPr>
            <a:xfrm>
              <a:off x="12449814" y="566082"/>
              <a:ext cx="114706" cy="114706"/>
            </a:xfrm>
            <a:prstGeom prst="ellipse">
              <a:avLst/>
            </a:prstGeom>
            <a:solidFill>
              <a:srgbClr val="2A2AEA"/>
            </a:solidFill>
          </p:spPr>
          <p:txBody>
            <a:bodyPr vert="horz"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 b="0" i="0" u="none" strike="noStrike" kern="0" cap="none" spc="0" normalizeH="0" baseline="0" noProof="0">
                  <a:ln>
                    <a:noFill/>
                  </a:ln>
                  <a:solidFill>
                    <a:srgbClr val="FFFFFF"/>
                  </a:solidFill>
                  <a:effectLst/>
                  <a:uLnTx/>
                  <a:uFillTx/>
                  <a:ea typeface="Arial" charset="0"/>
                  <a:cs typeface="Aparajita" panose="02020603050405020304" pitchFamily="18" charset="0"/>
                </a:rPr>
                <a:t>1</a:t>
              </a:r>
            </a:p>
          </p:txBody>
        </p:sp>
        <p:sp>
          <p:nvSpPr>
            <p:cNvPr id="17" name="TextBox 16">
              <a:extLst>
                <a:ext uri="{FF2B5EF4-FFF2-40B4-BE49-F238E27FC236}">
                  <a16:creationId xmlns:a16="http://schemas.microsoft.com/office/drawing/2014/main" id="{06428AB7-9A66-D178-754C-96C736142CCB}"/>
                </a:ext>
              </a:extLst>
            </p:cNvPr>
            <p:cNvSpPr txBox="1">
              <a:spLocks noChangeAspect="1"/>
            </p:cNvSpPr>
            <p:nvPr/>
          </p:nvSpPr>
          <p:spPr>
            <a:xfrm>
              <a:off x="12449814" y="1018081"/>
              <a:ext cx="114706" cy="114706"/>
            </a:xfrm>
            <a:prstGeom prst="ellipse">
              <a:avLst/>
            </a:prstGeom>
            <a:solidFill>
              <a:srgbClr val="2A2AEA"/>
            </a:solidFill>
          </p:spPr>
          <p:txBody>
            <a:bodyPr vert="horz"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 b="0" i="0" u="none" strike="noStrike" kern="0" cap="none" spc="0" normalizeH="0" baseline="0" noProof="0">
                  <a:ln>
                    <a:noFill/>
                  </a:ln>
                  <a:solidFill>
                    <a:srgbClr val="FFFFFF"/>
                  </a:solidFill>
                  <a:effectLst/>
                  <a:uLnTx/>
                  <a:uFillTx/>
                  <a:ea typeface="Arial" charset="0"/>
                  <a:cs typeface="Aparajita" panose="02020603050405020304" pitchFamily="18" charset="0"/>
                </a:rPr>
                <a:t>2</a:t>
              </a:r>
            </a:p>
          </p:txBody>
        </p:sp>
        <p:sp>
          <p:nvSpPr>
            <p:cNvPr id="18" name="TextBox 17">
              <a:extLst>
                <a:ext uri="{FF2B5EF4-FFF2-40B4-BE49-F238E27FC236}">
                  <a16:creationId xmlns:a16="http://schemas.microsoft.com/office/drawing/2014/main" id="{50B98DCC-649C-7F0A-8855-3B2ABC32E6D5}"/>
                </a:ext>
              </a:extLst>
            </p:cNvPr>
            <p:cNvSpPr txBox="1"/>
            <p:nvPr userDrawn="1"/>
          </p:nvSpPr>
          <p:spPr>
            <a:xfrm>
              <a:off x="12614406" y="545515"/>
              <a:ext cx="2586965" cy="612988"/>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70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Source icon from the </a:t>
              </a:r>
              <a:b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br>
              <a:r>
                <a:rPr kumimoji="0" lang="en-US" sz="1050" b="0" i="0" u="none" strike="noStrike" kern="0" cap="none" spc="0" normalizeH="0" baseline="0" noProof="0">
                  <a:ln>
                    <a:noFill/>
                  </a:ln>
                  <a:solidFill>
                    <a:srgbClr val="2A2AEA"/>
                  </a:solidFill>
                  <a:effectLst/>
                  <a:uLnTx/>
                  <a:uFillTx/>
                  <a:latin typeface="Aptos" panose="020B0004020202020204" pitchFamily="34" charset="0"/>
                  <a:cs typeface="Aparajita" panose="02020603050405020304" pitchFamily="18" charset="0"/>
                </a:rPr>
                <a:t>Qualcomm Icon Library</a:t>
              </a:r>
            </a:p>
            <a:p>
              <a:pPr marL="0" marR="0" lvl="0" indent="0" defTabSz="914400" eaLnBrk="1" fontAlgn="auto" latinLnBrk="0" hangingPunct="1">
                <a:lnSpc>
                  <a:spcPct val="100000"/>
                </a:lnSpc>
                <a:spcBef>
                  <a:spcPts val="70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Add the icon to the placeholder.</a:t>
              </a:r>
            </a:p>
          </p:txBody>
        </p:sp>
        <p:sp>
          <p:nvSpPr>
            <p:cNvPr id="19" name="TextBox 18">
              <a:extLst>
                <a:ext uri="{FF2B5EF4-FFF2-40B4-BE49-F238E27FC236}">
                  <a16:creationId xmlns:a16="http://schemas.microsoft.com/office/drawing/2014/main" id="{6DE41E0E-8A18-AA10-9731-51FAC49D5895}"/>
                </a:ext>
              </a:extLst>
            </p:cNvPr>
            <p:cNvSpPr txBox="1"/>
            <p:nvPr userDrawn="1"/>
          </p:nvSpPr>
          <p:spPr>
            <a:xfrm>
              <a:off x="12614407" y="1990969"/>
              <a:ext cx="1981357" cy="605550"/>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900"/>
                </a:spcBef>
                <a:spcAft>
                  <a:spcPts val="300"/>
                </a:spcAft>
                <a:buClrTx/>
                <a:buSzTx/>
                <a:buFont typeface="Arial" panose="020B0604020202020204" pitchFamily="34" charset="0"/>
                <a:buNone/>
                <a:tabLst/>
                <a:defRPr/>
              </a:pPr>
              <a:r>
                <a:rPr kumimoji="0" lang="en-US" sz="600" b="1"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Method 2: </a:t>
              </a:r>
              <a:r>
                <a:rPr kumimoji="0" lang="en-US" sz="600" b="0"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Paste from clipboard</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Select the icon placeholder.</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Right-click or use keyboard shortcuts to paste the icon.</a:t>
              </a:r>
            </a:p>
          </p:txBody>
        </p:sp>
        <p:sp>
          <p:nvSpPr>
            <p:cNvPr id="20" name="TextBox 19">
              <a:extLst>
                <a:ext uri="{FF2B5EF4-FFF2-40B4-BE49-F238E27FC236}">
                  <a16:creationId xmlns:a16="http://schemas.microsoft.com/office/drawing/2014/main" id="{CF48917A-AD97-415A-90D7-5893029BFEED}"/>
                </a:ext>
              </a:extLst>
            </p:cNvPr>
            <p:cNvSpPr txBox="1"/>
            <p:nvPr userDrawn="1"/>
          </p:nvSpPr>
          <p:spPr>
            <a:xfrm>
              <a:off x="12614407" y="2699974"/>
              <a:ext cx="2297338" cy="421654"/>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900"/>
                </a:spcBef>
                <a:spcAft>
                  <a:spcPts val="300"/>
                </a:spcAft>
                <a:buClrTx/>
                <a:buSzTx/>
                <a:buFont typeface="Arial" panose="020B0604020202020204" pitchFamily="34" charset="0"/>
                <a:buNone/>
                <a:tabLst/>
                <a:defRPr/>
              </a:pPr>
              <a:r>
                <a:rPr kumimoji="0" lang="en-US" sz="600" b="1"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Method 3: </a:t>
              </a:r>
              <a:r>
                <a:rPr kumimoji="0" lang="en-US" sz="600" b="0"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Placeholder icon</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Click the image icon inside the placeholder to browse for an icon.</a:t>
              </a:r>
            </a:p>
          </p:txBody>
        </p:sp>
        <p:grpSp>
          <p:nvGrpSpPr>
            <p:cNvPr id="21" name="Group 20">
              <a:extLst>
                <a:ext uri="{FF2B5EF4-FFF2-40B4-BE49-F238E27FC236}">
                  <a16:creationId xmlns:a16="http://schemas.microsoft.com/office/drawing/2014/main" id="{484A08CC-B4A7-E637-B3B8-9C7BEC8972CF}"/>
                </a:ext>
              </a:extLst>
            </p:cNvPr>
            <p:cNvGrpSpPr/>
            <p:nvPr userDrawn="1"/>
          </p:nvGrpSpPr>
          <p:grpSpPr>
            <a:xfrm>
              <a:off x="12429548" y="3236396"/>
              <a:ext cx="2735151" cy="1280928"/>
              <a:chOff x="9286315" y="6976989"/>
              <a:chExt cx="2735151" cy="1280928"/>
            </a:xfrm>
          </p:grpSpPr>
          <p:sp>
            <p:nvSpPr>
              <p:cNvPr id="32" name="Rectangle 31">
                <a:extLst>
                  <a:ext uri="{FF2B5EF4-FFF2-40B4-BE49-F238E27FC236}">
                    <a16:creationId xmlns:a16="http://schemas.microsoft.com/office/drawing/2014/main" id="{28618616-B797-3EE5-4427-875C50F617CA}"/>
                  </a:ext>
                </a:extLst>
              </p:cNvPr>
              <p:cNvSpPr/>
              <p:nvPr userDrawn="1"/>
            </p:nvSpPr>
            <p:spPr>
              <a:xfrm>
                <a:off x="9286315" y="6976989"/>
                <a:ext cx="2735151" cy="1280928"/>
              </a:xfrm>
              <a:prstGeom prst="rect">
                <a:avLst/>
              </a:prstGeom>
              <a:solidFill>
                <a:srgbClr val="000000"/>
              </a:solidFill>
              <a:ln w="25400" cap="flat" cmpd="sng" algn="ctr">
                <a:solidFill>
                  <a:srgbClr val="EFF1F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110004020202020204"/>
                  <a:ea typeface="+mn-ea"/>
                  <a:cs typeface="Aparajita" panose="02020603050405020304" pitchFamily="18" charset="0"/>
                </a:endParaRPr>
              </a:p>
            </p:txBody>
          </p:sp>
          <p:sp>
            <p:nvSpPr>
              <p:cNvPr id="33" name="TextBox 32">
                <a:extLst>
                  <a:ext uri="{FF2B5EF4-FFF2-40B4-BE49-F238E27FC236}">
                    <a16:creationId xmlns:a16="http://schemas.microsoft.com/office/drawing/2014/main" id="{DD9DFDBF-EA94-773D-3E7F-123BBBCBEDC3}"/>
                  </a:ext>
                </a:extLst>
              </p:cNvPr>
              <p:cNvSpPr txBox="1"/>
              <p:nvPr userDrawn="1"/>
            </p:nvSpPr>
            <p:spPr>
              <a:xfrm>
                <a:off x="9970738" y="7105788"/>
                <a:ext cx="1983958" cy="169277"/>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FFFFFF"/>
                    </a:solidFill>
                    <a:effectLst/>
                    <a:uLnTx/>
                    <a:uFillTx/>
                    <a:ea typeface="Arial" charset="0"/>
                    <a:cs typeface="Aparajita" panose="02020603050405020304" pitchFamily="18" charset="0"/>
                  </a:rPr>
                  <a:t>Cropping Graphics</a:t>
                </a:r>
              </a:p>
            </p:txBody>
          </p:sp>
          <p:pic>
            <p:nvPicPr>
              <p:cNvPr id="34" name="Graphic 33">
                <a:extLst>
                  <a:ext uri="{FF2B5EF4-FFF2-40B4-BE49-F238E27FC236}">
                    <a16:creationId xmlns:a16="http://schemas.microsoft.com/office/drawing/2014/main" id="{A222012F-1DEC-198D-C75A-DF86517B513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46538" y="7116071"/>
                <a:ext cx="155227" cy="155227"/>
              </a:xfrm>
              <a:prstGeom prst="rect">
                <a:avLst/>
              </a:prstGeom>
            </p:spPr>
          </p:pic>
          <p:sp>
            <p:nvSpPr>
              <p:cNvPr id="35" name="TextBox 34">
                <a:extLst>
                  <a:ext uri="{FF2B5EF4-FFF2-40B4-BE49-F238E27FC236}">
                    <a16:creationId xmlns:a16="http://schemas.microsoft.com/office/drawing/2014/main" id="{2D4DDD9F-0948-892E-48F0-9F7CF6859444}"/>
                  </a:ext>
                </a:extLst>
              </p:cNvPr>
              <p:cNvSpPr txBox="1"/>
              <p:nvPr userDrawn="1"/>
            </p:nvSpPr>
            <p:spPr>
              <a:xfrm>
                <a:off x="9446538" y="7369972"/>
                <a:ext cx="2384904" cy="738664"/>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Right-click on the icon.</a:t>
                </a:r>
              </a:p>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Choose “Crop” from the menu. (           )</a:t>
                </a:r>
              </a:p>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Adjust the size and position of the image.</a:t>
                </a:r>
              </a:p>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Press Esc or click outside the image area to exit the cropping mode.</a:t>
                </a:r>
              </a:p>
            </p:txBody>
          </p:sp>
          <p:pic>
            <p:nvPicPr>
              <p:cNvPr id="36" name="Picture 35">
                <a:extLst>
                  <a:ext uri="{FF2B5EF4-FFF2-40B4-BE49-F238E27FC236}">
                    <a16:creationId xmlns:a16="http://schemas.microsoft.com/office/drawing/2014/main" id="{575D8087-DA52-537B-654B-7335D1A8933D}"/>
                  </a:ext>
                </a:extLst>
              </p:cNvPr>
              <p:cNvPicPr>
                <a:picLocks noChangeAspect="1"/>
              </p:cNvPicPr>
              <p:nvPr userDrawn="1"/>
            </p:nvPicPr>
            <p:blipFill rotWithShape="1">
              <a:blip r:embed="rId4"/>
              <a:srcRect l="33684" t="12097" r="43371" b="20368"/>
              <a:stretch/>
            </p:blipFill>
            <p:spPr>
              <a:xfrm>
                <a:off x="11243541" y="7454405"/>
                <a:ext cx="136897" cy="213643"/>
              </a:xfrm>
              <a:prstGeom prst="rect">
                <a:avLst/>
              </a:prstGeom>
              <a:ln w="19050">
                <a:noFill/>
              </a:ln>
            </p:spPr>
          </p:pic>
          <p:sp>
            <p:nvSpPr>
              <p:cNvPr id="64" name="TextBox 63">
                <a:extLst>
                  <a:ext uri="{FF2B5EF4-FFF2-40B4-BE49-F238E27FC236}">
                    <a16:creationId xmlns:a16="http://schemas.microsoft.com/office/drawing/2014/main" id="{9A78683B-4C0B-8A46-28EE-2CCB4517F58A}"/>
                  </a:ext>
                </a:extLst>
              </p:cNvPr>
              <p:cNvSpPr txBox="1"/>
              <p:nvPr userDrawn="1"/>
            </p:nvSpPr>
            <p:spPr>
              <a:xfrm>
                <a:off x="9667287" y="7119168"/>
                <a:ext cx="272091" cy="153888"/>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all" spc="150" normalizeH="0" baseline="0" noProof="0">
                    <a:ln>
                      <a:noFill/>
                    </a:ln>
                    <a:solidFill>
                      <a:srgbClr val="FFFFFF"/>
                    </a:solidFill>
                    <a:effectLst/>
                    <a:uLnTx/>
                    <a:uFillTx/>
                  </a:rPr>
                  <a:t>TIP</a:t>
                </a:r>
              </a:p>
            </p:txBody>
          </p:sp>
        </p:grpSp>
        <p:grpSp>
          <p:nvGrpSpPr>
            <p:cNvPr id="22" name="Group 21">
              <a:extLst>
                <a:ext uri="{FF2B5EF4-FFF2-40B4-BE49-F238E27FC236}">
                  <a16:creationId xmlns:a16="http://schemas.microsoft.com/office/drawing/2014/main" id="{2B779AA1-E5B3-C52E-0804-1909427F8692}"/>
                </a:ext>
              </a:extLst>
            </p:cNvPr>
            <p:cNvGrpSpPr/>
            <p:nvPr userDrawn="1"/>
          </p:nvGrpSpPr>
          <p:grpSpPr>
            <a:xfrm>
              <a:off x="12429548" y="4543123"/>
              <a:ext cx="2735151" cy="2200108"/>
              <a:chOff x="9538241" y="5155416"/>
              <a:chExt cx="2735151" cy="2200108"/>
            </a:xfrm>
          </p:grpSpPr>
          <p:sp>
            <p:nvSpPr>
              <p:cNvPr id="23" name="Rectangle 22">
                <a:extLst>
                  <a:ext uri="{FF2B5EF4-FFF2-40B4-BE49-F238E27FC236}">
                    <a16:creationId xmlns:a16="http://schemas.microsoft.com/office/drawing/2014/main" id="{4715FDF0-F4E4-791F-2F02-4CB6CBC1FCBC}"/>
                  </a:ext>
                </a:extLst>
              </p:cNvPr>
              <p:cNvSpPr/>
              <p:nvPr userDrawn="1"/>
            </p:nvSpPr>
            <p:spPr>
              <a:xfrm>
                <a:off x="9538241" y="5155416"/>
                <a:ext cx="2735151" cy="2200108"/>
              </a:xfrm>
              <a:prstGeom prst="rect">
                <a:avLst/>
              </a:prstGeom>
              <a:solidFill>
                <a:srgbClr val="000000"/>
              </a:solidFill>
              <a:ln w="25400" cap="flat" cmpd="sng" algn="ctr">
                <a:solidFill>
                  <a:srgbClr val="EFF1F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110004020202020204"/>
                  <a:ea typeface="+mn-ea"/>
                  <a:cs typeface="Aparajita" panose="02020603050405020304" pitchFamily="18" charset="0"/>
                </a:endParaRPr>
              </a:p>
            </p:txBody>
          </p:sp>
          <p:sp>
            <p:nvSpPr>
              <p:cNvPr id="24" name="TextBox 23">
                <a:extLst>
                  <a:ext uri="{FF2B5EF4-FFF2-40B4-BE49-F238E27FC236}">
                    <a16:creationId xmlns:a16="http://schemas.microsoft.com/office/drawing/2014/main" id="{863BBF2E-92AD-D0EE-9CC1-8D77FA473234}"/>
                  </a:ext>
                </a:extLst>
              </p:cNvPr>
              <p:cNvSpPr txBox="1"/>
              <p:nvPr userDrawn="1"/>
            </p:nvSpPr>
            <p:spPr>
              <a:xfrm>
                <a:off x="10222664" y="5284216"/>
                <a:ext cx="1983958" cy="169277"/>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FFFFFF"/>
                    </a:solidFill>
                    <a:effectLst/>
                    <a:uLnTx/>
                    <a:uFillTx/>
                    <a:ea typeface="Arial" charset="0"/>
                    <a:cs typeface="Aparajita" panose="02020603050405020304" pitchFamily="18" charset="0"/>
                  </a:rPr>
                  <a:t>Changing Icons</a:t>
                </a:r>
              </a:p>
            </p:txBody>
          </p:sp>
          <p:pic>
            <p:nvPicPr>
              <p:cNvPr id="25" name="Graphic 24">
                <a:extLst>
                  <a:ext uri="{FF2B5EF4-FFF2-40B4-BE49-F238E27FC236}">
                    <a16:creationId xmlns:a16="http://schemas.microsoft.com/office/drawing/2014/main" id="{B0A35D3F-F060-3B43-E155-E9A443DFE7B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98464" y="5294499"/>
                <a:ext cx="155227" cy="155227"/>
              </a:xfrm>
              <a:prstGeom prst="rect">
                <a:avLst/>
              </a:prstGeom>
            </p:spPr>
          </p:pic>
          <p:sp>
            <p:nvSpPr>
              <p:cNvPr id="26" name="TextBox 25">
                <a:extLst>
                  <a:ext uri="{FF2B5EF4-FFF2-40B4-BE49-F238E27FC236}">
                    <a16:creationId xmlns:a16="http://schemas.microsoft.com/office/drawing/2014/main" id="{FB143D18-DF39-46C9-DAE4-64C09E6C5111}"/>
                  </a:ext>
                </a:extLst>
              </p:cNvPr>
              <p:cNvSpPr txBox="1"/>
              <p:nvPr userDrawn="1"/>
            </p:nvSpPr>
            <p:spPr>
              <a:xfrm>
                <a:off x="9713479" y="5605333"/>
                <a:ext cx="2481100" cy="256480"/>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0" cap="all" spc="20" normalizeH="0" baseline="0" noProof="0">
                    <a:ln>
                      <a:noFill/>
                    </a:ln>
                    <a:solidFill>
                      <a:srgbClr val="FFFFFF"/>
                    </a:solidFill>
                    <a:effectLst/>
                    <a:uLnTx/>
                    <a:uFillTx/>
                    <a:cs typeface="Aparajita" panose="02020603050405020304" pitchFamily="18" charset="0"/>
                  </a:rPr>
                  <a:t>Method 1: </a:t>
                </a:r>
                <a:r>
                  <a:rPr kumimoji="0" lang="en-US" sz="600" b="0" i="0" u="none" strike="noStrike" kern="0" cap="all" spc="20" normalizeH="0" baseline="0" noProof="0">
                    <a:ln>
                      <a:noFill/>
                    </a:ln>
                    <a:solidFill>
                      <a:srgbClr val="FFFFFF"/>
                    </a:solidFill>
                    <a:effectLst/>
                    <a:uLnTx/>
                    <a:uFillTx/>
                    <a:cs typeface="Aparajita" panose="02020603050405020304" pitchFamily="18" charset="0"/>
                  </a:rPr>
                  <a:t>RIGHT CLICK</a:t>
                </a:r>
              </a:p>
              <a:p>
                <a:pPr marL="0" marR="0" lvl="0" indent="0" defTabSz="914400" eaLnBrk="1" fontAlgn="auto" latinLnBrk="0" hangingPunct="1">
                  <a:lnSpc>
                    <a:spcPct val="100000"/>
                  </a:lnSpc>
                  <a:spcBef>
                    <a:spcPts val="200"/>
                  </a:spcBef>
                  <a:spcAft>
                    <a:spcPts val="0"/>
                  </a:spcAft>
                  <a:buClrTx/>
                  <a:buSzTx/>
                  <a:buFontTx/>
                  <a:buNone/>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Right-click on icon and select “Change Picture”</a:t>
                </a:r>
              </a:p>
            </p:txBody>
          </p:sp>
          <p:sp>
            <p:nvSpPr>
              <p:cNvPr id="27" name="TextBox 26">
                <a:extLst>
                  <a:ext uri="{FF2B5EF4-FFF2-40B4-BE49-F238E27FC236}">
                    <a16:creationId xmlns:a16="http://schemas.microsoft.com/office/drawing/2014/main" id="{8A962D4B-B0AB-F956-4AD2-7A0D8109B74B}"/>
                  </a:ext>
                </a:extLst>
              </p:cNvPr>
              <p:cNvSpPr txBox="1"/>
              <p:nvPr userDrawn="1"/>
            </p:nvSpPr>
            <p:spPr>
              <a:xfrm>
                <a:off x="9713479" y="6516011"/>
                <a:ext cx="2422981" cy="499367"/>
              </a:xfrm>
              <a:prstGeom prst="rect">
                <a:avLst/>
              </a:prstGeom>
            </p:spPr>
            <p:txBody>
              <a:bodyPr vert="horz" wrap="square" lIns="0" tIns="0" rIns="0" bIns="0" rtlCol="0" anchor="t">
                <a:spAutoFit/>
              </a:bodyPr>
              <a:lstStyle/>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Deleting the image may bring the image placeholder to the top layer, covering the photo caption textbox. Right-click on the placeholder and choose “Send to Back”.</a:t>
                </a:r>
              </a:p>
            </p:txBody>
          </p:sp>
          <p:sp>
            <p:nvSpPr>
              <p:cNvPr id="28" name="TextBox 27">
                <a:extLst>
                  <a:ext uri="{FF2B5EF4-FFF2-40B4-BE49-F238E27FC236}">
                    <a16:creationId xmlns:a16="http://schemas.microsoft.com/office/drawing/2014/main" id="{5C7490AF-2195-0CB4-1238-0DF1D762981D}"/>
                  </a:ext>
                </a:extLst>
              </p:cNvPr>
              <p:cNvSpPr txBox="1"/>
              <p:nvPr userDrawn="1"/>
            </p:nvSpPr>
            <p:spPr>
              <a:xfrm>
                <a:off x="9713479" y="6063079"/>
                <a:ext cx="2422981" cy="394980"/>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0" cap="all" spc="20" normalizeH="0" baseline="0" noProof="0">
                    <a:ln>
                      <a:noFill/>
                    </a:ln>
                    <a:solidFill>
                      <a:srgbClr val="FFFFFF"/>
                    </a:solidFill>
                    <a:effectLst/>
                    <a:uLnTx/>
                    <a:uFillTx/>
                    <a:cs typeface="Aparajita" panose="02020603050405020304" pitchFamily="18" charset="0"/>
                  </a:rPr>
                  <a:t>Method 2: </a:t>
                </a:r>
                <a:r>
                  <a:rPr kumimoji="0" lang="en-US" sz="600" b="0" i="0" u="none" strike="noStrike" kern="0" cap="all" spc="20" normalizeH="0" baseline="0" noProof="0">
                    <a:ln>
                      <a:noFill/>
                    </a:ln>
                    <a:solidFill>
                      <a:srgbClr val="FFFFFF"/>
                    </a:solidFill>
                    <a:effectLst/>
                    <a:uLnTx/>
                    <a:uFillTx/>
                    <a:cs typeface="Aparajita" panose="02020603050405020304" pitchFamily="18" charset="0"/>
                  </a:rPr>
                  <a:t>RESET PLACEHOLDER</a:t>
                </a:r>
              </a:p>
              <a:p>
                <a:pPr marL="0" marR="0" lvl="0" indent="0" defTabSz="914400" eaLnBrk="1" fontAlgn="auto" latinLnBrk="0" hangingPunct="1">
                  <a:lnSpc>
                    <a:spcPct val="100000"/>
                  </a:lnSpc>
                  <a:spcBef>
                    <a:spcPts val="200"/>
                  </a:spcBef>
                  <a:spcAft>
                    <a:spcPts val="0"/>
                  </a:spcAft>
                  <a:buClrTx/>
                  <a:buSzTx/>
                  <a:buFontTx/>
                  <a:buNone/>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First, delete the existing icon to reset the photo placeholder functionality.</a:t>
                </a:r>
              </a:p>
            </p:txBody>
          </p:sp>
          <p:sp>
            <p:nvSpPr>
              <p:cNvPr id="29" name="TextBox 28">
                <a:extLst>
                  <a:ext uri="{FF2B5EF4-FFF2-40B4-BE49-F238E27FC236}">
                    <a16:creationId xmlns:a16="http://schemas.microsoft.com/office/drawing/2014/main" id="{6440AADE-636F-2B92-B641-FC0392D663FB}"/>
                  </a:ext>
                </a:extLst>
              </p:cNvPr>
              <p:cNvSpPr txBox="1"/>
              <p:nvPr userDrawn="1"/>
            </p:nvSpPr>
            <p:spPr>
              <a:xfrm>
                <a:off x="9713479" y="7056726"/>
                <a:ext cx="2422981" cy="138499"/>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200"/>
                  </a:spcBef>
                  <a:spcAft>
                    <a:spcPts val="0"/>
                  </a:spcAft>
                  <a:buClrTx/>
                  <a:buSzTx/>
                  <a:buFontTx/>
                  <a:buNone/>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You can now add a new icon as normal.</a:t>
                </a:r>
              </a:p>
            </p:txBody>
          </p:sp>
          <p:cxnSp>
            <p:nvCxnSpPr>
              <p:cNvPr id="30" name="Straight Connector 29">
                <a:extLst>
                  <a:ext uri="{FF2B5EF4-FFF2-40B4-BE49-F238E27FC236}">
                    <a16:creationId xmlns:a16="http://schemas.microsoft.com/office/drawing/2014/main" id="{102D8CF1-F51D-5520-CD8F-C7DB754030EB}"/>
                  </a:ext>
                </a:extLst>
              </p:cNvPr>
              <p:cNvCxnSpPr>
                <a:cxnSpLocks/>
              </p:cNvCxnSpPr>
              <p:nvPr userDrawn="1"/>
            </p:nvCxnSpPr>
            <p:spPr>
              <a:xfrm>
                <a:off x="9713479" y="5957047"/>
                <a:ext cx="270000" cy="0"/>
              </a:xfrm>
              <a:prstGeom prst="line">
                <a:avLst/>
              </a:prstGeom>
              <a:noFill/>
              <a:ln w="9525" cap="flat" cmpd="sng" algn="ctr">
                <a:solidFill>
                  <a:srgbClr val="833AFF"/>
                </a:solidFill>
                <a:prstDash val="solid"/>
              </a:ln>
              <a:effectLst/>
            </p:spPr>
          </p:cxnSp>
          <p:sp>
            <p:nvSpPr>
              <p:cNvPr id="31" name="TextBox 30">
                <a:extLst>
                  <a:ext uri="{FF2B5EF4-FFF2-40B4-BE49-F238E27FC236}">
                    <a16:creationId xmlns:a16="http://schemas.microsoft.com/office/drawing/2014/main" id="{E22151D4-22CC-F8A9-A66E-6D43C913DBA4}"/>
                  </a:ext>
                </a:extLst>
              </p:cNvPr>
              <p:cNvSpPr txBox="1"/>
              <p:nvPr userDrawn="1"/>
            </p:nvSpPr>
            <p:spPr>
              <a:xfrm>
                <a:off x="9919213" y="5297596"/>
                <a:ext cx="272091" cy="153888"/>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all" spc="150" normalizeH="0" baseline="0" noProof="0">
                    <a:ln>
                      <a:noFill/>
                    </a:ln>
                    <a:solidFill>
                      <a:srgbClr val="FFFFFF"/>
                    </a:solidFill>
                    <a:effectLst/>
                    <a:uLnTx/>
                    <a:uFillTx/>
                  </a:rPr>
                  <a:t>TIP</a:t>
                </a:r>
              </a:p>
            </p:txBody>
          </p:sp>
        </p:grpSp>
      </p:grpSp>
      <p:sp>
        <p:nvSpPr>
          <p:cNvPr id="38" name="TextBox 37">
            <a:extLst>
              <a:ext uri="{FF2B5EF4-FFF2-40B4-BE49-F238E27FC236}">
                <a16:creationId xmlns:a16="http://schemas.microsoft.com/office/drawing/2014/main" id="{F3258392-167B-4CF7-BE39-C4B01FB79396}"/>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accent6">
                    <a:lumMod val="50000"/>
                  </a:schemeClr>
                </a:solidFill>
                <a:latin typeface="+mn-lt"/>
                <a:ea typeface="+mn-ea"/>
                <a:cs typeface="+mn-cs"/>
              </a:rPr>
              <a:pPr marL="0" lvl="0" algn="l" defTabSz="914400" rtl="0" eaLnBrk="1" latinLnBrk="0" hangingPunct="1">
                <a:lnSpc>
                  <a:spcPct val="125000"/>
                </a:lnSpc>
              </a:pPr>
              <a:t>‹#›</a:t>
            </a:fld>
            <a:endParaRPr lang="en-US" sz="800" kern="1200">
              <a:solidFill>
                <a:schemeClr val="accent6">
                  <a:lumMod val="50000"/>
                </a:schemeClr>
              </a:solidFill>
              <a:latin typeface="+mn-lt"/>
              <a:ea typeface="+mn-ea"/>
              <a:cs typeface="+mn-cs"/>
            </a:endParaRPr>
          </a:p>
        </p:txBody>
      </p:sp>
      <p:sp>
        <p:nvSpPr>
          <p:cNvPr id="39" name="TextBox 38">
            <a:extLst>
              <a:ext uri="{FF2B5EF4-FFF2-40B4-BE49-F238E27FC236}">
                <a16:creationId xmlns:a16="http://schemas.microsoft.com/office/drawing/2014/main" id="{0CF0E7DC-61EC-85C7-C1A6-AA709B4DC3D4}"/>
              </a:ext>
            </a:extLst>
          </p:cNvPr>
          <p:cNvSpPr txBox="1"/>
          <p:nvPr userDrawn="1"/>
        </p:nvSpPr>
        <p:spPr>
          <a:xfrm>
            <a:off x="6773075" y="6396526"/>
            <a:ext cx="4765549" cy="11695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800" kern="1200" baseline="0">
                <a:solidFill>
                  <a:schemeClr val="accent6">
                    <a:lumMod val="50000"/>
                  </a:schemeClr>
                </a:solidFill>
                <a:latin typeface="+mn-lt"/>
                <a:ea typeface="+mn-ea"/>
                <a:cs typeface="+mn-cs"/>
              </a:rPr>
              <a:t>Confidential – Qualcomm Technologies, Inc. and/or its affiliated companies – May Contain Trade Secrets</a:t>
            </a:r>
          </a:p>
        </p:txBody>
      </p:sp>
    </p:spTree>
    <p:extLst>
      <p:ext uri="{BB962C8B-B14F-4D97-AF65-F5344CB8AC3E}">
        <p14:creationId xmlns:p14="http://schemas.microsoft.com/office/powerpoint/2010/main" val="157761678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hree Column_Light Grey">
    <p:bg>
      <p:bgPr>
        <a:solidFill>
          <a:srgbClr val="EFF1F5"/>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2588C0-C7B7-463F-660E-0A4A3FD24785}"/>
              </a:ext>
            </a:extLst>
          </p:cNvPr>
          <p:cNvSpPr>
            <a:spLocks noGrp="1"/>
          </p:cNvSpPr>
          <p:nvPr>
            <p:ph type="title" hasCustomPrompt="1"/>
          </p:nvPr>
        </p:nvSpPr>
        <p:spPr>
          <a:xfrm>
            <a:off x="515938" y="628016"/>
            <a:ext cx="11160126" cy="647700"/>
          </a:xfrm>
        </p:spPr>
        <p:txBody>
          <a:bodyPr/>
          <a:lstStyle>
            <a:lvl1pPr algn="l" defTabSz="914400" rtl="0" eaLnBrk="1" latinLnBrk="0" hangingPunct="1">
              <a:lnSpc>
                <a:spcPct val="85000"/>
              </a:lnSpc>
              <a:spcBef>
                <a:spcPct val="0"/>
              </a:spcBef>
              <a:buNone/>
              <a:defRPr lang="en-CA" sz="2800" kern="2000" spc="-50" baseline="0" dirty="0">
                <a:solidFill>
                  <a:schemeClr val="accent1"/>
                </a:solidFill>
                <a:latin typeface="+mj-lt"/>
                <a:ea typeface="+mj-ea"/>
                <a:cs typeface="+mj-cs"/>
              </a:defRPr>
            </a:lvl1pPr>
          </a:lstStyle>
          <a:p>
            <a:r>
              <a:rPr lang="en-US"/>
              <a:t>Three column layout</a:t>
            </a:r>
            <a:br>
              <a:rPr lang="en-US"/>
            </a:br>
            <a:r>
              <a:rPr lang="en-US"/>
              <a:t>Title 2 lines maximum</a:t>
            </a:r>
            <a:endParaRPr lang="en-CA"/>
          </a:p>
        </p:txBody>
      </p:sp>
      <p:sp>
        <p:nvSpPr>
          <p:cNvPr id="6" name="Picture Placeholder 2">
            <a:extLst>
              <a:ext uri="{FF2B5EF4-FFF2-40B4-BE49-F238E27FC236}">
                <a16:creationId xmlns:a16="http://schemas.microsoft.com/office/drawing/2014/main" id="{029115E3-9D47-7E7E-69DC-D8DCC36D5A95}"/>
              </a:ext>
            </a:extLst>
          </p:cNvPr>
          <p:cNvSpPr>
            <a:spLocks noGrp="1" noChangeAspect="1"/>
          </p:cNvSpPr>
          <p:nvPr>
            <p:ph type="pic" sz="quarter" idx="29" hasCustomPrompt="1"/>
          </p:nvPr>
        </p:nvSpPr>
        <p:spPr>
          <a:xfrm>
            <a:off x="531811" y="1601038"/>
            <a:ext cx="835024" cy="835024"/>
          </a:xfrm>
        </p:spPr>
        <p:txBody>
          <a:bodyPr lIns="144000"/>
          <a:lstStyle>
            <a:lvl1pPr marL="0" indent="0">
              <a:buNone/>
              <a:defRPr sz="1400"/>
            </a:lvl1pPr>
          </a:lstStyle>
          <a:p>
            <a:r>
              <a:rPr lang="en-US"/>
              <a:t>Icon</a:t>
            </a:r>
          </a:p>
        </p:txBody>
      </p:sp>
      <p:sp>
        <p:nvSpPr>
          <p:cNvPr id="2" name="Footer Placeholder 1">
            <a:extLst>
              <a:ext uri="{FF2B5EF4-FFF2-40B4-BE49-F238E27FC236}">
                <a16:creationId xmlns:a16="http://schemas.microsoft.com/office/drawing/2014/main" id="{CFAF4676-0FE4-0EEA-B97D-EF0D71148385}"/>
              </a:ext>
            </a:extLst>
          </p:cNvPr>
          <p:cNvSpPr>
            <a:spLocks noGrp="1"/>
          </p:cNvSpPr>
          <p:nvPr>
            <p:ph type="ftr" sz="quarter" idx="38"/>
          </p:nvPr>
        </p:nvSpPr>
        <p:spPr/>
        <p:txBody>
          <a:bodyPr/>
          <a:lstStyle>
            <a:lvl1pPr>
              <a:defRPr>
                <a:solidFill>
                  <a:schemeClr val="accent6">
                    <a:lumMod val="50000"/>
                  </a:schemeClr>
                </a:solidFill>
              </a:defRPr>
            </a:lvl1pPr>
          </a:lstStyle>
          <a:p>
            <a:endParaRPr lang="en-CA"/>
          </a:p>
        </p:txBody>
      </p:sp>
      <p:sp>
        <p:nvSpPr>
          <p:cNvPr id="4" name="Text Placeholder 22">
            <a:extLst>
              <a:ext uri="{FF2B5EF4-FFF2-40B4-BE49-F238E27FC236}">
                <a16:creationId xmlns:a16="http://schemas.microsoft.com/office/drawing/2014/main" id="{2FEE1995-5EE6-B782-1270-FC8C30634C1A}"/>
              </a:ext>
            </a:extLst>
          </p:cNvPr>
          <p:cNvSpPr>
            <a:spLocks noGrp="1"/>
          </p:cNvSpPr>
          <p:nvPr>
            <p:ph type="body" sz="quarter" idx="27" hasCustomPrompt="1"/>
          </p:nvPr>
        </p:nvSpPr>
        <p:spPr>
          <a:xfrm>
            <a:off x="531811" y="2489200"/>
            <a:ext cx="3526452" cy="905188"/>
          </a:xfrm>
          <a:prstGeom prst="callout1">
            <a:avLst>
              <a:gd name="adj1" fmla="val 93708"/>
              <a:gd name="adj2" fmla="val -69"/>
              <a:gd name="adj3" fmla="val 93686"/>
              <a:gd name="adj4" fmla="val 18048"/>
            </a:avLst>
          </a:prstGeom>
          <a:ln w="31750">
            <a:solidFill>
              <a:schemeClr val="accent1"/>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accent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9" name="Text Placeholder 16">
            <a:extLst>
              <a:ext uri="{FF2B5EF4-FFF2-40B4-BE49-F238E27FC236}">
                <a16:creationId xmlns:a16="http://schemas.microsoft.com/office/drawing/2014/main" id="{8BF3CDFB-3035-1906-627F-169A0AFF5852}"/>
              </a:ext>
            </a:extLst>
          </p:cNvPr>
          <p:cNvSpPr>
            <a:spLocks noGrp="1"/>
          </p:cNvSpPr>
          <p:nvPr>
            <p:ph type="body" sz="quarter" idx="15" hasCustomPrompt="1"/>
          </p:nvPr>
        </p:nvSpPr>
        <p:spPr>
          <a:xfrm>
            <a:off x="531810" y="3651121"/>
            <a:ext cx="3526452" cy="2508379"/>
          </a:xfrm>
        </p:spPr>
        <p:txBody>
          <a:bodyPr wrap="square" rIns="0">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26" name="Picture Placeholder 2">
            <a:extLst>
              <a:ext uri="{FF2B5EF4-FFF2-40B4-BE49-F238E27FC236}">
                <a16:creationId xmlns:a16="http://schemas.microsoft.com/office/drawing/2014/main" id="{139D0396-5251-18D3-6D1D-FB672FB44CDE}"/>
              </a:ext>
            </a:extLst>
          </p:cNvPr>
          <p:cNvSpPr>
            <a:spLocks noGrp="1" noChangeAspect="1"/>
          </p:cNvSpPr>
          <p:nvPr>
            <p:ph type="pic" sz="quarter" idx="45" hasCustomPrompt="1"/>
          </p:nvPr>
        </p:nvSpPr>
        <p:spPr>
          <a:xfrm>
            <a:off x="4340711" y="1601038"/>
            <a:ext cx="835024" cy="835024"/>
          </a:xfrm>
        </p:spPr>
        <p:txBody>
          <a:bodyPr lIns="144000"/>
          <a:lstStyle>
            <a:lvl1pPr marL="0" indent="0">
              <a:buNone/>
              <a:defRPr sz="1400"/>
            </a:lvl1pPr>
          </a:lstStyle>
          <a:p>
            <a:r>
              <a:rPr lang="en-US"/>
              <a:t>Icon</a:t>
            </a:r>
          </a:p>
        </p:txBody>
      </p:sp>
      <p:sp>
        <p:nvSpPr>
          <p:cNvPr id="27" name="Text Placeholder 22">
            <a:extLst>
              <a:ext uri="{FF2B5EF4-FFF2-40B4-BE49-F238E27FC236}">
                <a16:creationId xmlns:a16="http://schemas.microsoft.com/office/drawing/2014/main" id="{C049CEBE-00B0-C726-8F2E-0374ECA4E1F3}"/>
              </a:ext>
            </a:extLst>
          </p:cNvPr>
          <p:cNvSpPr>
            <a:spLocks noGrp="1"/>
          </p:cNvSpPr>
          <p:nvPr>
            <p:ph type="body" sz="quarter" idx="46" hasCustomPrompt="1"/>
          </p:nvPr>
        </p:nvSpPr>
        <p:spPr>
          <a:xfrm>
            <a:off x="4340711" y="2489200"/>
            <a:ext cx="3526452" cy="905188"/>
          </a:xfrm>
          <a:prstGeom prst="callout1">
            <a:avLst>
              <a:gd name="adj1" fmla="val 93708"/>
              <a:gd name="adj2" fmla="val -69"/>
              <a:gd name="adj3" fmla="val 93686"/>
              <a:gd name="adj4" fmla="val 18048"/>
            </a:avLst>
          </a:prstGeom>
          <a:ln w="31750">
            <a:solidFill>
              <a:schemeClr val="accent1"/>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accent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28" name="Text Placeholder 16">
            <a:extLst>
              <a:ext uri="{FF2B5EF4-FFF2-40B4-BE49-F238E27FC236}">
                <a16:creationId xmlns:a16="http://schemas.microsoft.com/office/drawing/2014/main" id="{E84FC6FD-2A43-99CF-82C5-D98E826A76B7}"/>
              </a:ext>
            </a:extLst>
          </p:cNvPr>
          <p:cNvSpPr>
            <a:spLocks noGrp="1"/>
          </p:cNvSpPr>
          <p:nvPr>
            <p:ph type="body" sz="quarter" idx="47" hasCustomPrompt="1"/>
          </p:nvPr>
        </p:nvSpPr>
        <p:spPr>
          <a:xfrm>
            <a:off x="4340711" y="3651121"/>
            <a:ext cx="3526452" cy="2508379"/>
          </a:xfrm>
        </p:spPr>
        <p:txBody>
          <a:bodyPr wrap="square" rIns="0">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29" name="Picture Placeholder 2">
            <a:extLst>
              <a:ext uri="{FF2B5EF4-FFF2-40B4-BE49-F238E27FC236}">
                <a16:creationId xmlns:a16="http://schemas.microsoft.com/office/drawing/2014/main" id="{EB49F5C6-BE22-7E23-F398-419AF46EA9C3}"/>
              </a:ext>
            </a:extLst>
          </p:cNvPr>
          <p:cNvSpPr>
            <a:spLocks noGrp="1" noChangeAspect="1"/>
          </p:cNvSpPr>
          <p:nvPr>
            <p:ph type="pic" sz="quarter" idx="48" hasCustomPrompt="1"/>
          </p:nvPr>
        </p:nvSpPr>
        <p:spPr>
          <a:xfrm>
            <a:off x="8149611" y="1601038"/>
            <a:ext cx="835024" cy="835024"/>
          </a:xfrm>
        </p:spPr>
        <p:txBody>
          <a:bodyPr lIns="144000"/>
          <a:lstStyle>
            <a:lvl1pPr marL="0" indent="0">
              <a:buNone/>
              <a:defRPr sz="1400"/>
            </a:lvl1pPr>
          </a:lstStyle>
          <a:p>
            <a:r>
              <a:rPr lang="en-US"/>
              <a:t>Icon</a:t>
            </a:r>
          </a:p>
        </p:txBody>
      </p:sp>
      <p:sp>
        <p:nvSpPr>
          <p:cNvPr id="30" name="Text Placeholder 22">
            <a:extLst>
              <a:ext uri="{FF2B5EF4-FFF2-40B4-BE49-F238E27FC236}">
                <a16:creationId xmlns:a16="http://schemas.microsoft.com/office/drawing/2014/main" id="{6EC19D9F-705A-74B6-9EBB-9D9565620413}"/>
              </a:ext>
            </a:extLst>
          </p:cNvPr>
          <p:cNvSpPr>
            <a:spLocks noGrp="1"/>
          </p:cNvSpPr>
          <p:nvPr>
            <p:ph type="body" sz="quarter" idx="49" hasCustomPrompt="1"/>
          </p:nvPr>
        </p:nvSpPr>
        <p:spPr>
          <a:xfrm>
            <a:off x="8149611" y="2489200"/>
            <a:ext cx="3526452" cy="905188"/>
          </a:xfrm>
          <a:prstGeom prst="callout1">
            <a:avLst>
              <a:gd name="adj1" fmla="val 93708"/>
              <a:gd name="adj2" fmla="val -69"/>
              <a:gd name="adj3" fmla="val 93686"/>
              <a:gd name="adj4" fmla="val 18048"/>
            </a:avLst>
          </a:prstGeom>
          <a:ln w="31750">
            <a:solidFill>
              <a:schemeClr val="accent1"/>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accent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31" name="Text Placeholder 16">
            <a:extLst>
              <a:ext uri="{FF2B5EF4-FFF2-40B4-BE49-F238E27FC236}">
                <a16:creationId xmlns:a16="http://schemas.microsoft.com/office/drawing/2014/main" id="{AA3A1BDB-11C1-E45D-35EC-D8FEC9CEDC61}"/>
              </a:ext>
            </a:extLst>
          </p:cNvPr>
          <p:cNvSpPr>
            <a:spLocks noGrp="1"/>
          </p:cNvSpPr>
          <p:nvPr>
            <p:ph type="body" sz="quarter" idx="50" hasCustomPrompt="1"/>
          </p:nvPr>
        </p:nvSpPr>
        <p:spPr>
          <a:xfrm>
            <a:off x="8149611" y="3651121"/>
            <a:ext cx="3526452" cy="2508379"/>
          </a:xfrm>
        </p:spPr>
        <p:txBody>
          <a:bodyPr wrap="square" rIns="0">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grpSp>
        <p:nvGrpSpPr>
          <p:cNvPr id="5" name="Group 4">
            <a:extLst>
              <a:ext uri="{FF2B5EF4-FFF2-40B4-BE49-F238E27FC236}">
                <a16:creationId xmlns:a16="http://schemas.microsoft.com/office/drawing/2014/main" id="{65B3743D-9C24-F821-BD8E-F0F93E26B9DD}"/>
              </a:ext>
            </a:extLst>
          </p:cNvPr>
          <p:cNvGrpSpPr/>
          <p:nvPr userDrawn="1"/>
        </p:nvGrpSpPr>
        <p:grpSpPr>
          <a:xfrm>
            <a:off x="12290489" y="-1"/>
            <a:ext cx="2910882" cy="6858001"/>
            <a:chOff x="12290489" y="-1"/>
            <a:chExt cx="2910882" cy="6858001"/>
          </a:xfrm>
        </p:grpSpPr>
        <p:sp>
          <p:nvSpPr>
            <p:cNvPr id="7" name="Rectangle 6">
              <a:extLst>
                <a:ext uri="{FF2B5EF4-FFF2-40B4-BE49-F238E27FC236}">
                  <a16:creationId xmlns:a16="http://schemas.microsoft.com/office/drawing/2014/main" id="{78ED221D-8725-5420-6ADD-1A518E5DD38D}"/>
                </a:ext>
              </a:extLst>
            </p:cNvPr>
            <p:cNvSpPr/>
            <p:nvPr userDrawn="1"/>
          </p:nvSpPr>
          <p:spPr>
            <a:xfrm>
              <a:off x="12290489" y="-1"/>
              <a:ext cx="2735151" cy="6858001"/>
            </a:xfrm>
            <a:prstGeom prst="rect">
              <a:avLst/>
            </a:prstGeom>
            <a:solidFill>
              <a:srgbClr val="EFF1F5"/>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110004020202020204"/>
                <a:ea typeface="+mn-ea"/>
                <a:cs typeface="Aparajita" panose="02020603050405020304" pitchFamily="18" charset="0"/>
              </a:endParaRPr>
            </a:p>
          </p:txBody>
        </p:sp>
        <p:sp>
          <p:nvSpPr>
            <p:cNvPr id="8" name="TextBox 7">
              <a:extLst>
                <a:ext uri="{FF2B5EF4-FFF2-40B4-BE49-F238E27FC236}">
                  <a16:creationId xmlns:a16="http://schemas.microsoft.com/office/drawing/2014/main" id="{FB9B9525-CEDA-1294-597D-01D341E152DE}"/>
                </a:ext>
              </a:extLst>
            </p:cNvPr>
            <p:cNvSpPr txBox="1"/>
            <p:nvPr userDrawn="1"/>
          </p:nvSpPr>
          <p:spPr>
            <a:xfrm>
              <a:off x="12449814" y="173148"/>
              <a:ext cx="1455527" cy="169277"/>
            </a:xfrm>
            <a:prstGeom prst="rect">
              <a:avLst/>
            </a:prstGeom>
          </p:spPr>
          <p:txBody>
            <a:bodyPr vert="horz" wrap="none" lIns="0" tIns="0" rIns="0" bIns="0" rtlCol="0" anchor="t">
              <a:spAutoFit/>
            </a:bodyPr>
            <a:lstStyle>
              <a:defPPr>
                <a:defRPr lang="en-US"/>
              </a:defPPr>
              <a:lvl1pPr>
                <a:defRPr sz="1100">
                  <a:solidFill>
                    <a:schemeClr val="accent2"/>
                  </a:solidFill>
                  <a:latin typeface="Arial" charset="0"/>
                  <a:ea typeface="Arial" charset="0"/>
                  <a:cs typeface="Arial"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HOW TO ADD AN ICON</a:t>
              </a:r>
            </a:p>
          </p:txBody>
        </p:sp>
        <p:cxnSp>
          <p:nvCxnSpPr>
            <p:cNvPr id="10" name="Straight Connector 9">
              <a:extLst>
                <a:ext uri="{FF2B5EF4-FFF2-40B4-BE49-F238E27FC236}">
                  <a16:creationId xmlns:a16="http://schemas.microsoft.com/office/drawing/2014/main" id="{43E5A438-D8C5-4E45-098A-BEB3ABB62F06}"/>
                </a:ext>
              </a:extLst>
            </p:cNvPr>
            <p:cNvCxnSpPr>
              <a:cxnSpLocks/>
            </p:cNvCxnSpPr>
            <p:nvPr userDrawn="1"/>
          </p:nvCxnSpPr>
          <p:spPr>
            <a:xfrm>
              <a:off x="12449814" y="423012"/>
              <a:ext cx="270000" cy="0"/>
            </a:xfrm>
            <a:prstGeom prst="line">
              <a:avLst/>
            </a:prstGeom>
            <a:noFill/>
            <a:ln w="19050" cap="flat" cmpd="sng" algn="ctr">
              <a:solidFill>
                <a:srgbClr val="2A2AEA"/>
              </a:solidFill>
              <a:prstDash val="solid"/>
            </a:ln>
            <a:effectLst/>
          </p:spPr>
        </p:cxnSp>
        <p:sp>
          <p:nvSpPr>
            <p:cNvPr id="11" name="TextBox 10">
              <a:extLst>
                <a:ext uri="{FF2B5EF4-FFF2-40B4-BE49-F238E27FC236}">
                  <a16:creationId xmlns:a16="http://schemas.microsoft.com/office/drawing/2014/main" id="{C5EAF0A3-7CF3-7DF9-F0F4-3C56A2782829}"/>
                </a:ext>
              </a:extLst>
            </p:cNvPr>
            <p:cNvSpPr txBox="1"/>
            <p:nvPr userDrawn="1"/>
          </p:nvSpPr>
          <p:spPr>
            <a:xfrm>
              <a:off x="12614407" y="1281322"/>
              <a:ext cx="2297338" cy="606192"/>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900"/>
                </a:spcBef>
                <a:spcAft>
                  <a:spcPts val="300"/>
                </a:spcAft>
                <a:buClrTx/>
                <a:buSzTx/>
                <a:buFont typeface="Arial" panose="020B0604020202020204" pitchFamily="34" charset="0"/>
                <a:buNone/>
                <a:tabLst/>
                <a:defRPr/>
              </a:pPr>
              <a:r>
                <a:rPr kumimoji="0" lang="en-US" sz="600" b="1"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Method 1: </a:t>
              </a:r>
              <a:r>
                <a:rPr kumimoji="0" lang="en-US" sz="600" b="0"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from file browser</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Drag the icon onto the slide.</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70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Note: If there are multiple image placeholders on the slide, select the intended placeholder before dragging in the image to let PowerPoint know where you want it.</a:t>
              </a:r>
              <a:endParaRPr kumimoji="0" lang="en-US" sz="100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endParaRPr>
            </a:p>
          </p:txBody>
        </p:sp>
        <p:sp>
          <p:nvSpPr>
            <p:cNvPr id="12" name="TextBox 11">
              <a:extLst>
                <a:ext uri="{FF2B5EF4-FFF2-40B4-BE49-F238E27FC236}">
                  <a16:creationId xmlns:a16="http://schemas.microsoft.com/office/drawing/2014/main" id="{DE24736E-4729-087F-E4D8-819A51AED226}"/>
                </a:ext>
              </a:extLst>
            </p:cNvPr>
            <p:cNvSpPr txBox="1">
              <a:spLocks noChangeAspect="1"/>
            </p:cNvSpPr>
            <p:nvPr/>
          </p:nvSpPr>
          <p:spPr>
            <a:xfrm>
              <a:off x="12449814" y="566082"/>
              <a:ext cx="114706" cy="114706"/>
            </a:xfrm>
            <a:prstGeom prst="ellipse">
              <a:avLst/>
            </a:prstGeom>
            <a:solidFill>
              <a:srgbClr val="2A2AEA"/>
            </a:solidFill>
          </p:spPr>
          <p:txBody>
            <a:bodyPr vert="horz"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 b="0" i="0" u="none" strike="noStrike" kern="0" cap="none" spc="0" normalizeH="0" baseline="0" noProof="0">
                  <a:ln>
                    <a:noFill/>
                  </a:ln>
                  <a:solidFill>
                    <a:srgbClr val="FFFFFF"/>
                  </a:solidFill>
                  <a:effectLst/>
                  <a:uLnTx/>
                  <a:uFillTx/>
                  <a:ea typeface="Arial" charset="0"/>
                  <a:cs typeface="Aparajita" panose="02020603050405020304" pitchFamily="18" charset="0"/>
                </a:rPr>
                <a:t>1</a:t>
              </a:r>
            </a:p>
          </p:txBody>
        </p:sp>
        <p:sp>
          <p:nvSpPr>
            <p:cNvPr id="13" name="TextBox 12">
              <a:extLst>
                <a:ext uri="{FF2B5EF4-FFF2-40B4-BE49-F238E27FC236}">
                  <a16:creationId xmlns:a16="http://schemas.microsoft.com/office/drawing/2014/main" id="{A47CAA82-566E-2866-F0C2-66CE1136CA4B}"/>
                </a:ext>
              </a:extLst>
            </p:cNvPr>
            <p:cNvSpPr txBox="1">
              <a:spLocks noChangeAspect="1"/>
            </p:cNvSpPr>
            <p:nvPr/>
          </p:nvSpPr>
          <p:spPr>
            <a:xfrm>
              <a:off x="12449814" y="1018081"/>
              <a:ext cx="114706" cy="114706"/>
            </a:xfrm>
            <a:prstGeom prst="ellipse">
              <a:avLst/>
            </a:prstGeom>
            <a:solidFill>
              <a:srgbClr val="2A2AEA"/>
            </a:solidFill>
          </p:spPr>
          <p:txBody>
            <a:bodyPr vert="horz"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 b="0" i="0" u="none" strike="noStrike" kern="0" cap="none" spc="0" normalizeH="0" baseline="0" noProof="0">
                  <a:ln>
                    <a:noFill/>
                  </a:ln>
                  <a:solidFill>
                    <a:srgbClr val="FFFFFF"/>
                  </a:solidFill>
                  <a:effectLst/>
                  <a:uLnTx/>
                  <a:uFillTx/>
                  <a:ea typeface="Arial" charset="0"/>
                  <a:cs typeface="Aparajita" panose="02020603050405020304" pitchFamily="18" charset="0"/>
                </a:rPr>
                <a:t>2</a:t>
              </a:r>
            </a:p>
          </p:txBody>
        </p:sp>
        <p:sp>
          <p:nvSpPr>
            <p:cNvPr id="14" name="TextBox 13">
              <a:extLst>
                <a:ext uri="{FF2B5EF4-FFF2-40B4-BE49-F238E27FC236}">
                  <a16:creationId xmlns:a16="http://schemas.microsoft.com/office/drawing/2014/main" id="{92AEA30F-71D3-9C46-6D87-AB0A6841E8A7}"/>
                </a:ext>
              </a:extLst>
            </p:cNvPr>
            <p:cNvSpPr txBox="1"/>
            <p:nvPr userDrawn="1"/>
          </p:nvSpPr>
          <p:spPr>
            <a:xfrm>
              <a:off x="12614406" y="545515"/>
              <a:ext cx="2586965" cy="612988"/>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70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Source icon from the </a:t>
              </a:r>
              <a:b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br>
              <a:r>
                <a:rPr kumimoji="0" lang="en-US" sz="1050" b="0" i="0" u="none" strike="noStrike" kern="0" cap="none" spc="0" normalizeH="0" baseline="0" noProof="0">
                  <a:ln>
                    <a:noFill/>
                  </a:ln>
                  <a:solidFill>
                    <a:srgbClr val="2A2AEA"/>
                  </a:solidFill>
                  <a:effectLst/>
                  <a:uLnTx/>
                  <a:uFillTx/>
                  <a:latin typeface="Aptos" panose="020B0004020202020204" pitchFamily="34" charset="0"/>
                  <a:cs typeface="Aparajita" panose="02020603050405020304" pitchFamily="18" charset="0"/>
                </a:rPr>
                <a:t>Qualcomm Icon Library</a:t>
              </a:r>
            </a:p>
            <a:p>
              <a:pPr marL="0" marR="0" lvl="0" indent="0" defTabSz="914400" eaLnBrk="1" fontAlgn="auto" latinLnBrk="0" hangingPunct="1">
                <a:lnSpc>
                  <a:spcPct val="100000"/>
                </a:lnSpc>
                <a:spcBef>
                  <a:spcPts val="70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Add the icon to the placeholder.</a:t>
              </a:r>
            </a:p>
          </p:txBody>
        </p:sp>
        <p:sp>
          <p:nvSpPr>
            <p:cNvPr id="15" name="TextBox 14">
              <a:extLst>
                <a:ext uri="{FF2B5EF4-FFF2-40B4-BE49-F238E27FC236}">
                  <a16:creationId xmlns:a16="http://schemas.microsoft.com/office/drawing/2014/main" id="{CB150EA6-46A5-FDAD-CEFA-9DDE9E8E9963}"/>
                </a:ext>
              </a:extLst>
            </p:cNvPr>
            <p:cNvSpPr txBox="1"/>
            <p:nvPr userDrawn="1"/>
          </p:nvSpPr>
          <p:spPr>
            <a:xfrm>
              <a:off x="12614407" y="1990969"/>
              <a:ext cx="1981357" cy="605550"/>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900"/>
                </a:spcBef>
                <a:spcAft>
                  <a:spcPts val="300"/>
                </a:spcAft>
                <a:buClrTx/>
                <a:buSzTx/>
                <a:buFont typeface="Arial" panose="020B0604020202020204" pitchFamily="34" charset="0"/>
                <a:buNone/>
                <a:tabLst/>
                <a:defRPr/>
              </a:pPr>
              <a:r>
                <a:rPr kumimoji="0" lang="en-US" sz="600" b="1"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Method 2: </a:t>
              </a:r>
              <a:r>
                <a:rPr kumimoji="0" lang="en-US" sz="600" b="0"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Paste from clipboard</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Select the icon placeholder.</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Right-click or use keyboard shortcuts to paste the icon.</a:t>
              </a:r>
            </a:p>
          </p:txBody>
        </p:sp>
        <p:sp>
          <p:nvSpPr>
            <p:cNvPr id="16" name="TextBox 15">
              <a:extLst>
                <a:ext uri="{FF2B5EF4-FFF2-40B4-BE49-F238E27FC236}">
                  <a16:creationId xmlns:a16="http://schemas.microsoft.com/office/drawing/2014/main" id="{90F3F872-94D4-C722-309A-1D6691641FCB}"/>
                </a:ext>
              </a:extLst>
            </p:cNvPr>
            <p:cNvSpPr txBox="1"/>
            <p:nvPr userDrawn="1"/>
          </p:nvSpPr>
          <p:spPr>
            <a:xfrm>
              <a:off x="12614407" y="2699974"/>
              <a:ext cx="2297338" cy="421654"/>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900"/>
                </a:spcBef>
                <a:spcAft>
                  <a:spcPts val="300"/>
                </a:spcAft>
                <a:buClrTx/>
                <a:buSzTx/>
                <a:buFont typeface="Arial" panose="020B0604020202020204" pitchFamily="34" charset="0"/>
                <a:buNone/>
                <a:tabLst/>
                <a:defRPr/>
              </a:pPr>
              <a:r>
                <a:rPr kumimoji="0" lang="en-US" sz="600" b="1"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Method 3: </a:t>
              </a:r>
              <a:r>
                <a:rPr kumimoji="0" lang="en-US" sz="600" b="0"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Placeholder icon</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Click the image icon inside the placeholder to browse for an icon.</a:t>
              </a:r>
            </a:p>
          </p:txBody>
        </p:sp>
        <p:grpSp>
          <p:nvGrpSpPr>
            <p:cNvPr id="17" name="Group 16">
              <a:extLst>
                <a:ext uri="{FF2B5EF4-FFF2-40B4-BE49-F238E27FC236}">
                  <a16:creationId xmlns:a16="http://schemas.microsoft.com/office/drawing/2014/main" id="{68957A1D-3164-7C9A-4797-EBE26C314C3B}"/>
                </a:ext>
              </a:extLst>
            </p:cNvPr>
            <p:cNvGrpSpPr/>
            <p:nvPr userDrawn="1"/>
          </p:nvGrpSpPr>
          <p:grpSpPr>
            <a:xfrm>
              <a:off x="12429548" y="3236396"/>
              <a:ext cx="2735151" cy="1280928"/>
              <a:chOff x="9286315" y="6976989"/>
              <a:chExt cx="2735151" cy="1280928"/>
            </a:xfrm>
          </p:grpSpPr>
          <p:sp>
            <p:nvSpPr>
              <p:cNvPr id="35" name="Rectangle 34">
                <a:extLst>
                  <a:ext uri="{FF2B5EF4-FFF2-40B4-BE49-F238E27FC236}">
                    <a16:creationId xmlns:a16="http://schemas.microsoft.com/office/drawing/2014/main" id="{749A0E7D-BB6C-DC53-5932-E92A9895F94E}"/>
                  </a:ext>
                </a:extLst>
              </p:cNvPr>
              <p:cNvSpPr/>
              <p:nvPr userDrawn="1"/>
            </p:nvSpPr>
            <p:spPr>
              <a:xfrm>
                <a:off x="9286315" y="6976989"/>
                <a:ext cx="2735151" cy="1280928"/>
              </a:xfrm>
              <a:prstGeom prst="rect">
                <a:avLst/>
              </a:prstGeom>
              <a:solidFill>
                <a:srgbClr val="000000"/>
              </a:solidFill>
              <a:ln w="25400" cap="flat" cmpd="sng" algn="ctr">
                <a:solidFill>
                  <a:srgbClr val="EFF1F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110004020202020204"/>
                  <a:ea typeface="+mn-ea"/>
                  <a:cs typeface="Aparajita" panose="02020603050405020304" pitchFamily="18" charset="0"/>
                </a:endParaRPr>
              </a:p>
            </p:txBody>
          </p:sp>
          <p:sp>
            <p:nvSpPr>
              <p:cNvPr id="36" name="TextBox 35">
                <a:extLst>
                  <a:ext uri="{FF2B5EF4-FFF2-40B4-BE49-F238E27FC236}">
                    <a16:creationId xmlns:a16="http://schemas.microsoft.com/office/drawing/2014/main" id="{C9EE17A2-D61C-7396-51E8-7875298A2FDD}"/>
                  </a:ext>
                </a:extLst>
              </p:cNvPr>
              <p:cNvSpPr txBox="1"/>
              <p:nvPr userDrawn="1"/>
            </p:nvSpPr>
            <p:spPr>
              <a:xfrm>
                <a:off x="9970738" y="7105788"/>
                <a:ext cx="1983958" cy="169277"/>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FFFFFF"/>
                    </a:solidFill>
                    <a:effectLst/>
                    <a:uLnTx/>
                    <a:uFillTx/>
                    <a:ea typeface="Arial" charset="0"/>
                    <a:cs typeface="Aparajita" panose="02020603050405020304" pitchFamily="18" charset="0"/>
                  </a:rPr>
                  <a:t>Cropping Graphics</a:t>
                </a:r>
              </a:p>
            </p:txBody>
          </p:sp>
          <p:pic>
            <p:nvPicPr>
              <p:cNvPr id="37" name="Graphic 36">
                <a:extLst>
                  <a:ext uri="{FF2B5EF4-FFF2-40B4-BE49-F238E27FC236}">
                    <a16:creationId xmlns:a16="http://schemas.microsoft.com/office/drawing/2014/main" id="{CC29DA1D-5C20-3232-7CC7-6EE236625A7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46538" y="7116071"/>
                <a:ext cx="155227" cy="155227"/>
              </a:xfrm>
              <a:prstGeom prst="rect">
                <a:avLst/>
              </a:prstGeom>
            </p:spPr>
          </p:pic>
          <p:sp>
            <p:nvSpPr>
              <p:cNvPr id="38" name="TextBox 37">
                <a:extLst>
                  <a:ext uri="{FF2B5EF4-FFF2-40B4-BE49-F238E27FC236}">
                    <a16:creationId xmlns:a16="http://schemas.microsoft.com/office/drawing/2014/main" id="{3EC6F884-A27E-5CD2-3BC6-0DC73A5EA1E8}"/>
                  </a:ext>
                </a:extLst>
              </p:cNvPr>
              <p:cNvSpPr txBox="1"/>
              <p:nvPr userDrawn="1"/>
            </p:nvSpPr>
            <p:spPr>
              <a:xfrm>
                <a:off x="9446538" y="7369972"/>
                <a:ext cx="2384904" cy="738664"/>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Right-click on the icon.</a:t>
                </a:r>
              </a:p>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Choose “Crop” from the menu. (           )</a:t>
                </a:r>
              </a:p>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Adjust the size and position of the image.</a:t>
                </a:r>
              </a:p>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Press Esc or click outside the image area to exit the cropping mode.</a:t>
                </a:r>
              </a:p>
            </p:txBody>
          </p:sp>
          <p:pic>
            <p:nvPicPr>
              <p:cNvPr id="39" name="Picture 38">
                <a:extLst>
                  <a:ext uri="{FF2B5EF4-FFF2-40B4-BE49-F238E27FC236}">
                    <a16:creationId xmlns:a16="http://schemas.microsoft.com/office/drawing/2014/main" id="{31A8D6E6-823F-A29B-F2E8-EEED1B2573A7}"/>
                  </a:ext>
                </a:extLst>
              </p:cNvPr>
              <p:cNvPicPr>
                <a:picLocks noChangeAspect="1"/>
              </p:cNvPicPr>
              <p:nvPr userDrawn="1"/>
            </p:nvPicPr>
            <p:blipFill rotWithShape="1">
              <a:blip r:embed="rId4"/>
              <a:srcRect l="33684" t="12097" r="43371" b="20368"/>
              <a:stretch/>
            </p:blipFill>
            <p:spPr>
              <a:xfrm>
                <a:off x="11243541" y="7454405"/>
                <a:ext cx="136897" cy="213643"/>
              </a:xfrm>
              <a:prstGeom prst="rect">
                <a:avLst/>
              </a:prstGeom>
              <a:ln w="19050">
                <a:noFill/>
              </a:ln>
            </p:spPr>
          </p:pic>
          <p:sp>
            <p:nvSpPr>
              <p:cNvPr id="130" name="TextBox 129">
                <a:extLst>
                  <a:ext uri="{FF2B5EF4-FFF2-40B4-BE49-F238E27FC236}">
                    <a16:creationId xmlns:a16="http://schemas.microsoft.com/office/drawing/2014/main" id="{D1250832-1357-7685-30D5-6F422478202E}"/>
                  </a:ext>
                </a:extLst>
              </p:cNvPr>
              <p:cNvSpPr txBox="1"/>
              <p:nvPr userDrawn="1"/>
            </p:nvSpPr>
            <p:spPr>
              <a:xfrm>
                <a:off x="9667287" y="7119168"/>
                <a:ext cx="272091" cy="153888"/>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all" spc="150" normalizeH="0" baseline="0" noProof="0">
                    <a:ln>
                      <a:noFill/>
                    </a:ln>
                    <a:solidFill>
                      <a:srgbClr val="FFFFFF"/>
                    </a:solidFill>
                    <a:effectLst/>
                    <a:uLnTx/>
                    <a:uFillTx/>
                  </a:rPr>
                  <a:t>TIP</a:t>
                </a:r>
              </a:p>
            </p:txBody>
          </p:sp>
        </p:grpSp>
        <p:grpSp>
          <p:nvGrpSpPr>
            <p:cNvPr id="18" name="Group 17">
              <a:extLst>
                <a:ext uri="{FF2B5EF4-FFF2-40B4-BE49-F238E27FC236}">
                  <a16:creationId xmlns:a16="http://schemas.microsoft.com/office/drawing/2014/main" id="{996BDF38-5D5A-7286-B3D1-D8BC245AB26E}"/>
                </a:ext>
              </a:extLst>
            </p:cNvPr>
            <p:cNvGrpSpPr/>
            <p:nvPr userDrawn="1"/>
          </p:nvGrpSpPr>
          <p:grpSpPr>
            <a:xfrm>
              <a:off x="12429548" y="4543123"/>
              <a:ext cx="2735151" cy="2200108"/>
              <a:chOff x="9538241" y="5155416"/>
              <a:chExt cx="2735151" cy="2200108"/>
            </a:xfrm>
          </p:grpSpPr>
          <p:sp>
            <p:nvSpPr>
              <p:cNvPr id="19" name="Rectangle 18">
                <a:extLst>
                  <a:ext uri="{FF2B5EF4-FFF2-40B4-BE49-F238E27FC236}">
                    <a16:creationId xmlns:a16="http://schemas.microsoft.com/office/drawing/2014/main" id="{52F890FD-3E71-1E19-8156-2B8E77BA5212}"/>
                  </a:ext>
                </a:extLst>
              </p:cNvPr>
              <p:cNvSpPr/>
              <p:nvPr userDrawn="1"/>
            </p:nvSpPr>
            <p:spPr>
              <a:xfrm>
                <a:off x="9538241" y="5155416"/>
                <a:ext cx="2735151" cy="2200108"/>
              </a:xfrm>
              <a:prstGeom prst="rect">
                <a:avLst/>
              </a:prstGeom>
              <a:solidFill>
                <a:srgbClr val="000000"/>
              </a:solidFill>
              <a:ln w="25400" cap="flat" cmpd="sng" algn="ctr">
                <a:solidFill>
                  <a:srgbClr val="EFF1F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110004020202020204"/>
                  <a:ea typeface="+mn-ea"/>
                  <a:cs typeface="Aparajita" panose="02020603050405020304" pitchFamily="18" charset="0"/>
                </a:endParaRPr>
              </a:p>
            </p:txBody>
          </p:sp>
          <p:sp>
            <p:nvSpPr>
              <p:cNvPr id="20" name="TextBox 19">
                <a:extLst>
                  <a:ext uri="{FF2B5EF4-FFF2-40B4-BE49-F238E27FC236}">
                    <a16:creationId xmlns:a16="http://schemas.microsoft.com/office/drawing/2014/main" id="{C7C11C8F-7495-936C-44F5-DD49D8356E8A}"/>
                  </a:ext>
                </a:extLst>
              </p:cNvPr>
              <p:cNvSpPr txBox="1"/>
              <p:nvPr userDrawn="1"/>
            </p:nvSpPr>
            <p:spPr>
              <a:xfrm>
                <a:off x="10222664" y="5284216"/>
                <a:ext cx="1983958" cy="169277"/>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FFFFFF"/>
                    </a:solidFill>
                    <a:effectLst/>
                    <a:uLnTx/>
                    <a:uFillTx/>
                    <a:ea typeface="Arial" charset="0"/>
                    <a:cs typeface="Aparajita" panose="02020603050405020304" pitchFamily="18" charset="0"/>
                  </a:rPr>
                  <a:t>Changing Icons</a:t>
                </a:r>
              </a:p>
            </p:txBody>
          </p:sp>
          <p:pic>
            <p:nvPicPr>
              <p:cNvPr id="21" name="Graphic 20">
                <a:extLst>
                  <a:ext uri="{FF2B5EF4-FFF2-40B4-BE49-F238E27FC236}">
                    <a16:creationId xmlns:a16="http://schemas.microsoft.com/office/drawing/2014/main" id="{1DF552A5-0CEA-5C09-A872-E89B8542BD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98464" y="5294499"/>
                <a:ext cx="155227" cy="155227"/>
              </a:xfrm>
              <a:prstGeom prst="rect">
                <a:avLst/>
              </a:prstGeom>
            </p:spPr>
          </p:pic>
          <p:sp>
            <p:nvSpPr>
              <p:cNvPr id="22" name="TextBox 21">
                <a:extLst>
                  <a:ext uri="{FF2B5EF4-FFF2-40B4-BE49-F238E27FC236}">
                    <a16:creationId xmlns:a16="http://schemas.microsoft.com/office/drawing/2014/main" id="{FE5E19C4-D573-8B8F-CCD4-0E22D31EE626}"/>
                  </a:ext>
                </a:extLst>
              </p:cNvPr>
              <p:cNvSpPr txBox="1"/>
              <p:nvPr userDrawn="1"/>
            </p:nvSpPr>
            <p:spPr>
              <a:xfrm>
                <a:off x="9713479" y="5605333"/>
                <a:ext cx="2481100" cy="256480"/>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0" cap="all" spc="20" normalizeH="0" baseline="0" noProof="0">
                    <a:ln>
                      <a:noFill/>
                    </a:ln>
                    <a:solidFill>
                      <a:srgbClr val="FFFFFF"/>
                    </a:solidFill>
                    <a:effectLst/>
                    <a:uLnTx/>
                    <a:uFillTx/>
                    <a:cs typeface="Aparajita" panose="02020603050405020304" pitchFamily="18" charset="0"/>
                  </a:rPr>
                  <a:t>Method 1: </a:t>
                </a:r>
                <a:r>
                  <a:rPr kumimoji="0" lang="en-US" sz="600" b="0" i="0" u="none" strike="noStrike" kern="0" cap="all" spc="20" normalizeH="0" baseline="0" noProof="0">
                    <a:ln>
                      <a:noFill/>
                    </a:ln>
                    <a:solidFill>
                      <a:srgbClr val="FFFFFF"/>
                    </a:solidFill>
                    <a:effectLst/>
                    <a:uLnTx/>
                    <a:uFillTx/>
                    <a:cs typeface="Aparajita" panose="02020603050405020304" pitchFamily="18" charset="0"/>
                  </a:rPr>
                  <a:t>RIGHT CLICK</a:t>
                </a:r>
              </a:p>
              <a:p>
                <a:pPr marL="0" marR="0" lvl="0" indent="0" defTabSz="914400" eaLnBrk="1" fontAlgn="auto" latinLnBrk="0" hangingPunct="1">
                  <a:lnSpc>
                    <a:spcPct val="100000"/>
                  </a:lnSpc>
                  <a:spcBef>
                    <a:spcPts val="200"/>
                  </a:spcBef>
                  <a:spcAft>
                    <a:spcPts val="0"/>
                  </a:spcAft>
                  <a:buClrTx/>
                  <a:buSzTx/>
                  <a:buFontTx/>
                  <a:buNone/>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Right-click on icon and select “Change Picture”</a:t>
                </a:r>
              </a:p>
            </p:txBody>
          </p:sp>
          <p:sp>
            <p:nvSpPr>
              <p:cNvPr id="24" name="TextBox 23">
                <a:extLst>
                  <a:ext uri="{FF2B5EF4-FFF2-40B4-BE49-F238E27FC236}">
                    <a16:creationId xmlns:a16="http://schemas.microsoft.com/office/drawing/2014/main" id="{74D58CE0-ED6F-40C6-B10A-55AD6C041AC3}"/>
                  </a:ext>
                </a:extLst>
              </p:cNvPr>
              <p:cNvSpPr txBox="1"/>
              <p:nvPr userDrawn="1"/>
            </p:nvSpPr>
            <p:spPr>
              <a:xfrm>
                <a:off x="9713479" y="6516011"/>
                <a:ext cx="2422981" cy="499367"/>
              </a:xfrm>
              <a:prstGeom prst="rect">
                <a:avLst/>
              </a:prstGeom>
            </p:spPr>
            <p:txBody>
              <a:bodyPr vert="horz" wrap="square" lIns="0" tIns="0" rIns="0" bIns="0" rtlCol="0" anchor="t">
                <a:spAutoFit/>
              </a:bodyPr>
              <a:lstStyle/>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Deleting the image may bring the image placeholder to the top layer, covering the photo caption textbox. Right-click on the placeholder and choose “Send to Back”.</a:t>
                </a:r>
              </a:p>
            </p:txBody>
          </p:sp>
          <p:sp>
            <p:nvSpPr>
              <p:cNvPr id="25" name="TextBox 24">
                <a:extLst>
                  <a:ext uri="{FF2B5EF4-FFF2-40B4-BE49-F238E27FC236}">
                    <a16:creationId xmlns:a16="http://schemas.microsoft.com/office/drawing/2014/main" id="{4C402F46-AF91-7BB6-4204-80F290DEA47F}"/>
                  </a:ext>
                </a:extLst>
              </p:cNvPr>
              <p:cNvSpPr txBox="1"/>
              <p:nvPr userDrawn="1"/>
            </p:nvSpPr>
            <p:spPr>
              <a:xfrm>
                <a:off x="9713479" y="6063079"/>
                <a:ext cx="2422981" cy="394980"/>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0" cap="all" spc="20" normalizeH="0" baseline="0" noProof="0">
                    <a:ln>
                      <a:noFill/>
                    </a:ln>
                    <a:solidFill>
                      <a:srgbClr val="FFFFFF"/>
                    </a:solidFill>
                    <a:effectLst/>
                    <a:uLnTx/>
                    <a:uFillTx/>
                    <a:cs typeface="Aparajita" panose="02020603050405020304" pitchFamily="18" charset="0"/>
                  </a:rPr>
                  <a:t>Method 2: </a:t>
                </a:r>
                <a:r>
                  <a:rPr kumimoji="0" lang="en-US" sz="600" b="0" i="0" u="none" strike="noStrike" kern="0" cap="all" spc="20" normalizeH="0" baseline="0" noProof="0">
                    <a:ln>
                      <a:noFill/>
                    </a:ln>
                    <a:solidFill>
                      <a:srgbClr val="FFFFFF"/>
                    </a:solidFill>
                    <a:effectLst/>
                    <a:uLnTx/>
                    <a:uFillTx/>
                    <a:cs typeface="Aparajita" panose="02020603050405020304" pitchFamily="18" charset="0"/>
                  </a:rPr>
                  <a:t>RESET PLACEHOLDER</a:t>
                </a:r>
              </a:p>
              <a:p>
                <a:pPr marL="0" marR="0" lvl="0" indent="0" defTabSz="914400" eaLnBrk="1" fontAlgn="auto" latinLnBrk="0" hangingPunct="1">
                  <a:lnSpc>
                    <a:spcPct val="100000"/>
                  </a:lnSpc>
                  <a:spcBef>
                    <a:spcPts val="200"/>
                  </a:spcBef>
                  <a:spcAft>
                    <a:spcPts val="0"/>
                  </a:spcAft>
                  <a:buClrTx/>
                  <a:buSzTx/>
                  <a:buFontTx/>
                  <a:buNone/>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First, delete the existing icon to reset the photo placeholder functionality.</a:t>
                </a:r>
              </a:p>
            </p:txBody>
          </p:sp>
          <p:sp>
            <p:nvSpPr>
              <p:cNvPr id="32" name="TextBox 31">
                <a:extLst>
                  <a:ext uri="{FF2B5EF4-FFF2-40B4-BE49-F238E27FC236}">
                    <a16:creationId xmlns:a16="http://schemas.microsoft.com/office/drawing/2014/main" id="{3149A399-5087-70A2-6BF5-528867906072}"/>
                  </a:ext>
                </a:extLst>
              </p:cNvPr>
              <p:cNvSpPr txBox="1"/>
              <p:nvPr userDrawn="1"/>
            </p:nvSpPr>
            <p:spPr>
              <a:xfrm>
                <a:off x="9713479" y="7056726"/>
                <a:ext cx="2422981" cy="138499"/>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200"/>
                  </a:spcBef>
                  <a:spcAft>
                    <a:spcPts val="0"/>
                  </a:spcAft>
                  <a:buClrTx/>
                  <a:buSzTx/>
                  <a:buFontTx/>
                  <a:buNone/>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You can now add a new icon as normal.</a:t>
                </a:r>
              </a:p>
            </p:txBody>
          </p:sp>
          <p:cxnSp>
            <p:nvCxnSpPr>
              <p:cNvPr id="33" name="Straight Connector 32">
                <a:extLst>
                  <a:ext uri="{FF2B5EF4-FFF2-40B4-BE49-F238E27FC236}">
                    <a16:creationId xmlns:a16="http://schemas.microsoft.com/office/drawing/2014/main" id="{137B95FA-9D58-CE66-E3D8-EFB2EC558B8D}"/>
                  </a:ext>
                </a:extLst>
              </p:cNvPr>
              <p:cNvCxnSpPr>
                <a:cxnSpLocks/>
              </p:cNvCxnSpPr>
              <p:nvPr userDrawn="1"/>
            </p:nvCxnSpPr>
            <p:spPr>
              <a:xfrm>
                <a:off x="9713479" y="5957047"/>
                <a:ext cx="270000" cy="0"/>
              </a:xfrm>
              <a:prstGeom prst="line">
                <a:avLst/>
              </a:prstGeom>
              <a:noFill/>
              <a:ln w="9525" cap="flat" cmpd="sng" algn="ctr">
                <a:solidFill>
                  <a:srgbClr val="833AFF"/>
                </a:solidFill>
                <a:prstDash val="solid"/>
              </a:ln>
              <a:effectLst/>
            </p:spPr>
          </p:cxnSp>
          <p:sp>
            <p:nvSpPr>
              <p:cNvPr id="34" name="TextBox 33">
                <a:extLst>
                  <a:ext uri="{FF2B5EF4-FFF2-40B4-BE49-F238E27FC236}">
                    <a16:creationId xmlns:a16="http://schemas.microsoft.com/office/drawing/2014/main" id="{9FAEB621-C4CB-6879-AEA5-BE18B059BCD5}"/>
                  </a:ext>
                </a:extLst>
              </p:cNvPr>
              <p:cNvSpPr txBox="1"/>
              <p:nvPr userDrawn="1"/>
            </p:nvSpPr>
            <p:spPr>
              <a:xfrm>
                <a:off x="9919213" y="5297596"/>
                <a:ext cx="272091" cy="153888"/>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all" spc="150" normalizeH="0" baseline="0" noProof="0">
                    <a:ln>
                      <a:noFill/>
                    </a:ln>
                    <a:solidFill>
                      <a:srgbClr val="FFFFFF"/>
                    </a:solidFill>
                    <a:effectLst/>
                    <a:uLnTx/>
                    <a:uFillTx/>
                  </a:rPr>
                  <a:t>TIP</a:t>
                </a:r>
              </a:p>
            </p:txBody>
          </p:sp>
        </p:grpSp>
      </p:grpSp>
      <p:sp>
        <p:nvSpPr>
          <p:cNvPr id="40" name="TextBox 39">
            <a:extLst>
              <a:ext uri="{FF2B5EF4-FFF2-40B4-BE49-F238E27FC236}">
                <a16:creationId xmlns:a16="http://schemas.microsoft.com/office/drawing/2014/main" id="{520969B7-224E-2F38-7C3E-D5755C48D097}"/>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accent6">
                    <a:lumMod val="50000"/>
                  </a:schemeClr>
                </a:solidFill>
                <a:latin typeface="+mn-lt"/>
                <a:ea typeface="+mn-ea"/>
                <a:cs typeface="+mn-cs"/>
              </a:rPr>
              <a:pPr marL="0" lvl="0" algn="l" defTabSz="914400" rtl="0" eaLnBrk="1" latinLnBrk="0" hangingPunct="1">
                <a:lnSpc>
                  <a:spcPct val="125000"/>
                </a:lnSpc>
              </a:pPr>
              <a:t>‹#›</a:t>
            </a:fld>
            <a:endParaRPr lang="en-US" sz="800" kern="1200">
              <a:solidFill>
                <a:schemeClr val="accent6">
                  <a:lumMod val="50000"/>
                </a:schemeClr>
              </a:solidFill>
              <a:latin typeface="+mn-lt"/>
              <a:ea typeface="+mn-ea"/>
              <a:cs typeface="+mn-cs"/>
            </a:endParaRPr>
          </a:p>
        </p:txBody>
      </p:sp>
      <p:sp>
        <p:nvSpPr>
          <p:cNvPr id="41" name="TextBox 40">
            <a:extLst>
              <a:ext uri="{FF2B5EF4-FFF2-40B4-BE49-F238E27FC236}">
                <a16:creationId xmlns:a16="http://schemas.microsoft.com/office/drawing/2014/main" id="{AAC0DA89-A530-42D5-C08B-342B93F70AE2}"/>
              </a:ext>
            </a:extLst>
          </p:cNvPr>
          <p:cNvSpPr txBox="1"/>
          <p:nvPr userDrawn="1"/>
        </p:nvSpPr>
        <p:spPr>
          <a:xfrm>
            <a:off x="6773075" y="6396526"/>
            <a:ext cx="4765549" cy="11695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800" kern="1200" baseline="0">
                <a:solidFill>
                  <a:schemeClr val="accent6">
                    <a:lumMod val="50000"/>
                  </a:schemeClr>
                </a:solidFill>
                <a:latin typeface="+mn-lt"/>
                <a:ea typeface="+mn-ea"/>
                <a:cs typeface="+mn-cs"/>
              </a:rPr>
              <a:t>Confidential – Qualcomm Technologies, Inc. and/or its affiliated companies – May Contain Trade Secrets</a:t>
            </a:r>
          </a:p>
        </p:txBody>
      </p:sp>
    </p:spTree>
    <p:extLst>
      <p:ext uri="{BB962C8B-B14F-4D97-AF65-F5344CB8AC3E}">
        <p14:creationId xmlns:p14="http://schemas.microsoft.com/office/powerpoint/2010/main" val="6054626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12">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Four Column_Light Grey">
    <p:bg>
      <p:bgPr>
        <a:solidFill>
          <a:srgbClr val="EFF1F5"/>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38272A-C799-49AB-5578-B5089BEC1D22}"/>
              </a:ext>
            </a:extLst>
          </p:cNvPr>
          <p:cNvSpPr>
            <a:spLocks noGrp="1"/>
          </p:cNvSpPr>
          <p:nvPr>
            <p:ph type="title" hasCustomPrompt="1"/>
          </p:nvPr>
        </p:nvSpPr>
        <p:spPr>
          <a:xfrm>
            <a:off x="515938" y="628016"/>
            <a:ext cx="11160126" cy="647700"/>
          </a:xfrm>
        </p:spPr>
        <p:txBody>
          <a:bodyPr/>
          <a:lstStyle>
            <a:lvl1pPr algn="l" defTabSz="914400" rtl="0" eaLnBrk="1" latinLnBrk="0" hangingPunct="1">
              <a:lnSpc>
                <a:spcPct val="85000"/>
              </a:lnSpc>
              <a:spcBef>
                <a:spcPct val="0"/>
              </a:spcBef>
              <a:buNone/>
              <a:defRPr lang="en-CA" sz="2800" kern="2000" spc="-50" baseline="0" dirty="0">
                <a:solidFill>
                  <a:schemeClr val="accent1"/>
                </a:solidFill>
                <a:latin typeface="+mj-lt"/>
                <a:ea typeface="+mj-ea"/>
                <a:cs typeface="+mj-cs"/>
              </a:defRPr>
            </a:lvl1pPr>
          </a:lstStyle>
          <a:p>
            <a:r>
              <a:rPr lang="en-US"/>
              <a:t>Four column layout</a:t>
            </a:r>
            <a:br>
              <a:rPr lang="en-US"/>
            </a:br>
            <a:r>
              <a:rPr lang="en-US"/>
              <a:t>Title 2 lines maximum</a:t>
            </a:r>
            <a:endParaRPr lang="en-CA"/>
          </a:p>
        </p:txBody>
      </p:sp>
      <p:sp>
        <p:nvSpPr>
          <p:cNvPr id="4" name="Picture Placeholder 2">
            <a:extLst>
              <a:ext uri="{FF2B5EF4-FFF2-40B4-BE49-F238E27FC236}">
                <a16:creationId xmlns:a16="http://schemas.microsoft.com/office/drawing/2014/main" id="{0AAFB50F-094B-2881-F919-B1EE84ACE5D7}"/>
              </a:ext>
            </a:extLst>
          </p:cNvPr>
          <p:cNvSpPr>
            <a:spLocks noGrp="1" noChangeAspect="1"/>
          </p:cNvSpPr>
          <p:nvPr>
            <p:ph type="pic" sz="quarter" idx="31" hasCustomPrompt="1"/>
          </p:nvPr>
        </p:nvSpPr>
        <p:spPr>
          <a:xfrm>
            <a:off x="531812" y="1601038"/>
            <a:ext cx="835024" cy="835024"/>
          </a:xfrm>
        </p:spPr>
        <p:txBody>
          <a:bodyPr lIns="144000"/>
          <a:lstStyle>
            <a:lvl1pPr marL="0" indent="0">
              <a:buNone/>
              <a:defRPr sz="1400"/>
            </a:lvl1pPr>
          </a:lstStyle>
          <a:p>
            <a:r>
              <a:rPr lang="en-US"/>
              <a:t>Icon</a:t>
            </a:r>
          </a:p>
        </p:txBody>
      </p:sp>
      <p:sp>
        <p:nvSpPr>
          <p:cNvPr id="2" name="Footer Placeholder 1">
            <a:extLst>
              <a:ext uri="{FF2B5EF4-FFF2-40B4-BE49-F238E27FC236}">
                <a16:creationId xmlns:a16="http://schemas.microsoft.com/office/drawing/2014/main" id="{355FFA2C-5431-4B39-1E12-AB136674DCB9}"/>
              </a:ext>
            </a:extLst>
          </p:cNvPr>
          <p:cNvSpPr>
            <a:spLocks noGrp="1"/>
          </p:cNvSpPr>
          <p:nvPr>
            <p:ph type="ftr" sz="quarter" idx="49"/>
          </p:nvPr>
        </p:nvSpPr>
        <p:spPr/>
        <p:txBody>
          <a:bodyPr/>
          <a:lstStyle>
            <a:lvl1pPr>
              <a:defRPr>
                <a:solidFill>
                  <a:schemeClr val="accent6">
                    <a:lumMod val="50000"/>
                  </a:schemeClr>
                </a:solidFill>
              </a:defRPr>
            </a:lvl1pPr>
          </a:lstStyle>
          <a:p>
            <a:endParaRPr lang="en-CA"/>
          </a:p>
        </p:txBody>
      </p:sp>
      <p:sp>
        <p:nvSpPr>
          <p:cNvPr id="15" name="Text Placeholder 22">
            <a:extLst>
              <a:ext uri="{FF2B5EF4-FFF2-40B4-BE49-F238E27FC236}">
                <a16:creationId xmlns:a16="http://schemas.microsoft.com/office/drawing/2014/main" id="{AEE4CF8C-958F-1DA4-CCF7-D6B890C89A2E}"/>
              </a:ext>
            </a:extLst>
          </p:cNvPr>
          <p:cNvSpPr>
            <a:spLocks noGrp="1"/>
          </p:cNvSpPr>
          <p:nvPr>
            <p:ph type="body" sz="quarter" idx="27" hasCustomPrompt="1"/>
          </p:nvPr>
        </p:nvSpPr>
        <p:spPr>
          <a:xfrm>
            <a:off x="531811" y="2489200"/>
            <a:ext cx="2595589" cy="905188"/>
          </a:xfrm>
          <a:prstGeom prst="callout1">
            <a:avLst>
              <a:gd name="adj1" fmla="val 93708"/>
              <a:gd name="adj2" fmla="val -69"/>
              <a:gd name="adj3" fmla="val 93686"/>
              <a:gd name="adj4" fmla="val 24531"/>
            </a:avLst>
          </a:prstGeom>
          <a:ln w="31750">
            <a:solidFill>
              <a:schemeClr val="accent1"/>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accent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16" name="Text Placeholder 16">
            <a:extLst>
              <a:ext uri="{FF2B5EF4-FFF2-40B4-BE49-F238E27FC236}">
                <a16:creationId xmlns:a16="http://schemas.microsoft.com/office/drawing/2014/main" id="{C89C7762-ACFA-1003-9A99-7D48D68F547F}"/>
              </a:ext>
            </a:extLst>
          </p:cNvPr>
          <p:cNvSpPr>
            <a:spLocks noGrp="1"/>
          </p:cNvSpPr>
          <p:nvPr>
            <p:ph type="body" sz="quarter" idx="15" hasCustomPrompt="1"/>
          </p:nvPr>
        </p:nvSpPr>
        <p:spPr>
          <a:xfrm>
            <a:off x="531812" y="3651121"/>
            <a:ext cx="2595589" cy="2514729"/>
          </a:xfrm>
        </p:spPr>
        <p:txBody>
          <a:bodyPr wrap="square">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17" name="Picture Placeholder 2">
            <a:extLst>
              <a:ext uri="{FF2B5EF4-FFF2-40B4-BE49-F238E27FC236}">
                <a16:creationId xmlns:a16="http://schemas.microsoft.com/office/drawing/2014/main" id="{7742E333-DAE8-AADC-AB85-E09272B827B3}"/>
              </a:ext>
            </a:extLst>
          </p:cNvPr>
          <p:cNvSpPr>
            <a:spLocks noGrp="1" noChangeAspect="1"/>
          </p:cNvSpPr>
          <p:nvPr>
            <p:ph type="pic" sz="quarter" idx="50" hasCustomPrompt="1"/>
          </p:nvPr>
        </p:nvSpPr>
        <p:spPr>
          <a:xfrm>
            <a:off x="3380247" y="1601038"/>
            <a:ext cx="835024" cy="835024"/>
          </a:xfrm>
        </p:spPr>
        <p:txBody>
          <a:bodyPr lIns="144000"/>
          <a:lstStyle>
            <a:lvl1pPr marL="0" indent="0">
              <a:buNone/>
              <a:defRPr sz="1400"/>
            </a:lvl1pPr>
          </a:lstStyle>
          <a:p>
            <a:r>
              <a:rPr lang="en-US"/>
              <a:t>Icon</a:t>
            </a:r>
          </a:p>
        </p:txBody>
      </p:sp>
      <p:sp>
        <p:nvSpPr>
          <p:cNvPr id="18" name="Text Placeholder 22">
            <a:extLst>
              <a:ext uri="{FF2B5EF4-FFF2-40B4-BE49-F238E27FC236}">
                <a16:creationId xmlns:a16="http://schemas.microsoft.com/office/drawing/2014/main" id="{DE030996-68A3-8AC0-F998-9C4EF4AE6C2B}"/>
              </a:ext>
            </a:extLst>
          </p:cNvPr>
          <p:cNvSpPr>
            <a:spLocks noGrp="1"/>
          </p:cNvSpPr>
          <p:nvPr>
            <p:ph type="body" sz="quarter" idx="51" hasCustomPrompt="1"/>
          </p:nvPr>
        </p:nvSpPr>
        <p:spPr>
          <a:xfrm>
            <a:off x="3380247" y="2489200"/>
            <a:ext cx="2595589" cy="905188"/>
          </a:xfrm>
          <a:prstGeom prst="callout1">
            <a:avLst>
              <a:gd name="adj1" fmla="val 93708"/>
              <a:gd name="adj2" fmla="val -69"/>
              <a:gd name="adj3" fmla="val 93686"/>
              <a:gd name="adj4" fmla="val 24531"/>
            </a:avLst>
          </a:prstGeom>
          <a:ln w="31750">
            <a:solidFill>
              <a:schemeClr val="accent1"/>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accent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19" name="Text Placeholder 16">
            <a:extLst>
              <a:ext uri="{FF2B5EF4-FFF2-40B4-BE49-F238E27FC236}">
                <a16:creationId xmlns:a16="http://schemas.microsoft.com/office/drawing/2014/main" id="{5C7E2214-9452-F487-B334-F6CDE12C5733}"/>
              </a:ext>
            </a:extLst>
          </p:cNvPr>
          <p:cNvSpPr>
            <a:spLocks noGrp="1"/>
          </p:cNvSpPr>
          <p:nvPr>
            <p:ph type="body" sz="quarter" idx="52" hasCustomPrompt="1"/>
          </p:nvPr>
        </p:nvSpPr>
        <p:spPr>
          <a:xfrm>
            <a:off x="3380247" y="3651121"/>
            <a:ext cx="2595589" cy="2514729"/>
          </a:xfrm>
        </p:spPr>
        <p:txBody>
          <a:bodyPr wrap="square">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23" name="Picture Placeholder 2">
            <a:extLst>
              <a:ext uri="{FF2B5EF4-FFF2-40B4-BE49-F238E27FC236}">
                <a16:creationId xmlns:a16="http://schemas.microsoft.com/office/drawing/2014/main" id="{49D03249-A3CA-5A91-C717-27E68D6F7831}"/>
              </a:ext>
            </a:extLst>
          </p:cNvPr>
          <p:cNvSpPr>
            <a:spLocks noGrp="1" noChangeAspect="1"/>
          </p:cNvSpPr>
          <p:nvPr>
            <p:ph type="pic" sz="quarter" idx="53" hasCustomPrompt="1"/>
          </p:nvPr>
        </p:nvSpPr>
        <p:spPr>
          <a:xfrm>
            <a:off x="6228682" y="1601038"/>
            <a:ext cx="835024" cy="835024"/>
          </a:xfrm>
        </p:spPr>
        <p:txBody>
          <a:bodyPr lIns="144000"/>
          <a:lstStyle>
            <a:lvl1pPr marL="0" indent="0">
              <a:buNone/>
              <a:defRPr sz="1400"/>
            </a:lvl1pPr>
          </a:lstStyle>
          <a:p>
            <a:r>
              <a:rPr lang="en-US"/>
              <a:t>Icon</a:t>
            </a:r>
          </a:p>
        </p:txBody>
      </p:sp>
      <p:sp>
        <p:nvSpPr>
          <p:cNvPr id="24" name="Text Placeholder 22">
            <a:extLst>
              <a:ext uri="{FF2B5EF4-FFF2-40B4-BE49-F238E27FC236}">
                <a16:creationId xmlns:a16="http://schemas.microsoft.com/office/drawing/2014/main" id="{31B9C0A0-95B0-2824-2407-CDDC04E197D9}"/>
              </a:ext>
            </a:extLst>
          </p:cNvPr>
          <p:cNvSpPr>
            <a:spLocks noGrp="1"/>
          </p:cNvSpPr>
          <p:nvPr>
            <p:ph type="body" sz="quarter" idx="54" hasCustomPrompt="1"/>
          </p:nvPr>
        </p:nvSpPr>
        <p:spPr>
          <a:xfrm>
            <a:off x="6228682" y="2489200"/>
            <a:ext cx="2595589" cy="905188"/>
          </a:xfrm>
          <a:prstGeom prst="callout1">
            <a:avLst>
              <a:gd name="adj1" fmla="val 93708"/>
              <a:gd name="adj2" fmla="val -69"/>
              <a:gd name="adj3" fmla="val 93686"/>
              <a:gd name="adj4" fmla="val 24531"/>
            </a:avLst>
          </a:prstGeom>
          <a:ln w="31750">
            <a:solidFill>
              <a:schemeClr val="accent1"/>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accent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25" name="Text Placeholder 16">
            <a:extLst>
              <a:ext uri="{FF2B5EF4-FFF2-40B4-BE49-F238E27FC236}">
                <a16:creationId xmlns:a16="http://schemas.microsoft.com/office/drawing/2014/main" id="{06A24B55-C38A-D8B1-E30C-791BAA94A209}"/>
              </a:ext>
            </a:extLst>
          </p:cNvPr>
          <p:cNvSpPr>
            <a:spLocks noGrp="1"/>
          </p:cNvSpPr>
          <p:nvPr>
            <p:ph type="body" sz="quarter" idx="55" hasCustomPrompt="1"/>
          </p:nvPr>
        </p:nvSpPr>
        <p:spPr>
          <a:xfrm>
            <a:off x="6228682" y="3651121"/>
            <a:ext cx="2595589" cy="2514729"/>
          </a:xfrm>
        </p:spPr>
        <p:txBody>
          <a:bodyPr wrap="square">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26" name="Picture Placeholder 2">
            <a:extLst>
              <a:ext uri="{FF2B5EF4-FFF2-40B4-BE49-F238E27FC236}">
                <a16:creationId xmlns:a16="http://schemas.microsoft.com/office/drawing/2014/main" id="{63A76360-B909-3A81-788A-127C2E0DCFCA}"/>
              </a:ext>
            </a:extLst>
          </p:cNvPr>
          <p:cNvSpPr>
            <a:spLocks noGrp="1" noChangeAspect="1"/>
          </p:cNvSpPr>
          <p:nvPr>
            <p:ph type="pic" sz="quarter" idx="56" hasCustomPrompt="1"/>
          </p:nvPr>
        </p:nvSpPr>
        <p:spPr>
          <a:xfrm>
            <a:off x="9077116" y="1601038"/>
            <a:ext cx="835024" cy="835024"/>
          </a:xfrm>
        </p:spPr>
        <p:txBody>
          <a:bodyPr lIns="144000"/>
          <a:lstStyle>
            <a:lvl1pPr marL="0" indent="0">
              <a:buNone/>
              <a:defRPr sz="1400"/>
            </a:lvl1pPr>
          </a:lstStyle>
          <a:p>
            <a:r>
              <a:rPr lang="en-US"/>
              <a:t>Icon</a:t>
            </a:r>
          </a:p>
        </p:txBody>
      </p:sp>
      <p:sp>
        <p:nvSpPr>
          <p:cNvPr id="27" name="Text Placeholder 22">
            <a:extLst>
              <a:ext uri="{FF2B5EF4-FFF2-40B4-BE49-F238E27FC236}">
                <a16:creationId xmlns:a16="http://schemas.microsoft.com/office/drawing/2014/main" id="{F9D38BEA-1CE5-A003-B905-BF200D6A8C57}"/>
              </a:ext>
            </a:extLst>
          </p:cNvPr>
          <p:cNvSpPr>
            <a:spLocks noGrp="1"/>
          </p:cNvSpPr>
          <p:nvPr>
            <p:ph type="body" sz="quarter" idx="57" hasCustomPrompt="1"/>
          </p:nvPr>
        </p:nvSpPr>
        <p:spPr>
          <a:xfrm>
            <a:off x="9077115" y="2489200"/>
            <a:ext cx="2595589" cy="905188"/>
          </a:xfrm>
          <a:prstGeom prst="callout1">
            <a:avLst>
              <a:gd name="adj1" fmla="val 93708"/>
              <a:gd name="adj2" fmla="val -69"/>
              <a:gd name="adj3" fmla="val 93686"/>
              <a:gd name="adj4" fmla="val 24531"/>
            </a:avLst>
          </a:prstGeom>
          <a:ln w="31750">
            <a:solidFill>
              <a:schemeClr val="accent1"/>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accent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28" name="Text Placeholder 16">
            <a:extLst>
              <a:ext uri="{FF2B5EF4-FFF2-40B4-BE49-F238E27FC236}">
                <a16:creationId xmlns:a16="http://schemas.microsoft.com/office/drawing/2014/main" id="{90607619-F41E-DC0E-B3A9-CD8AF2A58A9E}"/>
              </a:ext>
            </a:extLst>
          </p:cNvPr>
          <p:cNvSpPr>
            <a:spLocks noGrp="1"/>
          </p:cNvSpPr>
          <p:nvPr>
            <p:ph type="body" sz="quarter" idx="58" hasCustomPrompt="1"/>
          </p:nvPr>
        </p:nvSpPr>
        <p:spPr>
          <a:xfrm>
            <a:off x="9077116" y="3651121"/>
            <a:ext cx="2595589" cy="2514729"/>
          </a:xfrm>
        </p:spPr>
        <p:txBody>
          <a:bodyPr wrap="square">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grpSp>
        <p:nvGrpSpPr>
          <p:cNvPr id="5" name="Group 4">
            <a:extLst>
              <a:ext uri="{FF2B5EF4-FFF2-40B4-BE49-F238E27FC236}">
                <a16:creationId xmlns:a16="http://schemas.microsoft.com/office/drawing/2014/main" id="{96180A20-6F5E-927F-D8F6-A44BA15DE6A4}"/>
              </a:ext>
            </a:extLst>
          </p:cNvPr>
          <p:cNvGrpSpPr/>
          <p:nvPr userDrawn="1"/>
        </p:nvGrpSpPr>
        <p:grpSpPr>
          <a:xfrm>
            <a:off x="12290489" y="-1"/>
            <a:ext cx="2910882" cy="6858001"/>
            <a:chOff x="12290489" y="-1"/>
            <a:chExt cx="2910882" cy="6858001"/>
          </a:xfrm>
        </p:grpSpPr>
        <p:sp>
          <p:nvSpPr>
            <p:cNvPr id="7" name="Rectangle 6">
              <a:extLst>
                <a:ext uri="{FF2B5EF4-FFF2-40B4-BE49-F238E27FC236}">
                  <a16:creationId xmlns:a16="http://schemas.microsoft.com/office/drawing/2014/main" id="{BE12012F-EFF8-DEA3-A567-C8652882751D}"/>
                </a:ext>
              </a:extLst>
            </p:cNvPr>
            <p:cNvSpPr/>
            <p:nvPr userDrawn="1"/>
          </p:nvSpPr>
          <p:spPr>
            <a:xfrm>
              <a:off x="12290489" y="-1"/>
              <a:ext cx="2735151" cy="6858001"/>
            </a:xfrm>
            <a:prstGeom prst="rect">
              <a:avLst/>
            </a:prstGeom>
            <a:solidFill>
              <a:srgbClr val="EFF1F5"/>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110004020202020204"/>
                <a:ea typeface="+mn-ea"/>
                <a:cs typeface="Aparajita" panose="02020603050405020304" pitchFamily="18" charset="0"/>
              </a:endParaRPr>
            </a:p>
          </p:txBody>
        </p:sp>
        <p:sp>
          <p:nvSpPr>
            <p:cNvPr id="8" name="TextBox 7">
              <a:extLst>
                <a:ext uri="{FF2B5EF4-FFF2-40B4-BE49-F238E27FC236}">
                  <a16:creationId xmlns:a16="http://schemas.microsoft.com/office/drawing/2014/main" id="{5667C743-9957-8ABA-735E-39F0DBF2E1EF}"/>
                </a:ext>
              </a:extLst>
            </p:cNvPr>
            <p:cNvSpPr txBox="1"/>
            <p:nvPr userDrawn="1"/>
          </p:nvSpPr>
          <p:spPr>
            <a:xfrm>
              <a:off x="12449814" y="173148"/>
              <a:ext cx="1455527" cy="169277"/>
            </a:xfrm>
            <a:prstGeom prst="rect">
              <a:avLst/>
            </a:prstGeom>
          </p:spPr>
          <p:txBody>
            <a:bodyPr vert="horz" wrap="none" lIns="0" tIns="0" rIns="0" bIns="0" rtlCol="0" anchor="t">
              <a:spAutoFit/>
            </a:bodyPr>
            <a:lstStyle>
              <a:defPPr>
                <a:defRPr lang="en-US"/>
              </a:defPPr>
              <a:lvl1pPr>
                <a:defRPr sz="1100">
                  <a:solidFill>
                    <a:schemeClr val="accent2"/>
                  </a:solidFill>
                  <a:latin typeface="Arial" charset="0"/>
                  <a:ea typeface="Arial" charset="0"/>
                  <a:cs typeface="Arial"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HOW TO ADD AN ICON</a:t>
              </a:r>
            </a:p>
          </p:txBody>
        </p:sp>
        <p:cxnSp>
          <p:nvCxnSpPr>
            <p:cNvPr id="9" name="Straight Connector 8">
              <a:extLst>
                <a:ext uri="{FF2B5EF4-FFF2-40B4-BE49-F238E27FC236}">
                  <a16:creationId xmlns:a16="http://schemas.microsoft.com/office/drawing/2014/main" id="{A7970780-BCA8-0498-7CC6-650A37F797C0}"/>
                </a:ext>
              </a:extLst>
            </p:cNvPr>
            <p:cNvCxnSpPr>
              <a:cxnSpLocks/>
            </p:cNvCxnSpPr>
            <p:nvPr userDrawn="1"/>
          </p:nvCxnSpPr>
          <p:spPr>
            <a:xfrm>
              <a:off x="12449814" y="423012"/>
              <a:ext cx="270000" cy="0"/>
            </a:xfrm>
            <a:prstGeom prst="line">
              <a:avLst/>
            </a:prstGeom>
            <a:noFill/>
            <a:ln w="19050" cap="flat" cmpd="sng" algn="ctr">
              <a:solidFill>
                <a:srgbClr val="2A2AEA"/>
              </a:solidFill>
              <a:prstDash val="solid"/>
            </a:ln>
            <a:effectLst/>
          </p:spPr>
        </p:cxnSp>
        <p:sp>
          <p:nvSpPr>
            <p:cNvPr id="10" name="TextBox 9">
              <a:extLst>
                <a:ext uri="{FF2B5EF4-FFF2-40B4-BE49-F238E27FC236}">
                  <a16:creationId xmlns:a16="http://schemas.microsoft.com/office/drawing/2014/main" id="{21ADBDA4-7D61-CF2E-6378-907CD43E3584}"/>
                </a:ext>
              </a:extLst>
            </p:cNvPr>
            <p:cNvSpPr txBox="1"/>
            <p:nvPr userDrawn="1"/>
          </p:nvSpPr>
          <p:spPr>
            <a:xfrm>
              <a:off x="12614407" y="1281322"/>
              <a:ext cx="2297338" cy="606192"/>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900"/>
                </a:spcBef>
                <a:spcAft>
                  <a:spcPts val="300"/>
                </a:spcAft>
                <a:buClrTx/>
                <a:buSzTx/>
                <a:buFont typeface="Arial" panose="020B0604020202020204" pitchFamily="34" charset="0"/>
                <a:buNone/>
                <a:tabLst/>
                <a:defRPr/>
              </a:pPr>
              <a:r>
                <a:rPr kumimoji="0" lang="en-US" sz="600" b="1"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Method 1: </a:t>
              </a:r>
              <a:r>
                <a:rPr kumimoji="0" lang="en-US" sz="600" b="0"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from file browser</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Drag the icon onto the slide.</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70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Note: If there are multiple image placeholders on the slide, select the intended placeholder before dragging in the image to let PowerPoint know where you want it.</a:t>
              </a:r>
              <a:endParaRPr kumimoji="0" lang="en-US" sz="100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endParaRPr>
            </a:p>
          </p:txBody>
        </p:sp>
        <p:sp>
          <p:nvSpPr>
            <p:cNvPr id="11" name="TextBox 10">
              <a:extLst>
                <a:ext uri="{FF2B5EF4-FFF2-40B4-BE49-F238E27FC236}">
                  <a16:creationId xmlns:a16="http://schemas.microsoft.com/office/drawing/2014/main" id="{B5816EF0-93C7-2EE3-AFCC-C3DAB7DDA4AC}"/>
                </a:ext>
              </a:extLst>
            </p:cNvPr>
            <p:cNvSpPr txBox="1">
              <a:spLocks noChangeAspect="1"/>
            </p:cNvSpPr>
            <p:nvPr/>
          </p:nvSpPr>
          <p:spPr>
            <a:xfrm>
              <a:off x="12449814" y="566082"/>
              <a:ext cx="114706" cy="114706"/>
            </a:xfrm>
            <a:prstGeom prst="ellipse">
              <a:avLst/>
            </a:prstGeom>
            <a:solidFill>
              <a:srgbClr val="2A2AEA"/>
            </a:solidFill>
          </p:spPr>
          <p:txBody>
            <a:bodyPr vert="horz"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 b="0" i="0" u="none" strike="noStrike" kern="0" cap="none" spc="0" normalizeH="0" baseline="0" noProof="0">
                  <a:ln>
                    <a:noFill/>
                  </a:ln>
                  <a:solidFill>
                    <a:srgbClr val="FFFFFF"/>
                  </a:solidFill>
                  <a:effectLst/>
                  <a:uLnTx/>
                  <a:uFillTx/>
                  <a:ea typeface="Arial" charset="0"/>
                  <a:cs typeface="Aparajita" panose="02020603050405020304" pitchFamily="18" charset="0"/>
                </a:rPr>
                <a:t>1</a:t>
              </a:r>
            </a:p>
          </p:txBody>
        </p:sp>
        <p:sp>
          <p:nvSpPr>
            <p:cNvPr id="12" name="TextBox 11">
              <a:extLst>
                <a:ext uri="{FF2B5EF4-FFF2-40B4-BE49-F238E27FC236}">
                  <a16:creationId xmlns:a16="http://schemas.microsoft.com/office/drawing/2014/main" id="{AF949B1F-B12D-ABBE-06D2-4D6313886D9F}"/>
                </a:ext>
              </a:extLst>
            </p:cNvPr>
            <p:cNvSpPr txBox="1">
              <a:spLocks noChangeAspect="1"/>
            </p:cNvSpPr>
            <p:nvPr/>
          </p:nvSpPr>
          <p:spPr>
            <a:xfrm>
              <a:off x="12449814" y="1018081"/>
              <a:ext cx="114706" cy="114706"/>
            </a:xfrm>
            <a:prstGeom prst="ellipse">
              <a:avLst/>
            </a:prstGeom>
            <a:solidFill>
              <a:srgbClr val="2A2AEA"/>
            </a:solidFill>
          </p:spPr>
          <p:txBody>
            <a:bodyPr vert="horz"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 b="0" i="0" u="none" strike="noStrike" kern="0" cap="none" spc="0" normalizeH="0" baseline="0" noProof="0">
                  <a:ln>
                    <a:noFill/>
                  </a:ln>
                  <a:solidFill>
                    <a:srgbClr val="FFFFFF"/>
                  </a:solidFill>
                  <a:effectLst/>
                  <a:uLnTx/>
                  <a:uFillTx/>
                  <a:ea typeface="Arial" charset="0"/>
                  <a:cs typeface="Aparajita" panose="02020603050405020304" pitchFamily="18" charset="0"/>
                </a:rPr>
                <a:t>2</a:t>
              </a:r>
            </a:p>
          </p:txBody>
        </p:sp>
        <p:sp>
          <p:nvSpPr>
            <p:cNvPr id="13" name="TextBox 12">
              <a:extLst>
                <a:ext uri="{FF2B5EF4-FFF2-40B4-BE49-F238E27FC236}">
                  <a16:creationId xmlns:a16="http://schemas.microsoft.com/office/drawing/2014/main" id="{BD87D508-6A96-42E0-EF1A-8F3D267AD189}"/>
                </a:ext>
              </a:extLst>
            </p:cNvPr>
            <p:cNvSpPr txBox="1"/>
            <p:nvPr userDrawn="1"/>
          </p:nvSpPr>
          <p:spPr>
            <a:xfrm>
              <a:off x="12614406" y="545515"/>
              <a:ext cx="2586965" cy="612988"/>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70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Source icon from the </a:t>
              </a:r>
              <a:b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br>
              <a:r>
                <a:rPr kumimoji="0" lang="en-US" sz="1050" b="0" i="0" u="none" strike="noStrike" kern="0" cap="none" spc="0" normalizeH="0" baseline="0" noProof="0">
                  <a:ln>
                    <a:noFill/>
                  </a:ln>
                  <a:solidFill>
                    <a:srgbClr val="2A2AEA"/>
                  </a:solidFill>
                  <a:effectLst/>
                  <a:uLnTx/>
                  <a:uFillTx/>
                  <a:latin typeface="Aptos" panose="020B0004020202020204" pitchFamily="34" charset="0"/>
                  <a:cs typeface="Aparajita" panose="02020603050405020304" pitchFamily="18" charset="0"/>
                </a:rPr>
                <a:t>Qualcomm Icon Library</a:t>
              </a:r>
            </a:p>
            <a:p>
              <a:pPr marL="0" marR="0" lvl="0" indent="0" defTabSz="914400" eaLnBrk="1" fontAlgn="auto" latinLnBrk="0" hangingPunct="1">
                <a:lnSpc>
                  <a:spcPct val="100000"/>
                </a:lnSpc>
                <a:spcBef>
                  <a:spcPts val="70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Add the icon to the placeholder.</a:t>
              </a:r>
            </a:p>
          </p:txBody>
        </p:sp>
        <p:sp>
          <p:nvSpPr>
            <p:cNvPr id="14" name="TextBox 13">
              <a:extLst>
                <a:ext uri="{FF2B5EF4-FFF2-40B4-BE49-F238E27FC236}">
                  <a16:creationId xmlns:a16="http://schemas.microsoft.com/office/drawing/2014/main" id="{8E193CD7-02AA-87E4-83F0-9F2877F38473}"/>
                </a:ext>
              </a:extLst>
            </p:cNvPr>
            <p:cNvSpPr txBox="1"/>
            <p:nvPr userDrawn="1"/>
          </p:nvSpPr>
          <p:spPr>
            <a:xfrm>
              <a:off x="12614407" y="1990969"/>
              <a:ext cx="1981357" cy="605550"/>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900"/>
                </a:spcBef>
                <a:spcAft>
                  <a:spcPts val="300"/>
                </a:spcAft>
                <a:buClrTx/>
                <a:buSzTx/>
                <a:buFont typeface="Arial" panose="020B0604020202020204" pitchFamily="34" charset="0"/>
                <a:buNone/>
                <a:tabLst/>
                <a:defRPr/>
              </a:pPr>
              <a:r>
                <a:rPr kumimoji="0" lang="en-US" sz="600" b="1"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Method 2: </a:t>
              </a:r>
              <a:r>
                <a:rPr kumimoji="0" lang="en-US" sz="600" b="0"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Paste from clipboard</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Select the icon placeholder.</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Right-click or use keyboard shortcuts to paste the icon.</a:t>
              </a:r>
            </a:p>
          </p:txBody>
        </p:sp>
        <p:sp>
          <p:nvSpPr>
            <p:cNvPr id="20" name="TextBox 19">
              <a:extLst>
                <a:ext uri="{FF2B5EF4-FFF2-40B4-BE49-F238E27FC236}">
                  <a16:creationId xmlns:a16="http://schemas.microsoft.com/office/drawing/2014/main" id="{3C6906C6-174E-51C7-FBA8-97422549FE4C}"/>
                </a:ext>
              </a:extLst>
            </p:cNvPr>
            <p:cNvSpPr txBox="1"/>
            <p:nvPr userDrawn="1"/>
          </p:nvSpPr>
          <p:spPr>
            <a:xfrm>
              <a:off x="12614407" y="2699974"/>
              <a:ext cx="2297338" cy="421654"/>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900"/>
                </a:spcBef>
                <a:spcAft>
                  <a:spcPts val="300"/>
                </a:spcAft>
                <a:buClrTx/>
                <a:buSzTx/>
                <a:buFont typeface="Arial" panose="020B0604020202020204" pitchFamily="34" charset="0"/>
                <a:buNone/>
                <a:tabLst/>
                <a:defRPr/>
              </a:pPr>
              <a:r>
                <a:rPr kumimoji="0" lang="en-US" sz="600" b="1"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Method 3: </a:t>
              </a:r>
              <a:r>
                <a:rPr kumimoji="0" lang="en-US" sz="600" b="0"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Placeholder icon</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Click the image icon inside the placeholder to browse for an icon.</a:t>
              </a:r>
            </a:p>
          </p:txBody>
        </p:sp>
        <p:grpSp>
          <p:nvGrpSpPr>
            <p:cNvPr id="21" name="Group 20">
              <a:extLst>
                <a:ext uri="{FF2B5EF4-FFF2-40B4-BE49-F238E27FC236}">
                  <a16:creationId xmlns:a16="http://schemas.microsoft.com/office/drawing/2014/main" id="{260CE4A8-0F0A-4C75-D776-4A1000990F4B}"/>
                </a:ext>
              </a:extLst>
            </p:cNvPr>
            <p:cNvGrpSpPr/>
            <p:nvPr userDrawn="1"/>
          </p:nvGrpSpPr>
          <p:grpSpPr>
            <a:xfrm>
              <a:off x="12429548" y="3236396"/>
              <a:ext cx="2735151" cy="1280928"/>
              <a:chOff x="9286315" y="6976989"/>
              <a:chExt cx="2735151" cy="1280928"/>
            </a:xfrm>
          </p:grpSpPr>
          <p:sp>
            <p:nvSpPr>
              <p:cNvPr id="38" name="Rectangle 37">
                <a:extLst>
                  <a:ext uri="{FF2B5EF4-FFF2-40B4-BE49-F238E27FC236}">
                    <a16:creationId xmlns:a16="http://schemas.microsoft.com/office/drawing/2014/main" id="{D6DF7B9B-9DDA-C33F-85FF-F83948A401AD}"/>
                  </a:ext>
                </a:extLst>
              </p:cNvPr>
              <p:cNvSpPr/>
              <p:nvPr userDrawn="1"/>
            </p:nvSpPr>
            <p:spPr>
              <a:xfrm>
                <a:off x="9286315" y="6976989"/>
                <a:ext cx="2735151" cy="1280928"/>
              </a:xfrm>
              <a:prstGeom prst="rect">
                <a:avLst/>
              </a:prstGeom>
              <a:solidFill>
                <a:srgbClr val="000000"/>
              </a:solidFill>
              <a:ln w="25400" cap="flat" cmpd="sng" algn="ctr">
                <a:solidFill>
                  <a:srgbClr val="EFF1F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110004020202020204"/>
                  <a:ea typeface="+mn-ea"/>
                  <a:cs typeface="Aparajita" panose="02020603050405020304" pitchFamily="18" charset="0"/>
                </a:endParaRPr>
              </a:p>
            </p:txBody>
          </p:sp>
          <p:sp>
            <p:nvSpPr>
              <p:cNvPr id="39" name="TextBox 38">
                <a:extLst>
                  <a:ext uri="{FF2B5EF4-FFF2-40B4-BE49-F238E27FC236}">
                    <a16:creationId xmlns:a16="http://schemas.microsoft.com/office/drawing/2014/main" id="{03EFCB32-9400-C460-757B-A7C79C8D2CDF}"/>
                  </a:ext>
                </a:extLst>
              </p:cNvPr>
              <p:cNvSpPr txBox="1"/>
              <p:nvPr userDrawn="1"/>
            </p:nvSpPr>
            <p:spPr>
              <a:xfrm>
                <a:off x="9970738" y="7105788"/>
                <a:ext cx="1983958" cy="169277"/>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FFFFFF"/>
                    </a:solidFill>
                    <a:effectLst/>
                    <a:uLnTx/>
                    <a:uFillTx/>
                    <a:ea typeface="Arial" charset="0"/>
                    <a:cs typeface="Aparajita" panose="02020603050405020304" pitchFamily="18" charset="0"/>
                  </a:rPr>
                  <a:t>Cropping Graphics</a:t>
                </a:r>
              </a:p>
            </p:txBody>
          </p:sp>
          <p:pic>
            <p:nvPicPr>
              <p:cNvPr id="40" name="Graphic 39">
                <a:extLst>
                  <a:ext uri="{FF2B5EF4-FFF2-40B4-BE49-F238E27FC236}">
                    <a16:creationId xmlns:a16="http://schemas.microsoft.com/office/drawing/2014/main" id="{DC83CEE5-722F-4A2A-E4F1-8655BE1B62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46538" y="7116071"/>
                <a:ext cx="155227" cy="155227"/>
              </a:xfrm>
              <a:prstGeom prst="rect">
                <a:avLst/>
              </a:prstGeom>
            </p:spPr>
          </p:pic>
          <p:sp>
            <p:nvSpPr>
              <p:cNvPr id="41" name="TextBox 40">
                <a:extLst>
                  <a:ext uri="{FF2B5EF4-FFF2-40B4-BE49-F238E27FC236}">
                    <a16:creationId xmlns:a16="http://schemas.microsoft.com/office/drawing/2014/main" id="{6DB9F243-EA42-F273-6F4F-9E735DD7F93F}"/>
                  </a:ext>
                </a:extLst>
              </p:cNvPr>
              <p:cNvSpPr txBox="1"/>
              <p:nvPr userDrawn="1"/>
            </p:nvSpPr>
            <p:spPr>
              <a:xfrm>
                <a:off x="9446538" y="7369972"/>
                <a:ext cx="2384904" cy="738664"/>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Right-click on the icon.</a:t>
                </a:r>
              </a:p>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Choose “Crop” from the menu. (           )</a:t>
                </a:r>
              </a:p>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Adjust the size and position of the image.</a:t>
                </a:r>
              </a:p>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Press Esc or click outside the image area to exit the cropping mode.</a:t>
                </a:r>
              </a:p>
            </p:txBody>
          </p:sp>
          <p:pic>
            <p:nvPicPr>
              <p:cNvPr id="42" name="Picture 41">
                <a:extLst>
                  <a:ext uri="{FF2B5EF4-FFF2-40B4-BE49-F238E27FC236}">
                    <a16:creationId xmlns:a16="http://schemas.microsoft.com/office/drawing/2014/main" id="{5566EBE2-6A2E-A56C-E7C4-30802C3B8D32}"/>
                  </a:ext>
                </a:extLst>
              </p:cNvPr>
              <p:cNvPicPr>
                <a:picLocks noChangeAspect="1"/>
              </p:cNvPicPr>
              <p:nvPr userDrawn="1"/>
            </p:nvPicPr>
            <p:blipFill rotWithShape="1">
              <a:blip r:embed="rId4"/>
              <a:srcRect l="33684" t="12097" r="43371" b="20368"/>
              <a:stretch/>
            </p:blipFill>
            <p:spPr>
              <a:xfrm>
                <a:off x="11243541" y="7454405"/>
                <a:ext cx="136897" cy="213643"/>
              </a:xfrm>
              <a:prstGeom prst="rect">
                <a:avLst/>
              </a:prstGeom>
              <a:ln w="19050">
                <a:noFill/>
              </a:ln>
            </p:spPr>
          </p:pic>
          <p:sp>
            <p:nvSpPr>
              <p:cNvPr id="130" name="TextBox 129">
                <a:extLst>
                  <a:ext uri="{FF2B5EF4-FFF2-40B4-BE49-F238E27FC236}">
                    <a16:creationId xmlns:a16="http://schemas.microsoft.com/office/drawing/2014/main" id="{6D813C75-EA44-DCE1-5697-1962589C9115}"/>
                  </a:ext>
                </a:extLst>
              </p:cNvPr>
              <p:cNvSpPr txBox="1"/>
              <p:nvPr userDrawn="1"/>
            </p:nvSpPr>
            <p:spPr>
              <a:xfrm>
                <a:off x="9667287" y="7119168"/>
                <a:ext cx="272091" cy="153888"/>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all" spc="150" normalizeH="0" baseline="0" noProof="0">
                    <a:ln>
                      <a:noFill/>
                    </a:ln>
                    <a:solidFill>
                      <a:srgbClr val="FFFFFF"/>
                    </a:solidFill>
                    <a:effectLst/>
                    <a:uLnTx/>
                    <a:uFillTx/>
                  </a:rPr>
                  <a:t>TIP</a:t>
                </a:r>
              </a:p>
            </p:txBody>
          </p:sp>
        </p:grpSp>
        <p:grpSp>
          <p:nvGrpSpPr>
            <p:cNvPr id="22" name="Group 21">
              <a:extLst>
                <a:ext uri="{FF2B5EF4-FFF2-40B4-BE49-F238E27FC236}">
                  <a16:creationId xmlns:a16="http://schemas.microsoft.com/office/drawing/2014/main" id="{C42BCB3F-53CE-B020-DE2F-6E483C5F107D}"/>
                </a:ext>
              </a:extLst>
            </p:cNvPr>
            <p:cNvGrpSpPr/>
            <p:nvPr userDrawn="1"/>
          </p:nvGrpSpPr>
          <p:grpSpPr>
            <a:xfrm>
              <a:off x="12429548" y="4543123"/>
              <a:ext cx="2735151" cy="2200108"/>
              <a:chOff x="9538241" y="5155416"/>
              <a:chExt cx="2735151" cy="2200108"/>
            </a:xfrm>
          </p:grpSpPr>
          <p:sp>
            <p:nvSpPr>
              <p:cNvPr id="29" name="Rectangle 28">
                <a:extLst>
                  <a:ext uri="{FF2B5EF4-FFF2-40B4-BE49-F238E27FC236}">
                    <a16:creationId xmlns:a16="http://schemas.microsoft.com/office/drawing/2014/main" id="{EED95C38-FD16-63F7-F5F6-7DD1558030AD}"/>
                  </a:ext>
                </a:extLst>
              </p:cNvPr>
              <p:cNvSpPr/>
              <p:nvPr userDrawn="1"/>
            </p:nvSpPr>
            <p:spPr>
              <a:xfrm>
                <a:off x="9538241" y="5155416"/>
                <a:ext cx="2735151" cy="2200108"/>
              </a:xfrm>
              <a:prstGeom prst="rect">
                <a:avLst/>
              </a:prstGeom>
              <a:solidFill>
                <a:srgbClr val="000000"/>
              </a:solidFill>
              <a:ln w="25400" cap="flat" cmpd="sng" algn="ctr">
                <a:solidFill>
                  <a:srgbClr val="EFF1F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110004020202020204"/>
                  <a:ea typeface="+mn-ea"/>
                  <a:cs typeface="Aparajita" panose="02020603050405020304" pitchFamily="18" charset="0"/>
                </a:endParaRPr>
              </a:p>
            </p:txBody>
          </p:sp>
          <p:sp>
            <p:nvSpPr>
              <p:cNvPr id="30" name="TextBox 29">
                <a:extLst>
                  <a:ext uri="{FF2B5EF4-FFF2-40B4-BE49-F238E27FC236}">
                    <a16:creationId xmlns:a16="http://schemas.microsoft.com/office/drawing/2014/main" id="{CE8E9BD3-3F87-525E-9458-2359423BE61C}"/>
                  </a:ext>
                </a:extLst>
              </p:cNvPr>
              <p:cNvSpPr txBox="1"/>
              <p:nvPr userDrawn="1"/>
            </p:nvSpPr>
            <p:spPr>
              <a:xfrm>
                <a:off x="10222664" y="5284216"/>
                <a:ext cx="1983958" cy="169277"/>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FFFFFF"/>
                    </a:solidFill>
                    <a:effectLst/>
                    <a:uLnTx/>
                    <a:uFillTx/>
                    <a:ea typeface="Arial" charset="0"/>
                    <a:cs typeface="Aparajita" panose="02020603050405020304" pitchFamily="18" charset="0"/>
                  </a:rPr>
                  <a:t>Changing Icons</a:t>
                </a:r>
              </a:p>
            </p:txBody>
          </p:sp>
          <p:pic>
            <p:nvPicPr>
              <p:cNvPr id="31" name="Graphic 30">
                <a:extLst>
                  <a:ext uri="{FF2B5EF4-FFF2-40B4-BE49-F238E27FC236}">
                    <a16:creationId xmlns:a16="http://schemas.microsoft.com/office/drawing/2014/main" id="{7521EABE-1DDA-C28D-74A2-855EA80B880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98464" y="5294499"/>
                <a:ext cx="155227" cy="155227"/>
              </a:xfrm>
              <a:prstGeom prst="rect">
                <a:avLst/>
              </a:prstGeom>
            </p:spPr>
          </p:pic>
          <p:sp>
            <p:nvSpPr>
              <p:cNvPr id="32" name="TextBox 31">
                <a:extLst>
                  <a:ext uri="{FF2B5EF4-FFF2-40B4-BE49-F238E27FC236}">
                    <a16:creationId xmlns:a16="http://schemas.microsoft.com/office/drawing/2014/main" id="{11BF9854-367B-CBBA-CD2B-6DBCFB3FEEE3}"/>
                  </a:ext>
                </a:extLst>
              </p:cNvPr>
              <p:cNvSpPr txBox="1"/>
              <p:nvPr userDrawn="1"/>
            </p:nvSpPr>
            <p:spPr>
              <a:xfrm>
                <a:off x="9713479" y="5605333"/>
                <a:ext cx="2481100" cy="256480"/>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0" cap="all" spc="20" normalizeH="0" baseline="0" noProof="0">
                    <a:ln>
                      <a:noFill/>
                    </a:ln>
                    <a:solidFill>
                      <a:srgbClr val="FFFFFF"/>
                    </a:solidFill>
                    <a:effectLst/>
                    <a:uLnTx/>
                    <a:uFillTx/>
                    <a:cs typeface="Aparajita" panose="02020603050405020304" pitchFamily="18" charset="0"/>
                  </a:rPr>
                  <a:t>Method 1: </a:t>
                </a:r>
                <a:r>
                  <a:rPr kumimoji="0" lang="en-US" sz="600" b="0" i="0" u="none" strike="noStrike" kern="0" cap="all" spc="20" normalizeH="0" baseline="0" noProof="0">
                    <a:ln>
                      <a:noFill/>
                    </a:ln>
                    <a:solidFill>
                      <a:srgbClr val="FFFFFF"/>
                    </a:solidFill>
                    <a:effectLst/>
                    <a:uLnTx/>
                    <a:uFillTx/>
                    <a:cs typeface="Aparajita" panose="02020603050405020304" pitchFamily="18" charset="0"/>
                  </a:rPr>
                  <a:t>RIGHT CLICK</a:t>
                </a:r>
              </a:p>
              <a:p>
                <a:pPr marL="0" marR="0" lvl="0" indent="0" defTabSz="914400" eaLnBrk="1" fontAlgn="auto" latinLnBrk="0" hangingPunct="1">
                  <a:lnSpc>
                    <a:spcPct val="100000"/>
                  </a:lnSpc>
                  <a:spcBef>
                    <a:spcPts val="200"/>
                  </a:spcBef>
                  <a:spcAft>
                    <a:spcPts val="0"/>
                  </a:spcAft>
                  <a:buClrTx/>
                  <a:buSzTx/>
                  <a:buFontTx/>
                  <a:buNone/>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Right-click on icon and select “Change Picture”</a:t>
                </a:r>
              </a:p>
            </p:txBody>
          </p:sp>
          <p:sp>
            <p:nvSpPr>
              <p:cNvPr id="33" name="TextBox 32">
                <a:extLst>
                  <a:ext uri="{FF2B5EF4-FFF2-40B4-BE49-F238E27FC236}">
                    <a16:creationId xmlns:a16="http://schemas.microsoft.com/office/drawing/2014/main" id="{8D80CDF4-B59D-389D-AA20-6E9F5EF00C86}"/>
                  </a:ext>
                </a:extLst>
              </p:cNvPr>
              <p:cNvSpPr txBox="1"/>
              <p:nvPr userDrawn="1"/>
            </p:nvSpPr>
            <p:spPr>
              <a:xfrm>
                <a:off x="9713479" y="6516011"/>
                <a:ext cx="2422981" cy="499367"/>
              </a:xfrm>
              <a:prstGeom prst="rect">
                <a:avLst/>
              </a:prstGeom>
            </p:spPr>
            <p:txBody>
              <a:bodyPr vert="horz" wrap="square" lIns="0" tIns="0" rIns="0" bIns="0" rtlCol="0" anchor="t">
                <a:spAutoFit/>
              </a:bodyPr>
              <a:lstStyle/>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Deleting the image may bring the image placeholder to the top layer, covering the photo caption textbox. Right-click on the placeholder and choose “Send to Back”.</a:t>
                </a:r>
              </a:p>
            </p:txBody>
          </p:sp>
          <p:sp>
            <p:nvSpPr>
              <p:cNvPr id="34" name="TextBox 33">
                <a:extLst>
                  <a:ext uri="{FF2B5EF4-FFF2-40B4-BE49-F238E27FC236}">
                    <a16:creationId xmlns:a16="http://schemas.microsoft.com/office/drawing/2014/main" id="{DD3B16CD-3463-3F49-0200-168C495AFAA2}"/>
                  </a:ext>
                </a:extLst>
              </p:cNvPr>
              <p:cNvSpPr txBox="1"/>
              <p:nvPr userDrawn="1"/>
            </p:nvSpPr>
            <p:spPr>
              <a:xfrm>
                <a:off x="9713479" y="6063079"/>
                <a:ext cx="2422981" cy="394980"/>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0" cap="all" spc="20" normalizeH="0" baseline="0" noProof="0">
                    <a:ln>
                      <a:noFill/>
                    </a:ln>
                    <a:solidFill>
                      <a:srgbClr val="FFFFFF"/>
                    </a:solidFill>
                    <a:effectLst/>
                    <a:uLnTx/>
                    <a:uFillTx/>
                    <a:cs typeface="Aparajita" panose="02020603050405020304" pitchFamily="18" charset="0"/>
                  </a:rPr>
                  <a:t>Method 2: </a:t>
                </a:r>
                <a:r>
                  <a:rPr kumimoji="0" lang="en-US" sz="600" b="0" i="0" u="none" strike="noStrike" kern="0" cap="all" spc="20" normalizeH="0" baseline="0" noProof="0">
                    <a:ln>
                      <a:noFill/>
                    </a:ln>
                    <a:solidFill>
                      <a:srgbClr val="FFFFFF"/>
                    </a:solidFill>
                    <a:effectLst/>
                    <a:uLnTx/>
                    <a:uFillTx/>
                    <a:cs typeface="Aparajita" panose="02020603050405020304" pitchFamily="18" charset="0"/>
                  </a:rPr>
                  <a:t>RESET PLACEHOLDER</a:t>
                </a:r>
              </a:p>
              <a:p>
                <a:pPr marL="0" marR="0" lvl="0" indent="0" defTabSz="914400" eaLnBrk="1" fontAlgn="auto" latinLnBrk="0" hangingPunct="1">
                  <a:lnSpc>
                    <a:spcPct val="100000"/>
                  </a:lnSpc>
                  <a:spcBef>
                    <a:spcPts val="200"/>
                  </a:spcBef>
                  <a:spcAft>
                    <a:spcPts val="0"/>
                  </a:spcAft>
                  <a:buClrTx/>
                  <a:buSzTx/>
                  <a:buFontTx/>
                  <a:buNone/>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First, delete the existing icon to reset the photo placeholder functionality.</a:t>
                </a:r>
              </a:p>
            </p:txBody>
          </p:sp>
          <p:sp>
            <p:nvSpPr>
              <p:cNvPr id="35" name="TextBox 34">
                <a:extLst>
                  <a:ext uri="{FF2B5EF4-FFF2-40B4-BE49-F238E27FC236}">
                    <a16:creationId xmlns:a16="http://schemas.microsoft.com/office/drawing/2014/main" id="{792CD33D-4A40-3353-AEB5-343C73AA5C37}"/>
                  </a:ext>
                </a:extLst>
              </p:cNvPr>
              <p:cNvSpPr txBox="1"/>
              <p:nvPr userDrawn="1"/>
            </p:nvSpPr>
            <p:spPr>
              <a:xfrm>
                <a:off x="9713479" y="7056726"/>
                <a:ext cx="2422981" cy="138499"/>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200"/>
                  </a:spcBef>
                  <a:spcAft>
                    <a:spcPts val="0"/>
                  </a:spcAft>
                  <a:buClrTx/>
                  <a:buSzTx/>
                  <a:buFontTx/>
                  <a:buNone/>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You can now add a new icon as normal.</a:t>
                </a:r>
              </a:p>
            </p:txBody>
          </p:sp>
          <p:cxnSp>
            <p:nvCxnSpPr>
              <p:cNvPr id="36" name="Straight Connector 35">
                <a:extLst>
                  <a:ext uri="{FF2B5EF4-FFF2-40B4-BE49-F238E27FC236}">
                    <a16:creationId xmlns:a16="http://schemas.microsoft.com/office/drawing/2014/main" id="{8D0CB376-99C4-94BA-CF39-CB6040DF6096}"/>
                  </a:ext>
                </a:extLst>
              </p:cNvPr>
              <p:cNvCxnSpPr>
                <a:cxnSpLocks/>
              </p:cNvCxnSpPr>
              <p:nvPr userDrawn="1"/>
            </p:nvCxnSpPr>
            <p:spPr>
              <a:xfrm>
                <a:off x="9713479" y="5957047"/>
                <a:ext cx="270000" cy="0"/>
              </a:xfrm>
              <a:prstGeom prst="line">
                <a:avLst/>
              </a:prstGeom>
              <a:noFill/>
              <a:ln w="9525" cap="flat" cmpd="sng" algn="ctr">
                <a:solidFill>
                  <a:srgbClr val="833AFF"/>
                </a:solidFill>
                <a:prstDash val="solid"/>
              </a:ln>
              <a:effectLst/>
            </p:spPr>
          </p:cxnSp>
          <p:sp>
            <p:nvSpPr>
              <p:cNvPr id="37" name="TextBox 36">
                <a:extLst>
                  <a:ext uri="{FF2B5EF4-FFF2-40B4-BE49-F238E27FC236}">
                    <a16:creationId xmlns:a16="http://schemas.microsoft.com/office/drawing/2014/main" id="{5C8BADC1-8AD4-A9C6-6992-8A3CBF399C7E}"/>
                  </a:ext>
                </a:extLst>
              </p:cNvPr>
              <p:cNvSpPr txBox="1"/>
              <p:nvPr userDrawn="1"/>
            </p:nvSpPr>
            <p:spPr>
              <a:xfrm>
                <a:off x="9919213" y="5297596"/>
                <a:ext cx="272091" cy="153888"/>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all" spc="150" normalizeH="0" baseline="0" noProof="0">
                    <a:ln>
                      <a:noFill/>
                    </a:ln>
                    <a:solidFill>
                      <a:srgbClr val="FFFFFF"/>
                    </a:solidFill>
                    <a:effectLst/>
                    <a:uLnTx/>
                    <a:uFillTx/>
                  </a:rPr>
                  <a:t>TIP</a:t>
                </a:r>
              </a:p>
            </p:txBody>
          </p:sp>
        </p:grpSp>
      </p:grpSp>
      <p:sp>
        <p:nvSpPr>
          <p:cNvPr id="43" name="TextBox 42">
            <a:extLst>
              <a:ext uri="{FF2B5EF4-FFF2-40B4-BE49-F238E27FC236}">
                <a16:creationId xmlns:a16="http://schemas.microsoft.com/office/drawing/2014/main" id="{760DBA6B-DE9D-AE45-238E-FC9603DD6DEA}"/>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accent6">
                    <a:lumMod val="50000"/>
                  </a:schemeClr>
                </a:solidFill>
                <a:latin typeface="+mn-lt"/>
                <a:ea typeface="+mn-ea"/>
                <a:cs typeface="+mn-cs"/>
              </a:rPr>
              <a:pPr marL="0" lvl="0" algn="l" defTabSz="914400" rtl="0" eaLnBrk="1" latinLnBrk="0" hangingPunct="1">
                <a:lnSpc>
                  <a:spcPct val="125000"/>
                </a:lnSpc>
              </a:pPr>
              <a:t>‹#›</a:t>
            </a:fld>
            <a:endParaRPr lang="en-US" sz="800" kern="1200">
              <a:solidFill>
                <a:schemeClr val="accent6">
                  <a:lumMod val="50000"/>
                </a:schemeClr>
              </a:solidFill>
              <a:latin typeface="+mn-lt"/>
              <a:ea typeface="+mn-ea"/>
              <a:cs typeface="+mn-cs"/>
            </a:endParaRPr>
          </a:p>
        </p:txBody>
      </p:sp>
      <p:sp>
        <p:nvSpPr>
          <p:cNvPr id="44" name="TextBox 43">
            <a:extLst>
              <a:ext uri="{FF2B5EF4-FFF2-40B4-BE49-F238E27FC236}">
                <a16:creationId xmlns:a16="http://schemas.microsoft.com/office/drawing/2014/main" id="{C19F306B-EE14-1634-A7EA-9BC48C60BD9F}"/>
              </a:ext>
            </a:extLst>
          </p:cNvPr>
          <p:cNvSpPr txBox="1"/>
          <p:nvPr userDrawn="1"/>
        </p:nvSpPr>
        <p:spPr>
          <a:xfrm>
            <a:off x="6773075" y="6396526"/>
            <a:ext cx="4765549" cy="11695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800" kern="1200" baseline="0">
                <a:solidFill>
                  <a:schemeClr val="accent6">
                    <a:lumMod val="50000"/>
                  </a:schemeClr>
                </a:solidFill>
                <a:latin typeface="+mn-lt"/>
                <a:ea typeface="+mn-ea"/>
                <a:cs typeface="+mn-cs"/>
              </a:rPr>
              <a:t>Confidential – Qualcomm Technologies, Inc. and/or its affiliated companies – May Contain Trade Secrets</a:t>
            </a:r>
          </a:p>
        </p:txBody>
      </p:sp>
    </p:spTree>
    <p:extLst>
      <p:ext uri="{BB962C8B-B14F-4D97-AF65-F5344CB8AC3E}">
        <p14:creationId xmlns:p14="http://schemas.microsoft.com/office/powerpoint/2010/main" val="38512106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13">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Two Column_Light Grey (No Icon)">
    <p:bg>
      <p:bgPr>
        <a:solidFill>
          <a:srgbClr val="EFF1F5"/>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DF7D16-FB5B-A236-3D0F-5BF142E7C0B8}"/>
              </a:ext>
            </a:extLst>
          </p:cNvPr>
          <p:cNvSpPr>
            <a:spLocks noGrp="1"/>
          </p:cNvSpPr>
          <p:nvPr>
            <p:ph type="title" hasCustomPrompt="1"/>
          </p:nvPr>
        </p:nvSpPr>
        <p:spPr>
          <a:xfrm>
            <a:off x="515938" y="628016"/>
            <a:ext cx="11160126" cy="647700"/>
          </a:xfrm>
        </p:spPr>
        <p:txBody>
          <a:bodyPr/>
          <a:lstStyle>
            <a:lvl1pPr algn="l" defTabSz="914400" rtl="0" eaLnBrk="1" latinLnBrk="0" hangingPunct="1">
              <a:lnSpc>
                <a:spcPct val="85000"/>
              </a:lnSpc>
              <a:spcBef>
                <a:spcPct val="0"/>
              </a:spcBef>
              <a:buNone/>
              <a:defRPr lang="en-CA" sz="2800" kern="2000" spc="-50" baseline="0" dirty="0">
                <a:solidFill>
                  <a:schemeClr val="accent1"/>
                </a:solidFill>
                <a:latin typeface="+mj-lt"/>
                <a:ea typeface="+mj-ea"/>
                <a:cs typeface="+mj-cs"/>
              </a:defRPr>
            </a:lvl1pPr>
          </a:lstStyle>
          <a:p>
            <a:r>
              <a:rPr lang="en-US"/>
              <a:t>Two column layout</a:t>
            </a:r>
            <a:br>
              <a:rPr lang="en-US"/>
            </a:br>
            <a:r>
              <a:rPr lang="en-US"/>
              <a:t>Title 2 lines maximum</a:t>
            </a:r>
            <a:endParaRPr lang="en-CA"/>
          </a:p>
        </p:txBody>
      </p:sp>
      <p:sp>
        <p:nvSpPr>
          <p:cNvPr id="11" name="Text Placeholder 22">
            <a:extLst>
              <a:ext uri="{FF2B5EF4-FFF2-40B4-BE49-F238E27FC236}">
                <a16:creationId xmlns:a16="http://schemas.microsoft.com/office/drawing/2014/main" id="{702446A2-99D5-4B8F-3663-6D6D7C0900E3}"/>
              </a:ext>
            </a:extLst>
          </p:cNvPr>
          <p:cNvSpPr>
            <a:spLocks noGrp="1"/>
          </p:cNvSpPr>
          <p:nvPr>
            <p:ph type="body" sz="quarter" idx="27" hasCustomPrompt="1"/>
          </p:nvPr>
        </p:nvSpPr>
        <p:spPr>
          <a:xfrm>
            <a:off x="531810" y="1706497"/>
            <a:ext cx="5419727" cy="905188"/>
          </a:xfrm>
          <a:prstGeom prst="callout1">
            <a:avLst>
              <a:gd name="adj1" fmla="val 93708"/>
              <a:gd name="adj2" fmla="val -69"/>
              <a:gd name="adj3" fmla="val 93686"/>
              <a:gd name="adj4" fmla="val 11746"/>
            </a:avLst>
          </a:prstGeom>
          <a:ln w="31750">
            <a:solidFill>
              <a:schemeClr val="accent1"/>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accent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7" name="Text Placeholder 16">
            <a:extLst>
              <a:ext uri="{FF2B5EF4-FFF2-40B4-BE49-F238E27FC236}">
                <a16:creationId xmlns:a16="http://schemas.microsoft.com/office/drawing/2014/main" id="{3A1602AA-A8D3-DBB9-03DE-82B0711162CD}"/>
              </a:ext>
            </a:extLst>
          </p:cNvPr>
          <p:cNvSpPr>
            <a:spLocks noGrp="1"/>
          </p:cNvSpPr>
          <p:nvPr>
            <p:ph type="body" sz="quarter" idx="15" hasCustomPrompt="1"/>
          </p:nvPr>
        </p:nvSpPr>
        <p:spPr>
          <a:xfrm>
            <a:off x="531812" y="2868418"/>
            <a:ext cx="5429386" cy="2508379"/>
          </a:xfrm>
        </p:spPr>
        <p:txBody>
          <a:bodyPr wrap="square">
            <a:noAutofit/>
          </a:bodyPr>
          <a:lstStyle>
            <a:lvl1pPr marL="0" indent="0">
              <a:lnSpc>
                <a:spcPct val="100000"/>
              </a:lnSpc>
              <a:spcBef>
                <a:spcPts val="0"/>
              </a:spcBef>
              <a:spcAft>
                <a:spcPts val="400"/>
              </a:spcAft>
              <a:buNone/>
              <a:defRPr lang="en-US" sz="1600" kern="1200" baseline="0" dirty="0">
                <a:solidFill>
                  <a:schemeClr val="tx1"/>
                </a:solidFill>
                <a:latin typeface="+mn-lt"/>
                <a:ea typeface="+mn-ea"/>
                <a:cs typeface="+mn-cs"/>
              </a:defRPr>
            </a:lvl1pPr>
          </a:lstStyle>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a:t>Nunc </a:t>
            </a:r>
            <a:r>
              <a:rPr lang="en-US" err="1"/>
              <a:t>viverra</a:t>
            </a:r>
            <a:r>
              <a:rPr lang="en-US"/>
              <a:t> </a:t>
            </a:r>
            <a:r>
              <a:rPr lang="en-US" err="1"/>
              <a:t>imperdiet</a:t>
            </a:r>
            <a:r>
              <a:rPr lang="en-US"/>
              <a:t> </a:t>
            </a:r>
            <a:r>
              <a:rPr lang="en-US" err="1"/>
              <a:t>enim</a:t>
            </a:r>
            <a:r>
              <a:rPr lang="en-US"/>
              <a:t>. </a:t>
            </a:r>
            <a:r>
              <a:rPr lang="en-US" err="1"/>
              <a:t>Fusce</a:t>
            </a:r>
            <a:r>
              <a:rPr lang="en-US"/>
              <a:t> est. </a:t>
            </a:r>
            <a:r>
              <a:rPr lang="en-US" err="1"/>
              <a:t>Vivamus</a:t>
            </a:r>
            <a:r>
              <a:rPr lang="en-US"/>
              <a:t> a </a:t>
            </a:r>
            <a:r>
              <a:rPr lang="en-US" err="1"/>
              <a:t>tellus</a:t>
            </a:r>
            <a:endParaRPr lang="en-US"/>
          </a:p>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err="1"/>
              <a:t>Pellentesque</a:t>
            </a:r>
            <a:r>
              <a:rPr lang="en-US"/>
              <a:t> habitant </a:t>
            </a:r>
            <a:r>
              <a:rPr lang="en-US" err="1"/>
              <a:t>morbi</a:t>
            </a:r>
            <a:r>
              <a:rPr lang="en-US"/>
              <a:t> </a:t>
            </a:r>
            <a:r>
              <a:rPr lang="en-US" err="1"/>
              <a:t>tristique</a:t>
            </a:r>
            <a:r>
              <a:rPr lang="en-US"/>
              <a:t> </a:t>
            </a:r>
            <a:r>
              <a:rPr lang="en-US" err="1"/>
              <a:t>senectus</a:t>
            </a:r>
            <a:r>
              <a:rPr lang="en-US"/>
              <a:t> et </a:t>
            </a:r>
            <a:r>
              <a:rPr lang="en-US" err="1"/>
              <a:t>netus</a:t>
            </a:r>
            <a:r>
              <a:rPr lang="en-US"/>
              <a:t> et </a:t>
            </a:r>
            <a:r>
              <a:rPr lang="en-US" err="1"/>
              <a:t>malesuada</a:t>
            </a:r>
            <a:r>
              <a:rPr lang="en-US"/>
              <a:t> fames ac </a:t>
            </a:r>
            <a:r>
              <a:rPr lang="en-US" err="1"/>
              <a:t>turpis</a:t>
            </a:r>
            <a:r>
              <a:rPr lang="en-US"/>
              <a:t> </a:t>
            </a:r>
            <a:r>
              <a:rPr lang="en-US" err="1"/>
              <a:t>egestas</a:t>
            </a:r>
            <a:r>
              <a:rPr lang="en-US"/>
              <a:t>. Proin pharetra </a:t>
            </a:r>
            <a:r>
              <a:rPr lang="en-US" err="1"/>
              <a:t>nonummy</a:t>
            </a:r>
            <a:r>
              <a:rPr lang="en-US"/>
              <a:t> </a:t>
            </a:r>
            <a:r>
              <a:rPr lang="en-US" err="1"/>
              <a:t>pede</a:t>
            </a:r>
            <a:r>
              <a:rPr lang="en-US"/>
              <a:t>. </a:t>
            </a:r>
            <a:r>
              <a:rPr lang="en-US" err="1"/>
              <a:t>Mauris</a:t>
            </a:r>
            <a:r>
              <a:rPr lang="en-US"/>
              <a:t> et </a:t>
            </a:r>
            <a:r>
              <a:rPr lang="en-US" err="1"/>
              <a:t>orci</a:t>
            </a:r>
            <a:r>
              <a:rPr lang="en-US"/>
              <a:t>.</a:t>
            </a:r>
          </a:p>
        </p:txBody>
      </p:sp>
      <p:sp>
        <p:nvSpPr>
          <p:cNvPr id="2" name="Footer Placeholder 1">
            <a:extLst>
              <a:ext uri="{FF2B5EF4-FFF2-40B4-BE49-F238E27FC236}">
                <a16:creationId xmlns:a16="http://schemas.microsoft.com/office/drawing/2014/main" id="{A85A980C-84E3-2D1C-3C83-37EF671921AD}"/>
              </a:ext>
            </a:extLst>
          </p:cNvPr>
          <p:cNvSpPr>
            <a:spLocks noGrp="1"/>
          </p:cNvSpPr>
          <p:nvPr>
            <p:ph type="ftr" sz="quarter" idx="32"/>
          </p:nvPr>
        </p:nvSpPr>
        <p:spPr/>
        <p:txBody>
          <a:bodyPr/>
          <a:lstStyle>
            <a:lvl1pPr>
              <a:defRPr>
                <a:solidFill>
                  <a:schemeClr val="accent6">
                    <a:lumMod val="50000"/>
                  </a:schemeClr>
                </a:solidFill>
              </a:defRPr>
            </a:lvl1pPr>
          </a:lstStyle>
          <a:p>
            <a:endParaRPr lang="en-CA"/>
          </a:p>
        </p:txBody>
      </p:sp>
      <p:sp>
        <p:nvSpPr>
          <p:cNvPr id="10" name="Text Placeholder 22">
            <a:extLst>
              <a:ext uri="{FF2B5EF4-FFF2-40B4-BE49-F238E27FC236}">
                <a16:creationId xmlns:a16="http://schemas.microsoft.com/office/drawing/2014/main" id="{5DE8ED68-428F-47DF-6FEA-AE7FB9D8D15D}"/>
              </a:ext>
            </a:extLst>
          </p:cNvPr>
          <p:cNvSpPr>
            <a:spLocks noGrp="1"/>
          </p:cNvSpPr>
          <p:nvPr>
            <p:ph type="body" sz="quarter" idx="34" hasCustomPrompt="1"/>
          </p:nvPr>
        </p:nvSpPr>
        <p:spPr>
          <a:xfrm>
            <a:off x="6240018" y="1706497"/>
            <a:ext cx="5419727" cy="905188"/>
          </a:xfrm>
          <a:prstGeom prst="callout1">
            <a:avLst>
              <a:gd name="adj1" fmla="val 93708"/>
              <a:gd name="adj2" fmla="val -69"/>
              <a:gd name="adj3" fmla="val 93686"/>
              <a:gd name="adj4" fmla="val 11746"/>
            </a:avLst>
          </a:prstGeom>
          <a:ln w="31750">
            <a:solidFill>
              <a:schemeClr val="accent1"/>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accent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12" name="Text Placeholder 16">
            <a:extLst>
              <a:ext uri="{FF2B5EF4-FFF2-40B4-BE49-F238E27FC236}">
                <a16:creationId xmlns:a16="http://schemas.microsoft.com/office/drawing/2014/main" id="{324B9E31-F60C-0248-1D39-D3565D40F967}"/>
              </a:ext>
            </a:extLst>
          </p:cNvPr>
          <p:cNvSpPr>
            <a:spLocks noGrp="1"/>
          </p:cNvSpPr>
          <p:nvPr>
            <p:ph type="body" sz="quarter" idx="35" hasCustomPrompt="1"/>
          </p:nvPr>
        </p:nvSpPr>
        <p:spPr>
          <a:xfrm>
            <a:off x="6240018" y="2868418"/>
            <a:ext cx="5429386" cy="2508379"/>
          </a:xfrm>
        </p:spPr>
        <p:txBody>
          <a:bodyPr wrap="square">
            <a:noAutofit/>
          </a:bodyPr>
          <a:lstStyle>
            <a:lvl1pPr marL="0" indent="0">
              <a:lnSpc>
                <a:spcPct val="100000"/>
              </a:lnSpc>
              <a:spcBef>
                <a:spcPts val="0"/>
              </a:spcBef>
              <a:spcAft>
                <a:spcPts val="400"/>
              </a:spcAft>
              <a:buNone/>
              <a:defRPr lang="en-US" sz="1600" kern="1200" baseline="0" dirty="0">
                <a:solidFill>
                  <a:schemeClr val="tx1"/>
                </a:solidFill>
                <a:latin typeface="+mn-lt"/>
                <a:ea typeface="+mn-ea"/>
                <a:cs typeface="+mn-cs"/>
              </a:defRPr>
            </a:lvl1pPr>
          </a:lstStyle>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a:t>Nunc </a:t>
            </a:r>
            <a:r>
              <a:rPr lang="en-US" err="1"/>
              <a:t>viverra</a:t>
            </a:r>
            <a:r>
              <a:rPr lang="en-US"/>
              <a:t> </a:t>
            </a:r>
            <a:r>
              <a:rPr lang="en-US" err="1"/>
              <a:t>imperdiet</a:t>
            </a:r>
            <a:r>
              <a:rPr lang="en-US"/>
              <a:t> </a:t>
            </a:r>
            <a:r>
              <a:rPr lang="en-US" err="1"/>
              <a:t>enim</a:t>
            </a:r>
            <a:r>
              <a:rPr lang="en-US"/>
              <a:t>. </a:t>
            </a:r>
            <a:r>
              <a:rPr lang="en-US" err="1"/>
              <a:t>Fusce</a:t>
            </a:r>
            <a:r>
              <a:rPr lang="en-US"/>
              <a:t> est. </a:t>
            </a:r>
            <a:r>
              <a:rPr lang="en-US" err="1"/>
              <a:t>Vivamus</a:t>
            </a:r>
            <a:r>
              <a:rPr lang="en-US"/>
              <a:t> a </a:t>
            </a:r>
            <a:r>
              <a:rPr lang="en-US" err="1"/>
              <a:t>tellus</a:t>
            </a:r>
            <a:endParaRPr lang="en-US"/>
          </a:p>
          <a:p>
            <a:pPr marL="0" lvl="0" indent="0" algn="l" defTabSz="914400" rtl="0" eaLnBrk="1" latinLnBrk="0" hangingPunct="1">
              <a:lnSpc>
                <a:spcPct val="100000"/>
              </a:lnSpc>
              <a:spcBef>
                <a:spcPts val="0"/>
              </a:spcBef>
              <a:spcAft>
                <a:spcPts val="400"/>
              </a:spcAft>
              <a:buClrTx/>
              <a:buFont typeface="Arial" panose="020B0604020202020204" pitchFamily="34" charset="0"/>
              <a:buNone/>
            </a:pPr>
            <a:r>
              <a:rPr lang="en-US" err="1"/>
              <a:t>Pellentesque</a:t>
            </a:r>
            <a:r>
              <a:rPr lang="en-US"/>
              <a:t> habitant </a:t>
            </a:r>
            <a:r>
              <a:rPr lang="en-US" err="1"/>
              <a:t>morbi</a:t>
            </a:r>
            <a:r>
              <a:rPr lang="en-US"/>
              <a:t> </a:t>
            </a:r>
            <a:r>
              <a:rPr lang="en-US" err="1"/>
              <a:t>tristique</a:t>
            </a:r>
            <a:r>
              <a:rPr lang="en-US"/>
              <a:t> </a:t>
            </a:r>
            <a:r>
              <a:rPr lang="en-US" err="1"/>
              <a:t>senectus</a:t>
            </a:r>
            <a:r>
              <a:rPr lang="en-US"/>
              <a:t> et </a:t>
            </a:r>
            <a:r>
              <a:rPr lang="en-US" err="1"/>
              <a:t>netus</a:t>
            </a:r>
            <a:r>
              <a:rPr lang="en-US"/>
              <a:t> et </a:t>
            </a:r>
            <a:r>
              <a:rPr lang="en-US" err="1"/>
              <a:t>malesuada</a:t>
            </a:r>
            <a:r>
              <a:rPr lang="en-US"/>
              <a:t> fames ac </a:t>
            </a:r>
            <a:r>
              <a:rPr lang="en-US" err="1"/>
              <a:t>turpis</a:t>
            </a:r>
            <a:r>
              <a:rPr lang="en-US"/>
              <a:t> </a:t>
            </a:r>
            <a:r>
              <a:rPr lang="en-US" err="1"/>
              <a:t>egestas</a:t>
            </a:r>
            <a:r>
              <a:rPr lang="en-US"/>
              <a:t>. Proin pharetra </a:t>
            </a:r>
            <a:r>
              <a:rPr lang="en-US" err="1"/>
              <a:t>nonummy</a:t>
            </a:r>
            <a:r>
              <a:rPr lang="en-US"/>
              <a:t> </a:t>
            </a:r>
            <a:r>
              <a:rPr lang="en-US" err="1"/>
              <a:t>pede</a:t>
            </a:r>
            <a:r>
              <a:rPr lang="en-US"/>
              <a:t>. </a:t>
            </a:r>
            <a:r>
              <a:rPr lang="en-US" err="1"/>
              <a:t>Mauris</a:t>
            </a:r>
            <a:r>
              <a:rPr lang="en-US"/>
              <a:t> et </a:t>
            </a:r>
            <a:r>
              <a:rPr lang="en-US" err="1"/>
              <a:t>orci</a:t>
            </a:r>
            <a:r>
              <a:rPr lang="en-US"/>
              <a:t>.</a:t>
            </a:r>
          </a:p>
        </p:txBody>
      </p:sp>
      <p:grpSp>
        <p:nvGrpSpPr>
          <p:cNvPr id="4" name="Group 3">
            <a:extLst>
              <a:ext uri="{FF2B5EF4-FFF2-40B4-BE49-F238E27FC236}">
                <a16:creationId xmlns:a16="http://schemas.microsoft.com/office/drawing/2014/main" id="{E73B40A2-055E-A2B0-BFF2-3F99C06D5A4B}"/>
              </a:ext>
            </a:extLst>
          </p:cNvPr>
          <p:cNvGrpSpPr/>
          <p:nvPr userDrawn="1"/>
        </p:nvGrpSpPr>
        <p:grpSpPr>
          <a:xfrm>
            <a:off x="12290489" y="-1"/>
            <a:ext cx="2910882" cy="6858001"/>
            <a:chOff x="12290489" y="-1"/>
            <a:chExt cx="2910882" cy="6858001"/>
          </a:xfrm>
        </p:grpSpPr>
        <p:sp>
          <p:nvSpPr>
            <p:cNvPr id="5" name="Rectangle 4">
              <a:extLst>
                <a:ext uri="{FF2B5EF4-FFF2-40B4-BE49-F238E27FC236}">
                  <a16:creationId xmlns:a16="http://schemas.microsoft.com/office/drawing/2014/main" id="{EDEE752C-E1A4-F697-78F4-D3A984FA9AFE}"/>
                </a:ext>
              </a:extLst>
            </p:cNvPr>
            <p:cNvSpPr/>
            <p:nvPr userDrawn="1"/>
          </p:nvSpPr>
          <p:spPr>
            <a:xfrm>
              <a:off x="12290489" y="-1"/>
              <a:ext cx="2735151" cy="6858001"/>
            </a:xfrm>
            <a:prstGeom prst="rect">
              <a:avLst/>
            </a:prstGeom>
            <a:solidFill>
              <a:srgbClr val="EFF1F5"/>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110004020202020204"/>
                <a:ea typeface="+mn-ea"/>
                <a:cs typeface="Aparajita" panose="02020603050405020304" pitchFamily="18" charset="0"/>
              </a:endParaRPr>
            </a:p>
          </p:txBody>
        </p:sp>
        <p:sp>
          <p:nvSpPr>
            <p:cNvPr id="13" name="TextBox 12">
              <a:extLst>
                <a:ext uri="{FF2B5EF4-FFF2-40B4-BE49-F238E27FC236}">
                  <a16:creationId xmlns:a16="http://schemas.microsoft.com/office/drawing/2014/main" id="{D6F854B4-791D-298D-82F6-F1E540D94D45}"/>
                </a:ext>
              </a:extLst>
            </p:cNvPr>
            <p:cNvSpPr txBox="1"/>
            <p:nvPr userDrawn="1"/>
          </p:nvSpPr>
          <p:spPr>
            <a:xfrm>
              <a:off x="12449814" y="173148"/>
              <a:ext cx="1455527" cy="169277"/>
            </a:xfrm>
            <a:prstGeom prst="rect">
              <a:avLst/>
            </a:prstGeom>
          </p:spPr>
          <p:txBody>
            <a:bodyPr vert="horz" wrap="none" lIns="0" tIns="0" rIns="0" bIns="0" rtlCol="0" anchor="t">
              <a:spAutoFit/>
            </a:bodyPr>
            <a:lstStyle>
              <a:defPPr>
                <a:defRPr lang="en-US"/>
              </a:defPPr>
              <a:lvl1pPr>
                <a:defRPr sz="1100">
                  <a:solidFill>
                    <a:schemeClr val="accent2"/>
                  </a:solidFill>
                  <a:latin typeface="Arial" charset="0"/>
                  <a:ea typeface="Arial" charset="0"/>
                  <a:cs typeface="Arial"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HOW TO ADD AN ICON</a:t>
              </a:r>
            </a:p>
          </p:txBody>
        </p:sp>
        <p:cxnSp>
          <p:nvCxnSpPr>
            <p:cNvPr id="14" name="Straight Connector 13">
              <a:extLst>
                <a:ext uri="{FF2B5EF4-FFF2-40B4-BE49-F238E27FC236}">
                  <a16:creationId xmlns:a16="http://schemas.microsoft.com/office/drawing/2014/main" id="{267F22F2-E4EE-CEDC-B460-36FA6E7CD5C5}"/>
                </a:ext>
              </a:extLst>
            </p:cNvPr>
            <p:cNvCxnSpPr>
              <a:cxnSpLocks/>
            </p:cNvCxnSpPr>
            <p:nvPr userDrawn="1"/>
          </p:nvCxnSpPr>
          <p:spPr>
            <a:xfrm>
              <a:off x="12449814" y="423012"/>
              <a:ext cx="270000" cy="0"/>
            </a:xfrm>
            <a:prstGeom prst="line">
              <a:avLst/>
            </a:prstGeom>
            <a:noFill/>
            <a:ln w="19050" cap="flat" cmpd="sng" algn="ctr">
              <a:solidFill>
                <a:srgbClr val="2A2AEA"/>
              </a:solidFill>
              <a:prstDash val="solid"/>
            </a:ln>
            <a:effectLst/>
          </p:spPr>
        </p:cxnSp>
        <p:sp>
          <p:nvSpPr>
            <p:cNvPr id="15" name="TextBox 14">
              <a:extLst>
                <a:ext uri="{FF2B5EF4-FFF2-40B4-BE49-F238E27FC236}">
                  <a16:creationId xmlns:a16="http://schemas.microsoft.com/office/drawing/2014/main" id="{85789A14-1EA0-EF0D-54AF-B13D8339D387}"/>
                </a:ext>
              </a:extLst>
            </p:cNvPr>
            <p:cNvSpPr txBox="1"/>
            <p:nvPr userDrawn="1"/>
          </p:nvSpPr>
          <p:spPr>
            <a:xfrm>
              <a:off x="12614407" y="1281322"/>
              <a:ext cx="2297338" cy="606192"/>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900"/>
                </a:spcBef>
                <a:spcAft>
                  <a:spcPts val="300"/>
                </a:spcAft>
                <a:buClrTx/>
                <a:buSzTx/>
                <a:buFont typeface="Arial" panose="020B0604020202020204" pitchFamily="34" charset="0"/>
                <a:buNone/>
                <a:tabLst/>
                <a:defRPr/>
              </a:pPr>
              <a:r>
                <a:rPr kumimoji="0" lang="en-US" sz="600" b="1"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Method 1: </a:t>
              </a:r>
              <a:r>
                <a:rPr kumimoji="0" lang="en-US" sz="600" b="0"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from file browser</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Drag the icon onto the slide.</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70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Note: If there are multiple image placeholders on the slide, select the intended placeholder before dragging in the image to let PowerPoint know where you want it.</a:t>
              </a:r>
              <a:endParaRPr kumimoji="0" lang="en-US" sz="100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endParaRPr>
            </a:p>
          </p:txBody>
        </p:sp>
        <p:sp>
          <p:nvSpPr>
            <p:cNvPr id="16" name="TextBox 15">
              <a:extLst>
                <a:ext uri="{FF2B5EF4-FFF2-40B4-BE49-F238E27FC236}">
                  <a16:creationId xmlns:a16="http://schemas.microsoft.com/office/drawing/2014/main" id="{755E332A-EF30-A112-697B-F58A11E2ACD9}"/>
                </a:ext>
              </a:extLst>
            </p:cNvPr>
            <p:cNvSpPr txBox="1">
              <a:spLocks noChangeAspect="1"/>
            </p:cNvSpPr>
            <p:nvPr/>
          </p:nvSpPr>
          <p:spPr>
            <a:xfrm>
              <a:off x="12449814" y="566082"/>
              <a:ext cx="114706" cy="114706"/>
            </a:xfrm>
            <a:prstGeom prst="ellipse">
              <a:avLst/>
            </a:prstGeom>
            <a:solidFill>
              <a:srgbClr val="2A2AEA"/>
            </a:solidFill>
          </p:spPr>
          <p:txBody>
            <a:bodyPr vert="horz"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 b="0" i="0" u="none" strike="noStrike" kern="0" cap="none" spc="0" normalizeH="0" baseline="0" noProof="0">
                  <a:ln>
                    <a:noFill/>
                  </a:ln>
                  <a:solidFill>
                    <a:srgbClr val="FFFFFF"/>
                  </a:solidFill>
                  <a:effectLst/>
                  <a:uLnTx/>
                  <a:uFillTx/>
                  <a:ea typeface="Arial" charset="0"/>
                  <a:cs typeface="Aparajita" panose="02020603050405020304" pitchFamily="18" charset="0"/>
                </a:rPr>
                <a:t>1</a:t>
              </a:r>
            </a:p>
          </p:txBody>
        </p:sp>
        <p:sp>
          <p:nvSpPr>
            <p:cNvPr id="17" name="TextBox 16">
              <a:extLst>
                <a:ext uri="{FF2B5EF4-FFF2-40B4-BE49-F238E27FC236}">
                  <a16:creationId xmlns:a16="http://schemas.microsoft.com/office/drawing/2014/main" id="{06428AB7-9A66-D178-754C-96C736142CCB}"/>
                </a:ext>
              </a:extLst>
            </p:cNvPr>
            <p:cNvSpPr txBox="1">
              <a:spLocks noChangeAspect="1"/>
            </p:cNvSpPr>
            <p:nvPr/>
          </p:nvSpPr>
          <p:spPr>
            <a:xfrm>
              <a:off x="12449814" y="1018081"/>
              <a:ext cx="114706" cy="114706"/>
            </a:xfrm>
            <a:prstGeom prst="ellipse">
              <a:avLst/>
            </a:prstGeom>
            <a:solidFill>
              <a:srgbClr val="2A2AEA"/>
            </a:solidFill>
          </p:spPr>
          <p:txBody>
            <a:bodyPr vert="horz"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 b="0" i="0" u="none" strike="noStrike" kern="0" cap="none" spc="0" normalizeH="0" baseline="0" noProof="0">
                  <a:ln>
                    <a:noFill/>
                  </a:ln>
                  <a:solidFill>
                    <a:srgbClr val="FFFFFF"/>
                  </a:solidFill>
                  <a:effectLst/>
                  <a:uLnTx/>
                  <a:uFillTx/>
                  <a:ea typeface="Arial" charset="0"/>
                  <a:cs typeface="Aparajita" panose="02020603050405020304" pitchFamily="18" charset="0"/>
                </a:rPr>
                <a:t>2</a:t>
              </a:r>
            </a:p>
          </p:txBody>
        </p:sp>
        <p:sp>
          <p:nvSpPr>
            <p:cNvPr id="18" name="TextBox 17">
              <a:extLst>
                <a:ext uri="{FF2B5EF4-FFF2-40B4-BE49-F238E27FC236}">
                  <a16:creationId xmlns:a16="http://schemas.microsoft.com/office/drawing/2014/main" id="{50B98DCC-649C-7F0A-8855-3B2ABC32E6D5}"/>
                </a:ext>
              </a:extLst>
            </p:cNvPr>
            <p:cNvSpPr txBox="1"/>
            <p:nvPr userDrawn="1"/>
          </p:nvSpPr>
          <p:spPr>
            <a:xfrm>
              <a:off x="12614406" y="545515"/>
              <a:ext cx="2586965" cy="612988"/>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70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Source icon from the </a:t>
              </a:r>
              <a:b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br>
              <a:r>
                <a:rPr kumimoji="0" lang="en-US" sz="1050" b="0" i="0" u="none" strike="noStrike" kern="0" cap="none" spc="0" normalizeH="0" baseline="0" noProof="0">
                  <a:ln>
                    <a:noFill/>
                  </a:ln>
                  <a:solidFill>
                    <a:srgbClr val="2A2AEA"/>
                  </a:solidFill>
                  <a:effectLst/>
                  <a:uLnTx/>
                  <a:uFillTx/>
                  <a:latin typeface="Aptos" panose="020B0004020202020204" pitchFamily="34" charset="0"/>
                  <a:cs typeface="Aparajita" panose="02020603050405020304" pitchFamily="18" charset="0"/>
                </a:rPr>
                <a:t>Qualcomm Icon Library</a:t>
              </a:r>
            </a:p>
            <a:p>
              <a:pPr marL="0" marR="0" lvl="0" indent="0" defTabSz="914400" eaLnBrk="1" fontAlgn="auto" latinLnBrk="0" hangingPunct="1">
                <a:lnSpc>
                  <a:spcPct val="100000"/>
                </a:lnSpc>
                <a:spcBef>
                  <a:spcPts val="70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Add the icon to the placeholder.</a:t>
              </a:r>
            </a:p>
          </p:txBody>
        </p:sp>
        <p:sp>
          <p:nvSpPr>
            <p:cNvPr id="19" name="TextBox 18">
              <a:extLst>
                <a:ext uri="{FF2B5EF4-FFF2-40B4-BE49-F238E27FC236}">
                  <a16:creationId xmlns:a16="http://schemas.microsoft.com/office/drawing/2014/main" id="{6DE41E0E-8A18-AA10-9731-51FAC49D5895}"/>
                </a:ext>
              </a:extLst>
            </p:cNvPr>
            <p:cNvSpPr txBox="1"/>
            <p:nvPr userDrawn="1"/>
          </p:nvSpPr>
          <p:spPr>
            <a:xfrm>
              <a:off x="12614407" y="1990969"/>
              <a:ext cx="1981357" cy="605550"/>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900"/>
                </a:spcBef>
                <a:spcAft>
                  <a:spcPts val="300"/>
                </a:spcAft>
                <a:buClrTx/>
                <a:buSzTx/>
                <a:buFont typeface="Arial" panose="020B0604020202020204" pitchFamily="34" charset="0"/>
                <a:buNone/>
                <a:tabLst/>
                <a:defRPr/>
              </a:pPr>
              <a:r>
                <a:rPr kumimoji="0" lang="en-US" sz="600" b="1"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Method 2: </a:t>
              </a:r>
              <a:r>
                <a:rPr kumimoji="0" lang="en-US" sz="600" b="0"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Paste from clipboard</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Select the icon placeholder.</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Right-click or use keyboard shortcuts to paste the icon.</a:t>
              </a:r>
            </a:p>
          </p:txBody>
        </p:sp>
        <p:sp>
          <p:nvSpPr>
            <p:cNvPr id="20" name="TextBox 19">
              <a:extLst>
                <a:ext uri="{FF2B5EF4-FFF2-40B4-BE49-F238E27FC236}">
                  <a16:creationId xmlns:a16="http://schemas.microsoft.com/office/drawing/2014/main" id="{CF48917A-AD97-415A-90D7-5893029BFEED}"/>
                </a:ext>
              </a:extLst>
            </p:cNvPr>
            <p:cNvSpPr txBox="1"/>
            <p:nvPr userDrawn="1"/>
          </p:nvSpPr>
          <p:spPr>
            <a:xfrm>
              <a:off x="12614407" y="2699974"/>
              <a:ext cx="2297338" cy="421654"/>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900"/>
                </a:spcBef>
                <a:spcAft>
                  <a:spcPts val="300"/>
                </a:spcAft>
                <a:buClrTx/>
                <a:buSzTx/>
                <a:buFont typeface="Arial" panose="020B0604020202020204" pitchFamily="34" charset="0"/>
                <a:buNone/>
                <a:tabLst/>
                <a:defRPr/>
              </a:pPr>
              <a:r>
                <a:rPr kumimoji="0" lang="en-US" sz="600" b="1"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Method 3: </a:t>
              </a:r>
              <a:r>
                <a:rPr kumimoji="0" lang="en-US" sz="600" b="0"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Placeholder icon</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Click the image icon inside the placeholder to browse for an icon.</a:t>
              </a:r>
            </a:p>
          </p:txBody>
        </p:sp>
        <p:grpSp>
          <p:nvGrpSpPr>
            <p:cNvPr id="21" name="Group 20">
              <a:extLst>
                <a:ext uri="{FF2B5EF4-FFF2-40B4-BE49-F238E27FC236}">
                  <a16:creationId xmlns:a16="http://schemas.microsoft.com/office/drawing/2014/main" id="{484A08CC-B4A7-E637-B3B8-9C7BEC8972CF}"/>
                </a:ext>
              </a:extLst>
            </p:cNvPr>
            <p:cNvGrpSpPr/>
            <p:nvPr userDrawn="1"/>
          </p:nvGrpSpPr>
          <p:grpSpPr>
            <a:xfrm>
              <a:off x="12429548" y="3236396"/>
              <a:ext cx="2735151" cy="1280928"/>
              <a:chOff x="9286315" y="6976989"/>
              <a:chExt cx="2735151" cy="1280928"/>
            </a:xfrm>
          </p:grpSpPr>
          <p:sp>
            <p:nvSpPr>
              <p:cNvPr id="32" name="Rectangle 31">
                <a:extLst>
                  <a:ext uri="{FF2B5EF4-FFF2-40B4-BE49-F238E27FC236}">
                    <a16:creationId xmlns:a16="http://schemas.microsoft.com/office/drawing/2014/main" id="{28618616-B797-3EE5-4427-875C50F617CA}"/>
                  </a:ext>
                </a:extLst>
              </p:cNvPr>
              <p:cNvSpPr/>
              <p:nvPr userDrawn="1"/>
            </p:nvSpPr>
            <p:spPr>
              <a:xfrm>
                <a:off x="9286315" y="6976989"/>
                <a:ext cx="2735151" cy="1280928"/>
              </a:xfrm>
              <a:prstGeom prst="rect">
                <a:avLst/>
              </a:prstGeom>
              <a:solidFill>
                <a:srgbClr val="000000"/>
              </a:solidFill>
              <a:ln w="25400" cap="flat" cmpd="sng" algn="ctr">
                <a:solidFill>
                  <a:srgbClr val="EFF1F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110004020202020204"/>
                  <a:ea typeface="+mn-ea"/>
                  <a:cs typeface="Aparajita" panose="02020603050405020304" pitchFamily="18" charset="0"/>
                </a:endParaRPr>
              </a:p>
            </p:txBody>
          </p:sp>
          <p:sp>
            <p:nvSpPr>
              <p:cNvPr id="33" name="TextBox 32">
                <a:extLst>
                  <a:ext uri="{FF2B5EF4-FFF2-40B4-BE49-F238E27FC236}">
                    <a16:creationId xmlns:a16="http://schemas.microsoft.com/office/drawing/2014/main" id="{DD9DFDBF-EA94-773D-3E7F-123BBBCBEDC3}"/>
                  </a:ext>
                </a:extLst>
              </p:cNvPr>
              <p:cNvSpPr txBox="1"/>
              <p:nvPr userDrawn="1"/>
            </p:nvSpPr>
            <p:spPr>
              <a:xfrm>
                <a:off x="9970738" y="7105788"/>
                <a:ext cx="1983958" cy="169277"/>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FFFFFF"/>
                    </a:solidFill>
                    <a:effectLst/>
                    <a:uLnTx/>
                    <a:uFillTx/>
                    <a:ea typeface="Arial" charset="0"/>
                    <a:cs typeface="Aparajita" panose="02020603050405020304" pitchFamily="18" charset="0"/>
                  </a:rPr>
                  <a:t>Cropping Graphics</a:t>
                </a:r>
              </a:p>
            </p:txBody>
          </p:sp>
          <p:pic>
            <p:nvPicPr>
              <p:cNvPr id="34" name="Graphic 33">
                <a:extLst>
                  <a:ext uri="{FF2B5EF4-FFF2-40B4-BE49-F238E27FC236}">
                    <a16:creationId xmlns:a16="http://schemas.microsoft.com/office/drawing/2014/main" id="{A222012F-1DEC-198D-C75A-DF86517B513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46538" y="7116071"/>
                <a:ext cx="155227" cy="155227"/>
              </a:xfrm>
              <a:prstGeom prst="rect">
                <a:avLst/>
              </a:prstGeom>
            </p:spPr>
          </p:pic>
          <p:sp>
            <p:nvSpPr>
              <p:cNvPr id="35" name="TextBox 34">
                <a:extLst>
                  <a:ext uri="{FF2B5EF4-FFF2-40B4-BE49-F238E27FC236}">
                    <a16:creationId xmlns:a16="http://schemas.microsoft.com/office/drawing/2014/main" id="{2D4DDD9F-0948-892E-48F0-9F7CF6859444}"/>
                  </a:ext>
                </a:extLst>
              </p:cNvPr>
              <p:cNvSpPr txBox="1"/>
              <p:nvPr userDrawn="1"/>
            </p:nvSpPr>
            <p:spPr>
              <a:xfrm>
                <a:off x="9446538" y="7369972"/>
                <a:ext cx="2384904" cy="738664"/>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Right-click on the icon.</a:t>
                </a:r>
              </a:p>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Choose “Crop” from the menu. (           )</a:t>
                </a:r>
              </a:p>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Adjust the size and position of the image.</a:t>
                </a:r>
              </a:p>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Press Esc or click outside the image area to exit the cropping mode.</a:t>
                </a:r>
              </a:p>
            </p:txBody>
          </p:sp>
          <p:pic>
            <p:nvPicPr>
              <p:cNvPr id="36" name="Picture 35">
                <a:extLst>
                  <a:ext uri="{FF2B5EF4-FFF2-40B4-BE49-F238E27FC236}">
                    <a16:creationId xmlns:a16="http://schemas.microsoft.com/office/drawing/2014/main" id="{575D8087-DA52-537B-654B-7335D1A8933D}"/>
                  </a:ext>
                </a:extLst>
              </p:cNvPr>
              <p:cNvPicPr>
                <a:picLocks noChangeAspect="1"/>
              </p:cNvPicPr>
              <p:nvPr userDrawn="1"/>
            </p:nvPicPr>
            <p:blipFill rotWithShape="1">
              <a:blip r:embed="rId4"/>
              <a:srcRect l="33684" t="12097" r="43371" b="20368"/>
              <a:stretch/>
            </p:blipFill>
            <p:spPr>
              <a:xfrm>
                <a:off x="11243541" y="7454405"/>
                <a:ext cx="136897" cy="213643"/>
              </a:xfrm>
              <a:prstGeom prst="rect">
                <a:avLst/>
              </a:prstGeom>
              <a:ln w="19050">
                <a:noFill/>
              </a:ln>
            </p:spPr>
          </p:pic>
          <p:sp>
            <p:nvSpPr>
              <p:cNvPr id="64" name="TextBox 63">
                <a:extLst>
                  <a:ext uri="{FF2B5EF4-FFF2-40B4-BE49-F238E27FC236}">
                    <a16:creationId xmlns:a16="http://schemas.microsoft.com/office/drawing/2014/main" id="{9A78683B-4C0B-8A46-28EE-2CCB4517F58A}"/>
                  </a:ext>
                </a:extLst>
              </p:cNvPr>
              <p:cNvSpPr txBox="1"/>
              <p:nvPr userDrawn="1"/>
            </p:nvSpPr>
            <p:spPr>
              <a:xfrm>
                <a:off x="9667287" y="7119168"/>
                <a:ext cx="272091" cy="153888"/>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all" spc="150" normalizeH="0" baseline="0" noProof="0">
                    <a:ln>
                      <a:noFill/>
                    </a:ln>
                    <a:solidFill>
                      <a:srgbClr val="FFFFFF"/>
                    </a:solidFill>
                    <a:effectLst/>
                    <a:uLnTx/>
                    <a:uFillTx/>
                  </a:rPr>
                  <a:t>TIP</a:t>
                </a:r>
              </a:p>
            </p:txBody>
          </p:sp>
        </p:grpSp>
        <p:grpSp>
          <p:nvGrpSpPr>
            <p:cNvPr id="22" name="Group 21">
              <a:extLst>
                <a:ext uri="{FF2B5EF4-FFF2-40B4-BE49-F238E27FC236}">
                  <a16:creationId xmlns:a16="http://schemas.microsoft.com/office/drawing/2014/main" id="{2B779AA1-E5B3-C52E-0804-1909427F8692}"/>
                </a:ext>
              </a:extLst>
            </p:cNvPr>
            <p:cNvGrpSpPr/>
            <p:nvPr userDrawn="1"/>
          </p:nvGrpSpPr>
          <p:grpSpPr>
            <a:xfrm>
              <a:off x="12429548" y="4543123"/>
              <a:ext cx="2735151" cy="2200108"/>
              <a:chOff x="9538241" y="5155416"/>
              <a:chExt cx="2735151" cy="2200108"/>
            </a:xfrm>
          </p:grpSpPr>
          <p:sp>
            <p:nvSpPr>
              <p:cNvPr id="23" name="Rectangle 22">
                <a:extLst>
                  <a:ext uri="{FF2B5EF4-FFF2-40B4-BE49-F238E27FC236}">
                    <a16:creationId xmlns:a16="http://schemas.microsoft.com/office/drawing/2014/main" id="{4715FDF0-F4E4-791F-2F02-4CB6CBC1FCBC}"/>
                  </a:ext>
                </a:extLst>
              </p:cNvPr>
              <p:cNvSpPr/>
              <p:nvPr userDrawn="1"/>
            </p:nvSpPr>
            <p:spPr>
              <a:xfrm>
                <a:off x="9538241" y="5155416"/>
                <a:ext cx="2735151" cy="2200108"/>
              </a:xfrm>
              <a:prstGeom prst="rect">
                <a:avLst/>
              </a:prstGeom>
              <a:solidFill>
                <a:srgbClr val="000000"/>
              </a:solidFill>
              <a:ln w="25400" cap="flat" cmpd="sng" algn="ctr">
                <a:solidFill>
                  <a:srgbClr val="EFF1F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110004020202020204"/>
                  <a:ea typeface="+mn-ea"/>
                  <a:cs typeface="Aparajita" panose="02020603050405020304" pitchFamily="18" charset="0"/>
                </a:endParaRPr>
              </a:p>
            </p:txBody>
          </p:sp>
          <p:sp>
            <p:nvSpPr>
              <p:cNvPr id="24" name="TextBox 23">
                <a:extLst>
                  <a:ext uri="{FF2B5EF4-FFF2-40B4-BE49-F238E27FC236}">
                    <a16:creationId xmlns:a16="http://schemas.microsoft.com/office/drawing/2014/main" id="{863BBF2E-92AD-D0EE-9CC1-8D77FA473234}"/>
                  </a:ext>
                </a:extLst>
              </p:cNvPr>
              <p:cNvSpPr txBox="1"/>
              <p:nvPr userDrawn="1"/>
            </p:nvSpPr>
            <p:spPr>
              <a:xfrm>
                <a:off x="10222664" y="5284216"/>
                <a:ext cx="1983958" cy="169277"/>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FFFFFF"/>
                    </a:solidFill>
                    <a:effectLst/>
                    <a:uLnTx/>
                    <a:uFillTx/>
                    <a:ea typeface="Arial" charset="0"/>
                    <a:cs typeface="Aparajita" panose="02020603050405020304" pitchFamily="18" charset="0"/>
                  </a:rPr>
                  <a:t>Changing Icons</a:t>
                </a:r>
              </a:p>
            </p:txBody>
          </p:sp>
          <p:pic>
            <p:nvPicPr>
              <p:cNvPr id="25" name="Graphic 24">
                <a:extLst>
                  <a:ext uri="{FF2B5EF4-FFF2-40B4-BE49-F238E27FC236}">
                    <a16:creationId xmlns:a16="http://schemas.microsoft.com/office/drawing/2014/main" id="{B0A35D3F-F060-3B43-E155-E9A443DFE7B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98464" y="5294499"/>
                <a:ext cx="155227" cy="155227"/>
              </a:xfrm>
              <a:prstGeom prst="rect">
                <a:avLst/>
              </a:prstGeom>
            </p:spPr>
          </p:pic>
          <p:sp>
            <p:nvSpPr>
              <p:cNvPr id="26" name="TextBox 25">
                <a:extLst>
                  <a:ext uri="{FF2B5EF4-FFF2-40B4-BE49-F238E27FC236}">
                    <a16:creationId xmlns:a16="http://schemas.microsoft.com/office/drawing/2014/main" id="{FB143D18-DF39-46C9-DAE4-64C09E6C5111}"/>
                  </a:ext>
                </a:extLst>
              </p:cNvPr>
              <p:cNvSpPr txBox="1"/>
              <p:nvPr userDrawn="1"/>
            </p:nvSpPr>
            <p:spPr>
              <a:xfrm>
                <a:off x="9713479" y="5605333"/>
                <a:ext cx="2481100" cy="256480"/>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0" cap="all" spc="20" normalizeH="0" baseline="0" noProof="0">
                    <a:ln>
                      <a:noFill/>
                    </a:ln>
                    <a:solidFill>
                      <a:srgbClr val="FFFFFF"/>
                    </a:solidFill>
                    <a:effectLst/>
                    <a:uLnTx/>
                    <a:uFillTx/>
                    <a:cs typeface="Aparajita" panose="02020603050405020304" pitchFamily="18" charset="0"/>
                  </a:rPr>
                  <a:t>Method 1: </a:t>
                </a:r>
                <a:r>
                  <a:rPr kumimoji="0" lang="en-US" sz="600" b="0" i="0" u="none" strike="noStrike" kern="0" cap="all" spc="20" normalizeH="0" baseline="0" noProof="0">
                    <a:ln>
                      <a:noFill/>
                    </a:ln>
                    <a:solidFill>
                      <a:srgbClr val="FFFFFF"/>
                    </a:solidFill>
                    <a:effectLst/>
                    <a:uLnTx/>
                    <a:uFillTx/>
                    <a:cs typeface="Aparajita" panose="02020603050405020304" pitchFamily="18" charset="0"/>
                  </a:rPr>
                  <a:t>RIGHT CLICK</a:t>
                </a:r>
              </a:p>
              <a:p>
                <a:pPr marL="0" marR="0" lvl="0" indent="0" defTabSz="914400" eaLnBrk="1" fontAlgn="auto" latinLnBrk="0" hangingPunct="1">
                  <a:lnSpc>
                    <a:spcPct val="100000"/>
                  </a:lnSpc>
                  <a:spcBef>
                    <a:spcPts val="200"/>
                  </a:spcBef>
                  <a:spcAft>
                    <a:spcPts val="0"/>
                  </a:spcAft>
                  <a:buClrTx/>
                  <a:buSzTx/>
                  <a:buFontTx/>
                  <a:buNone/>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Right-click on icon and select “Change Picture”</a:t>
                </a:r>
              </a:p>
            </p:txBody>
          </p:sp>
          <p:sp>
            <p:nvSpPr>
              <p:cNvPr id="27" name="TextBox 26">
                <a:extLst>
                  <a:ext uri="{FF2B5EF4-FFF2-40B4-BE49-F238E27FC236}">
                    <a16:creationId xmlns:a16="http://schemas.microsoft.com/office/drawing/2014/main" id="{8A962D4B-B0AB-F956-4AD2-7A0D8109B74B}"/>
                  </a:ext>
                </a:extLst>
              </p:cNvPr>
              <p:cNvSpPr txBox="1"/>
              <p:nvPr userDrawn="1"/>
            </p:nvSpPr>
            <p:spPr>
              <a:xfrm>
                <a:off x="9713479" y="6516011"/>
                <a:ext cx="2422981" cy="499367"/>
              </a:xfrm>
              <a:prstGeom prst="rect">
                <a:avLst/>
              </a:prstGeom>
            </p:spPr>
            <p:txBody>
              <a:bodyPr vert="horz" wrap="square" lIns="0" tIns="0" rIns="0" bIns="0" rtlCol="0" anchor="t">
                <a:spAutoFit/>
              </a:bodyPr>
              <a:lstStyle/>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Deleting the image may bring the image placeholder to the top layer, covering the photo caption textbox. Right-click on the placeholder and choose “Send to Back”.</a:t>
                </a:r>
              </a:p>
            </p:txBody>
          </p:sp>
          <p:sp>
            <p:nvSpPr>
              <p:cNvPr id="28" name="TextBox 27">
                <a:extLst>
                  <a:ext uri="{FF2B5EF4-FFF2-40B4-BE49-F238E27FC236}">
                    <a16:creationId xmlns:a16="http://schemas.microsoft.com/office/drawing/2014/main" id="{5C7490AF-2195-0CB4-1238-0DF1D762981D}"/>
                  </a:ext>
                </a:extLst>
              </p:cNvPr>
              <p:cNvSpPr txBox="1"/>
              <p:nvPr userDrawn="1"/>
            </p:nvSpPr>
            <p:spPr>
              <a:xfrm>
                <a:off x="9713479" y="6063079"/>
                <a:ext cx="2422981" cy="394980"/>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0" cap="all" spc="20" normalizeH="0" baseline="0" noProof="0">
                    <a:ln>
                      <a:noFill/>
                    </a:ln>
                    <a:solidFill>
                      <a:srgbClr val="FFFFFF"/>
                    </a:solidFill>
                    <a:effectLst/>
                    <a:uLnTx/>
                    <a:uFillTx/>
                    <a:cs typeface="Aparajita" panose="02020603050405020304" pitchFamily="18" charset="0"/>
                  </a:rPr>
                  <a:t>Method 2: </a:t>
                </a:r>
                <a:r>
                  <a:rPr kumimoji="0" lang="en-US" sz="600" b="0" i="0" u="none" strike="noStrike" kern="0" cap="all" spc="20" normalizeH="0" baseline="0" noProof="0">
                    <a:ln>
                      <a:noFill/>
                    </a:ln>
                    <a:solidFill>
                      <a:srgbClr val="FFFFFF"/>
                    </a:solidFill>
                    <a:effectLst/>
                    <a:uLnTx/>
                    <a:uFillTx/>
                    <a:cs typeface="Aparajita" panose="02020603050405020304" pitchFamily="18" charset="0"/>
                  </a:rPr>
                  <a:t>RESET PLACEHOLDER</a:t>
                </a:r>
              </a:p>
              <a:p>
                <a:pPr marL="0" marR="0" lvl="0" indent="0" defTabSz="914400" eaLnBrk="1" fontAlgn="auto" latinLnBrk="0" hangingPunct="1">
                  <a:lnSpc>
                    <a:spcPct val="100000"/>
                  </a:lnSpc>
                  <a:spcBef>
                    <a:spcPts val="200"/>
                  </a:spcBef>
                  <a:spcAft>
                    <a:spcPts val="0"/>
                  </a:spcAft>
                  <a:buClrTx/>
                  <a:buSzTx/>
                  <a:buFontTx/>
                  <a:buNone/>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First, delete the existing icon to reset the photo placeholder functionality.</a:t>
                </a:r>
              </a:p>
            </p:txBody>
          </p:sp>
          <p:sp>
            <p:nvSpPr>
              <p:cNvPr id="29" name="TextBox 28">
                <a:extLst>
                  <a:ext uri="{FF2B5EF4-FFF2-40B4-BE49-F238E27FC236}">
                    <a16:creationId xmlns:a16="http://schemas.microsoft.com/office/drawing/2014/main" id="{6440AADE-636F-2B92-B641-FC0392D663FB}"/>
                  </a:ext>
                </a:extLst>
              </p:cNvPr>
              <p:cNvSpPr txBox="1"/>
              <p:nvPr userDrawn="1"/>
            </p:nvSpPr>
            <p:spPr>
              <a:xfrm>
                <a:off x="9713479" y="7056726"/>
                <a:ext cx="2422981" cy="138499"/>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200"/>
                  </a:spcBef>
                  <a:spcAft>
                    <a:spcPts val="0"/>
                  </a:spcAft>
                  <a:buClrTx/>
                  <a:buSzTx/>
                  <a:buFontTx/>
                  <a:buNone/>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You can now add a new icon as normal.</a:t>
                </a:r>
              </a:p>
            </p:txBody>
          </p:sp>
          <p:cxnSp>
            <p:nvCxnSpPr>
              <p:cNvPr id="30" name="Straight Connector 29">
                <a:extLst>
                  <a:ext uri="{FF2B5EF4-FFF2-40B4-BE49-F238E27FC236}">
                    <a16:creationId xmlns:a16="http://schemas.microsoft.com/office/drawing/2014/main" id="{102D8CF1-F51D-5520-CD8F-C7DB754030EB}"/>
                  </a:ext>
                </a:extLst>
              </p:cNvPr>
              <p:cNvCxnSpPr>
                <a:cxnSpLocks/>
              </p:cNvCxnSpPr>
              <p:nvPr userDrawn="1"/>
            </p:nvCxnSpPr>
            <p:spPr>
              <a:xfrm>
                <a:off x="9713479" y="5957047"/>
                <a:ext cx="270000" cy="0"/>
              </a:xfrm>
              <a:prstGeom prst="line">
                <a:avLst/>
              </a:prstGeom>
              <a:noFill/>
              <a:ln w="9525" cap="flat" cmpd="sng" algn="ctr">
                <a:solidFill>
                  <a:srgbClr val="833AFF"/>
                </a:solidFill>
                <a:prstDash val="solid"/>
              </a:ln>
              <a:effectLst/>
            </p:spPr>
          </p:cxnSp>
          <p:sp>
            <p:nvSpPr>
              <p:cNvPr id="31" name="TextBox 30">
                <a:extLst>
                  <a:ext uri="{FF2B5EF4-FFF2-40B4-BE49-F238E27FC236}">
                    <a16:creationId xmlns:a16="http://schemas.microsoft.com/office/drawing/2014/main" id="{E22151D4-22CC-F8A9-A66E-6D43C913DBA4}"/>
                  </a:ext>
                </a:extLst>
              </p:cNvPr>
              <p:cNvSpPr txBox="1"/>
              <p:nvPr userDrawn="1"/>
            </p:nvSpPr>
            <p:spPr>
              <a:xfrm>
                <a:off x="9919213" y="5297596"/>
                <a:ext cx="272091" cy="153888"/>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all" spc="150" normalizeH="0" baseline="0" noProof="0">
                    <a:ln>
                      <a:noFill/>
                    </a:ln>
                    <a:solidFill>
                      <a:srgbClr val="FFFFFF"/>
                    </a:solidFill>
                    <a:effectLst/>
                    <a:uLnTx/>
                    <a:uFillTx/>
                  </a:rPr>
                  <a:t>TIP</a:t>
                </a:r>
              </a:p>
            </p:txBody>
          </p:sp>
        </p:grpSp>
      </p:grpSp>
      <p:sp>
        <p:nvSpPr>
          <p:cNvPr id="8" name="TextBox 7">
            <a:extLst>
              <a:ext uri="{FF2B5EF4-FFF2-40B4-BE49-F238E27FC236}">
                <a16:creationId xmlns:a16="http://schemas.microsoft.com/office/drawing/2014/main" id="{6C182914-E405-9E07-DF0D-8AEF3CD888E3}"/>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accent6">
                    <a:lumMod val="50000"/>
                  </a:schemeClr>
                </a:solidFill>
                <a:latin typeface="+mn-lt"/>
                <a:ea typeface="+mn-ea"/>
                <a:cs typeface="+mn-cs"/>
              </a:rPr>
              <a:pPr marL="0" lvl="0" algn="l" defTabSz="914400" rtl="0" eaLnBrk="1" latinLnBrk="0" hangingPunct="1">
                <a:lnSpc>
                  <a:spcPct val="125000"/>
                </a:lnSpc>
              </a:pPr>
              <a:t>‹#›</a:t>
            </a:fld>
            <a:endParaRPr lang="en-US" sz="800" kern="1200">
              <a:solidFill>
                <a:schemeClr val="accent6">
                  <a:lumMod val="50000"/>
                </a:schemeClr>
              </a:solidFill>
              <a:latin typeface="+mn-lt"/>
              <a:ea typeface="+mn-ea"/>
              <a:cs typeface="+mn-cs"/>
            </a:endParaRPr>
          </a:p>
        </p:txBody>
      </p:sp>
      <p:sp>
        <p:nvSpPr>
          <p:cNvPr id="9" name="TextBox 8">
            <a:extLst>
              <a:ext uri="{FF2B5EF4-FFF2-40B4-BE49-F238E27FC236}">
                <a16:creationId xmlns:a16="http://schemas.microsoft.com/office/drawing/2014/main" id="{DC888CA0-7251-59CE-BB46-6A2394817998}"/>
              </a:ext>
            </a:extLst>
          </p:cNvPr>
          <p:cNvSpPr txBox="1"/>
          <p:nvPr userDrawn="1"/>
        </p:nvSpPr>
        <p:spPr>
          <a:xfrm>
            <a:off x="6773075" y="6396526"/>
            <a:ext cx="4765549" cy="11695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800" kern="1200" baseline="0">
                <a:solidFill>
                  <a:schemeClr val="accent6">
                    <a:lumMod val="50000"/>
                  </a:schemeClr>
                </a:solidFill>
                <a:latin typeface="+mn-lt"/>
                <a:ea typeface="+mn-ea"/>
                <a:cs typeface="+mn-cs"/>
              </a:rPr>
              <a:t>Confidential – Qualcomm Technologies, Inc. and/or its affiliated companies – May Contain Trade Secrets</a:t>
            </a:r>
          </a:p>
        </p:txBody>
      </p:sp>
    </p:spTree>
    <p:extLst>
      <p:ext uri="{BB962C8B-B14F-4D97-AF65-F5344CB8AC3E}">
        <p14:creationId xmlns:p14="http://schemas.microsoft.com/office/powerpoint/2010/main" val="277625938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Three Column_Light Grey (No Icon)">
    <p:bg>
      <p:bgPr>
        <a:solidFill>
          <a:srgbClr val="EFF1F5"/>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2588C0-C7B7-463F-660E-0A4A3FD24785}"/>
              </a:ext>
            </a:extLst>
          </p:cNvPr>
          <p:cNvSpPr>
            <a:spLocks noGrp="1"/>
          </p:cNvSpPr>
          <p:nvPr>
            <p:ph type="title" hasCustomPrompt="1"/>
          </p:nvPr>
        </p:nvSpPr>
        <p:spPr>
          <a:xfrm>
            <a:off x="515938" y="628016"/>
            <a:ext cx="11160126" cy="647700"/>
          </a:xfrm>
        </p:spPr>
        <p:txBody>
          <a:bodyPr/>
          <a:lstStyle>
            <a:lvl1pPr algn="l" defTabSz="914400" rtl="0" eaLnBrk="1" latinLnBrk="0" hangingPunct="1">
              <a:lnSpc>
                <a:spcPct val="85000"/>
              </a:lnSpc>
              <a:spcBef>
                <a:spcPct val="0"/>
              </a:spcBef>
              <a:buNone/>
              <a:defRPr lang="en-CA" sz="2800" kern="2000" spc="-50" baseline="0" dirty="0">
                <a:solidFill>
                  <a:schemeClr val="accent1"/>
                </a:solidFill>
                <a:latin typeface="+mj-lt"/>
                <a:ea typeface="+mj-ea"/>
                <a:cs typeface="+mj-cs"/>
              </a:defRPr>
            </a:lvl1pPr>
          </a:lstStyle>
          <a:p>
            <a:r>
              <a:rPr lang="en-US"/>
              <a:t>Three column layout</a:t>
            </a:r>
            <a:br>
              <a:rPr lang="en-US"/>
            </a:br>
            <a:r>
              <a:rPr lang="en-US"/>
              <a:t>Title 2 lines maximum</a:t>
            </a:r>
            <a:endParaRPr lang="en-CA"/>
          </a:p>
        </p:txBody>
      </p:sp>
      <p:sp>
        <p:nvSpPr>
          <p:cNvPr id="2" name="Footer Placeholder 1">
            <a:extLst>
              <a:ext uri="{FF2B5EF4-FFF2-40B4-BE49-F238E27FC236}">
                <a16:creationId xmlns:a16="http://schemas.microsoft.com/office/drawing/2014/main" id="{CFAF4676-0FE4-0EEA-B97D-EF0D71148385}"/>
              </a:ext>
            </a:extLst>
          </p:cNvPr>
          <p:cNvSpPr>
            <a:spLocks noGrp="1"/>
          </p:cNvSpPr>
          <p:nvPr>
            <p:ph type="ftr" sz="quarter" idx="38"/>
          </p:nvPr>
        </p:nvSpPr>
        <p:spPr/>
        <p:txBody>
          <a:bodyPr/>
          <a:lstStyle>
            <a:lvl1pPr>
              <a:defRPr>
                <a:solidFill>
                  <a:schemeClr val="accent6">
                    <a:lumMod val="50000"/>
                  </a:schemeClr>
                </a:solidFill>
              </a:defRPr>
            </a:lvl1pPr>
          </a:lstStyle>
          <a:p>
            <a:endParaRPr lang="en-CA"/>
          </a:p>
        </p:txBody>
      </p:sp>
      <p:sp>
        <p:nvSpPr>
          <p:cNvPr id="4" name="Text Placeholder 22">
            <a:extLst>
              <a:ext uri="{FF2B5EF4-FFF2-40B4-BE49-F238E27FC236}">
                <a16:creationId xmlns:a16="http://schemas.microsoft.com/office/drawing/2014/main" id="{2FEE1995-5EE6-B782-1270-FC8C30634C1A}"/>
              </a:ext>
            </a:extLst>
          </p:cNvPr>
          <p:cNvSpPr>
            <a:spLocks noGrp="1"/>
          </p:cNvSpPr>
          <p:nvPr>
            <p:ph type="body" sz="quarter" idx="27" hasCustomPrompt="1"/>
          </p:nvPr>
        </p:nvSpPr>
        <p:spPr>
          <a:xfrm>
            <a:off x="531811" y="1706497"/>
            <a:ext cx="3526452" cy="905188"/>
          </a:xfrm>
          <a:prstGeom prst="callout1">
            <a:avLst>
              <a:gd name="adj1" fmla="val 93708"/>
              <a:gd name="adj2" fmla="val -69"/>
              <a:gd name="adj3" fmla="val 93686"/>
              <a:gd name="adj4" fmla="val 18048"/>
            </a:avLst>
          </a:prstGeom>
          <a:ln w="31750">
            <a:solidFill>
              <a:schemeClr val="accent1"/>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accent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9" name="Text Placeholder 16">
            <a:extLst>
              <a:ext uri="{FF2B5EF4-FFF2-40B4-BE49-F238E27FC236}">
                <a16:creationId xmlns:a16="http://schemas.microsoft.com/office/drawing/2014/main" id="{8BF3CDFB-3035-1906-627F-169A0AFF5852}"/>
              </a:ext>
            </a:extLst>
          </p:cNvPr>
          <p:cNvSpPr>
            <a:spLocks noGrp="1"/>
          </p:cNvSpPr>
          <p:nvPr>
            <p:ph type="body" sz="quarter" idx="15" hasCustomPrompt="1"/>
          </p:nvPr>
        </p:nvSpPr>
        <p:spPr>
          <a:xfrm>
            <a:off x="531810" y="2868418"/>
            <a:ext cx="3526452" cy="2508379"/>
          </a:xfrm>
        </p:spPr>
        <p:txBody>
          <a:bodyPr wrap="square" rIns="0">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27" name="Text Placeholder 22">
            <a:extLst>
              <a:ext uri="{FF2B5EF4-FFF2-40B4-BE49-F238E27FC236}">
                <a16:creationId xmlns:a16="http://schemas.microsoft.com/office/drawing/2014/main" id="{C049CEBE-00B0-C726-8F2E-0374ECA4E1F3}"/>
              </a:ext>
            </a:extLst>
          </p:cNvPr>
          <p:cNvSpPr>
            <a:spLocks noGrp="1"/>
          </p:cNvSpPr>
          <p:nvPr>
            <p:ph type="body" sz="quarter" idx="46" hasCustomPrompt="1"/>
          </p:nvPr>
        </p:nvSpPr>
        <p:spPr>
          <a:xfrm>
            <a:off x="4340711" y="1706497"/>
            <a:ext cx="3526452" cy="905188"/>
          </a:xfrm>
          <a:prstGeom prst="callout1">
            <a:avLst>
              <a:gd name="adj1" fmla="val 93708"/>
              <a:gd name="adj2" fmla="val -69"/>
              <a:gd name="adj3" fmla="val 93686"/>
              <a:gd name="adj4" fmla="val 18048"/>
            </a:avLst>
          </a:prstGeom>
          <a:ln w="31750">
            <a:solidFill>
              <a:schemeClr val="accent1"/>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accent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28" name="Text Placeholder 16">
            <a:extLst>
              <a:ext uri="{FF2B5EF4-FFF2-40B4-BE49-F238E27FC236}">
                <a16:creationId xmlns:a16="http://schemas.microsoft.com/office/drawing/2014/main" id="{E84FC6FD-2A43-99CF-82C5-D98E826A76B7}"/>
              </a:ext>
            </a:extLst>
          </p:cNvPr>
          <p:cNvSpPr>
            <a:spLocks noGrp="1"/>
          </p:cNvSpPr>
          <p:nvPr>
            <p:ph type="body" sz="quarter" idx="47" hasCustomPrompt="1"/>
          </p:nvPr>
        </p:nvSpPr>
        <p:spPr>
          <a:xfrm>
            <a:off x="4340711" y="2868418"/>
            <a:ext cx="3526452" cy="2508379"/>
          </a:xfrm>
        </p:spPr>
        <p:txBody>
          <a:bodyPr wrap="square" rIns="0">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30" name="Text Placeholder 22">
            <a:extLst>
              <a:ext uri="{FF2B5EF4-FFF2-40B4-BE49-F238E27FC236}">
                <a16:creationId xmlns:a16="http://schemas.microsoft.com/office/drawing/2014/main" id="{6EC19D9F-705A-74B6-9EBB-9D9565620413}"/>
              </a:ext>
            </a:extLst>
          </p:cNvPr>
          <p:cNvSpPr>
            <a:spLocks noGrp="1"/>
          </p:cNvSpPr>
          <p:nvPr>
            <p:ph type="body" sz="quarter" idx="49" hasCustomPrompt="1"/>
          </p:nvPr>
        </p:nvSpPr>
        <p:spPr>
          <a:xfrm>
            <a:off x="8149611" y="1706497"/>
            <a:ext cx="3526452" cy="905188"/>
          </a:xfrm>
          <a:prstGeom prst="callout1">
            <a:avLst>
              <a:gd name="adj1" fmla="val 93708"/>
              <a:gd name="adj2" fmla="val -69"/>
              <a:gd name="adj3" fmla="val 93686"/>
              <a:gd name="adj4" fmla="val 18048"/>
            </a:avLst>
          </a:prstGeom>
          <a:ln w="31750">
            <a:solidFill>
              <a:schemeClr val="accent1"/>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accent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31" name="Text Placeholder 16">
            <a:extLst>
              <a:ext uri="{FF2B5EF4-FFF2-40B4-BE49-F238E27FC236}">
                <a16:creationId xmlns:a16="http://schemas.microsoft.com/office/drawing/2014/main" id="{AA3A1BDB-11C1-E45D-35EC-D8FEC9CEDC61}"/>
              </a:ext>
            </a:extLst>
          </p:cNvPr>
          <p:cNvSpPr>
            <a:spLocks noGrp="1"/>
          </p:cNvSpPr>
          <p:nvPr>
            <p:ph type="body" sz="quarter" idx="50" hasCustomPrompt="1"/>
          </p:nvPr>
        </p:nvSpPr>
        <p:spPr>
          <a:xfrm>
            <a:off x="8149611" y="2868418"/>
            <a:ext cx="3526452" cy="2508379"/>
          </a:xfrm>
        </p:spPr>
        <p:txBody>
          <a:bodyPr wrap="square" rIns="0">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grpSp>
        <p:nvGrpSpPr>
          <p:cNvPr id="5" name="Group 4">
            <a:extLst>
              <a:ext uri="{FF2B5EF4-FFF2-40B4-BE49-F238E27FC236}">
                <a16:creationId xmlns:a16="http://schemas.microsoft.com/office/drawing/2014/main" id="{65B3743D-9C24-F821-BD8E-F0F93E26B9DD}"/>
              </a:ext>
            </a:extLst>
          </p:cNvPr>
          <p:cNvGrpSpPr/>
          <p:nvPr userDrawn="1"/>
        </p:nvGrpSpPr>
        <p:grpSpPr>
          <a:xfrm>
            <a:off x="12290489" y="-1"/>
            <a:ext cx="2910882" cy="6858001"/>
            <a:chOff x="12290489" y="-1"/>
            <a:chExt cx="2910882" cy="6858001"/>
          </a:xfrm>
        </p:grpSpPr>
        <p:sp>
          <p:nvSpPr>
            <p:cNvPr id="7" name="Rectangle 6">
              <a:extLst>
                <a:ext uri="{FF2B5EF4-FFF2-40B4-BE49-F238E27FC236}">
                  <a16:creationId xmlns:a16="http://schemas.microsoft.com/office/drawing/2014/main" id="{78ED221D-8725-5420-6ADD-1A518E5DD38D}"/>
                </a:ext>
              </a:extLst>
            </p:cNvPr>
            <p:cNvSpPr/>
            <p:nvPr userDrawn="1"/>
          </p:nvSpPr>
          <p:spPr>
            <a:xfrm>
              <a:off x="12290489" y="-1"/>
              <a:ext cx="2735151" cy="6858001"/>
            </a:xfrm>
            <a:prstGeom prst="rect">
              <a:avLst/>
            </a:prstGeom>
            <a:solidFill>
              <a:srgbClr val="EFF1F5"/>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110004020202020204"/>
                <a:ea typeface="+mn-ea"/>
                <a:cs typeface="Aparajita" panose="02020603050405020304" pitchFamily="18" charset="0"/>
              </a:endParaRPr>
            </a:p>
          </p:txBody>
        </p:sp>
        <p:sp>
          <p:nvSpPr>
            <p:cNvPr id="8" name="TextBox 7">
              <a:extLst>
                <a:ext uri="{FF2B5EF4-FFF2-40B4-BE49-F238E27FC236}">
                  <a16:creationId xmlns:a16="http://schemas.microsoft.com/office/drawing/2014/main" id="{FB9B9525-CEDA-1294-597D-01D341E152DE}"/>
                </a:ext>
              </a:extLst>
            </p:cNvPr>
            <p:cNvSpPr txBox="1"/>
            <p:nvPr userDrawn="1"/>
          </p:nvSpPr>
          <p:spPr>
            <a:xfrm>
              <a:off x="12449814" y="173148"/>
              <a:ext cx="1455527" cy="169277"/>
            </a:xfrm>
            <a:prstGeom prst="rect">
              <a:avLst/>
            </a:prstGeom>
          </p:spPr>
          <p:txBody>
            <a:bodyPr vert="horz" wrap="none" lIns="0" tIns="0" rIns="0" bIns="0" rtlCol="0" anchor="t">
              <a:spAutoFit/>
            </a:bodyPr>
            <a:lstStyle>
              <a:defPPr>
                <a:defRPr lang="en-US"/>
              </a:defPPr>
              <a:lvl1pPr>
                <a:defRPr sz="1100">
                  <a:solidFill>
                    <a:schemeClr val="accent2"/>
                  </a:solidFill>
                  <a:latin typeface="Arial" charset="0"/>
                  <a:ea typeface="Arial" charset="0"/>
                  <a:cs typeface="Arial"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HOW TO ADD AN ICON</a:t>
              </a:r>
            </a:p>
          </p:txBody>
        </p:sp>
        <p:cxnSp>
          <p:nvCxnSpPr>
            <p:cNvPr id="10" name="Straight Connector 9">
              <a:extLst>
                <a:ext uri="{FF2B5EF4-FFF2-40B4-BE49-F238E27FC236}">
                  <a16:creationId xmlns:a16="http://schemas.microsoft.com/office/drawing/2014/main" id="{43E5A438-D8C5-4E45-098A-BEB3ABB62F06}"/>
                </a:ext>
              </a:extLst>
            </p:cNvPr>
            <p:cNvCxnSpPr>
              <a:cxnSpLocks/>
            </p:cNvCxnSpPr>
            <p:nvPr userDrawn="1"/>
          </p:nvCxnSpPr>
          <p:spPr>
            <a:xfrm>
              <a:off x="12449814" y="423012"/>
              <a:ext cx="270000" cy="0"/>
            </a:xfrm>
            <a:prstGeom prst="line">
              <a:avLst/>
            </a:prstGeom>
            <a:noFill/>
            <a:ln w="19050" cap="flat" cmpd="sng" algn="ctr">
              <a:solidFill>
                <a:srgbClr val="2A2AEA"/>
              </a:solidFill>
              <a:prstDash val="solid"/>
            </a:ln>
            <a:effectLst/>
          </p:spPr>
        </p:cxnSp>
        <p:sp>
          <p:nvSpPr>
            <p:cNvPr id="11" name="TextBox 10">
              <a:extLst>
                <a:ext uri="{FF2B5EF4-FFF2-40B4-BE49-F238E27FC236}">
                  <a16:creationId xmlns:a16="http://schemas.microsoft.com/office/drawing/2014/main" id="{C5EAF0A3-7CF3-7DF9-F0F4-3C56A2782829}"/>
                </a:ext>
              </a:extLst>
            </p:cNvPr>
            <p:cNvSpPr txBox="1"/>
            <p:nvPr userDrawn="1"/>
          </p:nvSpPr>
          <p:spPr>
            <a:xfrm>
              <a:off x="12614407" y="1281322"/>
              <a:ext cx="2297338" cy="606192"/>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900"/>
                </a:spcBef>
                <a:spcAft>
                  <a:spcPts val="300"/>
                </a:spcAft>
                <a:buClrTx/>
                <a:buSzTx/>
                <a:buFont typeface="Arial" panose="020B0604020202020204" pitchFamily="34" charset="0"/>
                <a:buNone/>
                <a:tabLst/>
                <a:defRPr/>
              </a:pPr>
              <a:r>
                <a:rPr kumimoji="0" lang="en-US" sz="600" b="1"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Method 1: </a:t>
              </a:r>
              <a:r>
                <a:rPr kumimoji="0" lang="en-US" sz="600" b="0"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from file browser</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Drag the icon onto the slide.</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70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Note: If there are multiple image placeholders on the slide, select the intended placeholder before dragging in the image to let PowerPoint know where you want it.</a:t>
              </a:r>
              <a:endParaRPr kumimoji="0" lang="en-US" sz="100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endParaRPr>
            </a:p>
          </p:txBody>
        </p:sp>
        <p:sp>
          <p:nvSpPr>
            <p:cNvPr id="12" name="TextBox 11">
              <a:extLst>
                <a:ext uri="{FF2B5EF4-FFF2-40B4-BE49-F238E27FC236}">
                  <a16:creationId xmlns:a16="http://schemas.microsoft.com/office/drawing/2014/main" id="{DE24736E-4729-087F-E4D8-819A51AED226}"/>
                </a:ext>
              </a:extLst>
            </p:cNvPr>
            <p:cNvSpPr txBox="1">
              <a:spLocks noChangeAspect="1"/>
            </p:cNvSpPr>
            <p:nvPr/>
          </p:nvSpPr>
          <p:spPr>
            <a:xfrm>
              <a:off x="12449814" y="566082"/>
              <a:ext cx="114706" cy="114706"/>
            </a:xfrm>
            <a:prstGeom prst="ellipse">
              <a:avLst/>
            </a:prstGeom>
            <a:solidFill>
              <a:srgbClr val="2A2AEA"/>
            </a:solidFill>
          </p:spPr>
          <p:txBody>
            <a:bodyPr vert="horz"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 b="0" i="0" u="none" strike="noStrike" kern="0" cap="none" spc="0" normalizeH="0" baseline="0" noProof="0">
                  <a:ln>
                    <a:noFill/>
                  </a:ln>
                  <a:solidFill>
                    <a:srgbClr val="FFFFFF"/>
                  </a:solidFill>
                  <a:effectLst/>
                  <a:uLnTx/>
                  <a:uFillTx/>
                  <a:ea typeface="Arial" charset="0"/>
                  <a:cs typeface="Aparajita" panose="02020603050405020304" pitchFamily="18" charset="0"/>
                </a:rPr>
                <a:t>1</a:t>
              </a:r>
            </a:p>
          </p:txBody>
        </p:sp>
        <p:sp>
          <p:nvSpPr>
            <p:cNvPr id="13" name="TextBox 12">
              <a:extLst>
                <a:ext uri="{FF2B5EF4-FFF2-40B4-BE49-F238E27FC236}">
                  <a16:creationId xmlns:a16="http://schemas.microsoft.com/office/drawing/2014/main" id="{A47CAA82-566E-2866-F0C2-66CE1136CA4B}"/>
                </a:ext>
              </a:extLst>
            </p:cNvPr>
            <p:cNvSpPr txBox="1">
              <a:spLocks noChangeAspect="1"/>
            </p:cNvSpPr>
            <p:nvPr/>
          </p:nvSpPr>
          <p:spPr>
            <a:xfrm>
              <a:off x="12449814" y="1018081"/>
              <a:ext cx="114706" cy="114706"/>
            </a:xfrm>
            <a:prstGeom prst="ellipse">
              <a:avLst/>
            </a:prstGeom>
            <a:solidFill>
              <a:srgbClr val="2A2AEA"/>
            </a:solidFill>
          </p:spPr>
          <p:txBody>
            <a:bodyPr vert="horz"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 b="0" i="0" u="none" strike="noStrike" kern="0" cap="none" spc="0" normalizeH="0" baseline="0" noProof="0">
                  <a:ln>
                    <a:noFill/>
                  </a:ln>
                  <a:solidFill>
                    <a:srgbClr val="FFFFFF"/>
                  </a:solidFill>
                  <a:effectLst/>
                  <a:uLnTx/>
                  <a:uFillTx/>
                  <a:ea typeface="Arial" charset="0"/>
                  <a:cs typeface="Aparajita" panose="02020603050405020304" pitchFamily="18" charset="0"/>
                </a:rPr>
                <a:t>2</a:t>
              </a:r>
            </a:p>
          </p:txBody>
        </p:sp>
        <p:sp>
          <p:nvSpPr>
            <p:cNvPr id="14" name="TextBox 13">
              <a:extLst>
                <a:ext uri="{FF2B5EF4-FFF2-40B4-BE49-F238E27FC236}">
                  <a16:creationId xmlns:a16="http://schemas.microsoft.com/office/drawing/2014/main" id="{92AEA30F-71D3-9C46-6D87-AB0A6841E8A7}"/>
                </a:ext>
              </a:extLst>
            </p:cNvPr>
            <p:cNvSpPr txBox="1"/>
            <p:nvPr userDrawn="1"/>
          </p:nvSpPr>
          <p:spPr>
            <a:xfrm>
              <a:off x="12614406" y="545515"/>
              <a:ext cx="2586965" cy="612988"/>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70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Source icon from the </a:t>
              </a:r>
              <a:b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br>
              <a:r>
                <a:rPr kumimoji="0" lang="en-US" sz="1050" b="0" i="0" u="none" strike="noStrike" kern="0" cap="none" spc="0" normalizeH="0" baseline="0" noProof="0">
                  <a:ln>
                    <a:noFill/>
                  </a:ln>
                  <a:solidFill>
                    <a:srgbClr val="2A2AEA"/>
                  </a:solidFill>
                  <a:effectLst/>
                  <a:uLnTx/>
                  <a:uFillTx/>
                  <a:latin typeface="Aptos" panose="020B0004020202020204" pitchFamily="34" charset="0"/>
                  <a:cs typeface="Aparajita" panose="02020603050405020304" pitchFamily="18" charset="0"/>
                </a:rPr>
                <a:t>Qualcomm Icon Library</a:t>
              </a:r>
            </a:p>
            <a:p>
              <a:pPr marL="0" marR="0" lvl="0" indent="0" defTabSz="914400" eaLnBrk="1" fontAlgn="auto" latinLnBrk="0" hangingPunct="1">
                <a:lnSpc>
                  <a:spcPct val="100000"/>
                </a:lnSpc>
                <a:spcBef>
                  <a:spcPts val="70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Add the icon to the placeholder.</a:t>
              </a:r>
            </a:p>
          </p:txBody>
        </p:sp>
        <p:sp>
          <p:nvSpPr>
            <p:cNvPr id="15" name="TextBox 14">
              <a:extLst>
                <a:ext uri="{FF2B5EF4-FFF2-40B4-BE49-F238E27FC236}">
                  <a16:creationId xmlns:a16="http://schemas.microsoft.com/office/drawing/2014/main" id="{CB150EA6-46A5-FDAD-CEFA-9DDE9E8E9963}"/>
                </a:ext>
              </a:extLst>
            </p:cNvPr>
            <p:cNvSpPr txBox="1"/>
            <p:nvPr userDrawn="1"/>
          </p:nvSpPr>
          <p:spPr>
            <a:xfrm>
              <a:off x="12614407" y="1990969"/>
              <a:ext cx="1981357" cy="605550"/>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900"/>
                </a:spcBef>
                <a:spcAft>
                  <a:spcPts val="300"/>
                </a:spcAft>
                <a:buClrTx/>
                <a:buSzTx/>
                <a:buFont typeface="Arial" panose="020B0604020202020204" pitchFamily="34" charset="0"/>
                <a:buNone/>
                <a:tabLst/>
                <a:defRPr/>
              </a:pPr>
              <a:r>
                <a:rPr kumimoji="0" lang="en-US" sz="600" b="1"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Method 2: </a:t>
              </a:r>
              <a:r>
                <a:rPr kumimoji="0" lang="en-US" sz="600" b="0"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Paste from clipboard</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Select the icon placeholder.</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Right-click or use keyboard shortcuts to paste the icon.</a:t>
              </a:r>
            </a:p>
          </p:txBody>
        </p:sp>
        <p:sp>
          <p:nvSpPr>
            <p:cNvPr id="16" name="TextBox 15">
              <a:extLst>
                <a:ext uri="{FF2B5EF4-FFF2-40B4-BE49-F238E27FC236}">
                  <a16:creationId xmlns:a16="http://schemas.microsoft.com/office/drawing/2014/main" id="{90F3F872-94D4-C722-309A-1D6691641FCB}"/>
                </a:ext>
              </a:extLst>
            </p:cNvPr>
            <p:cNvSpPr txBox="1"/>
            <p:nvPr userDrawn="1"/>
          </p:nvSpPr>
          <p:spPr>
            <a:xfrm>
              <a:off x="12614407" y="2699974"/>
              <a:ext cx="2297338" cy="421654"/>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900"/>
                </a:spcBef>
                <a:spcAft>
                  <a:spcPts val="300"/>
                </a:spcAft>
                <a:buClrTx/>
                <a:buSzTx/>
                <a:buFont typeface="Arial" panose="020B0604020202020204" pitchFamily="34" charset="0"/>
                <a:buNone/>
                <a:tabLst/>
                <a:defRPr/>
              </a:pPr>
              <a:r>
                <a:rPr kumimoji="0" lang="en-US" sz="600" b="1"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Method 3: </a:t>
              </a:r>
              <a:r>
                <a:rPr kumimoji="0" lang="en-US" sz="600" b="0"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Placeholder icon</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Click the image icon inside the placeholder to browse for an icon.</a:t>
              </a:r>
            </a:p>
          </p:txBody>
        </p:sp>
        <p:grpSp>
          <p:nvGrpSpPr>
            <p:cNvPr id="17" name="Group 16">
              <a:extLst>
                <a:ext uri="{FF2B5EF4-FFF2-40B4-BE49-F238E27FC236}">
                  <a16:creationId xmlns:a16="http://schemas.microsoft.com/office/drawing/2014/main" id="{68957A1D-3164-7C9A-4797-EBE26C314C3B}"/>
                </a:ext>
              </a:extLst>
            </p:cNvPr>
            <p:cNvGrpSpPr/>
            <p:nvPr userDrawn="1"/>
          </p:nvGrpSpPr>
          <p:grpSpPr>
            <a:xfrm>
              <a:off x="12429548" y="3236396"/>
              <a:ext cx="2735151" cy="1280928"/>
              <a:chOff x="9286315" y="6976989"/>
              <a:chExt cx="2735151" cy="1280928"/>
            </a:xfrm>
          </p:grpSpPr>
          <p:sp>
            <p:nvSpPr>
              <p:cNvPr id="35" name="Rectangle 34">
                <a:extLst>
                  <a:ext uri="{FF2B5EF4-FFF2-40B4-BE49-F238E27FC236}">
                    <a16:creationId xmlns:a16="http://schemas.microsoft.com/office/drawing/2014/main" id="{749A0E7D-BB6C-DC53-5932-E92A9895F94E}"/>
                  </a:ext>
                </a:extLst>
              </p:cNvPr>
              <p:cNvSpPr/>
              <p:nvPr userDrawn="1"/>
            </p:nvSpPr>
            <p:spPr>
              <a:xfrm>
                <a:off x="9286315" y="6976989"/>
                <a:ext cx="2735151" cy="1280928"/>
              </a:xfrm>
              <a:prstGeom prst="rect">
                <a:avLst/>
              </a:prstGeom>
              <a:solidFill>
                <a:srgbClr val="000000"/>
              </a:solidFill>
              <a:ln w="25400" cap="flat" cmpd="sng" algn="ctr">
                <a:solidFill>
                  <a:srgbClr val="EFF1F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110004020202020204"/>
                  <a:ea typeface="+mn-ea"/>
                  <a:cs typeface="Aparajita" panose="02020603050405020304" pitchFamily="18" charset="0"/>
                </a:endParaRPr>
              </a:p>
            </p:txBody>
          </p:sp>
          <p:sp>
            <p:nvSpPr>
              <p:cNvPr id="36" name="TextBox 35">
                <a:extLst>
                  <a:ext uri="{FF2B5EF4-FFF2-40B4-BE49-F238E27FC236}">
                    <a16:creationId xmlns:a16="http://schemas.microsoft.com/office/drawing/2014/main" id="{C9EE17A2-D61C-7396-51E8-7875298A2FDD}"/>
                  </a:ext>
                </a:extLst>
              </p:cNvPr>
              <p:cNvSpPr txBox="1"/>
              <p:nvPr userDrawn="1"/>
            </p:nvSpPr>
            <p:spPr>
              <a:xfrm>
                <a:off x="9970738" y="7105788"/>
                <a:ext cx="1983958" cy="169277"/>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FFFFFF"/>
                    </a:solidFill>
                    <a:effectLst/>
                    <a:uLnTx/>
                    <a:uFillTx/>
                    <a:ea typeface="Arial" charset="0"/>
                    <a:cs typeface="Aparajita" panose="02020603050405020304" pitchFamily="18" charset="0"/>
                  </a:rPr>
                  <a:t>Cropping Graphics</a:t>
                </a:r>
              </a:p>
            </p:txBody>
          </p:sp>
          <p:pic>
            <p:nvPicPr>
              <p:cNvPr id="37" name="Graphic 36">
                <a:extLst>
                  <a:ext uri="{FF2B5EF4-FFF2-40B4-BE49-F238E27FC236}">
                    <a16:creationId xmlns:a16="http://schemas.microsoft.com/office/drawing/2014/main" id="{CC29DA1D-5C20-3232-7CC7-6EE236625A7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46538" y="7116071"/>
                <a:ext cx="155227" cy="155227"/>
              </a:xfrm>
              <a:prstGeom prst="rect">
                <a:avLst/>
              </a:prstGeom>
            </p:spPr>
          </p:pic>
          <p:sp>
            <p:nvSpPr>
              <p:cNvPr id="38" name="TextBox 37">
                <a:extLst>
                  <a:ext uri="{FF2B5EF4-FFF2-40B4-BE49-F238E27FC236}">
                    <a16:creationId xmlns:a16="http://schemas.microsoft.com/office/drawing/2014/main" id="{3EC6F884-A27E-5CD2-3BC6-0DC73A5EA1E8}"/>
                  </a:ext>
                </a:extLst>
              </p:cNvPr>
              <p:cNvSpPr txBox="1"/>
              <p:nvPr userDrawn="1"/>
            </p:nvSpPr>
            <p:spPr>
              <a:xfrm>
                <a:off x="9446538" y="7369972"/>
                <a:ext cx="2384904" cy="738664"/>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Right-click on the icon.</a:t>
                </a:r>
              </a:p>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Choose “Crop” from the menu. (           )</a:t>
                </a:r>
              </a:p>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Adjust the size and position of the image.</a:t>
                </a:r>
              </a:p>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Press Esc or click outside the image area to exit the cropping mode.</a:t>
                </a:r>
              </a:p>
            </p:txBody>
          </p:sp>
          <p:pic>
            <p:nvPicPr>
              <p:cNvPr id="39" name="Picture 38">
                <a:extLst>
                  <a:ext uri="{FF2B5EF4-FFF2-40B4-BE49-F238E27FC236}">
                    <a16:creationId xmlns:a16="http://schemas.microsoft.com/office/drawing/2014/main" id="{31A8D6E6-823F-A29B-F2E8-EEED1B2573A7}"/>
                  </a:ext>
                </a:extLst>
              </p:cNvPr>
              <p:cNvPicPr>
                <a:picLocks noChangeAspect="1"/>
              </p:cNvPicPr>
              <p:nvPr userDrawn="1"/>
            </p:nvPicPr>
            <p:blipFill rotWithShape="1">
              <a:blip r:embed="rId4"/>
              <a:srcRect l="33684" t="12097" r="43371" b="20368"/>
              <a:stretch/>
            </p:blipFill>
            <p:spPr>
              <a:xfrm>
                <a:off x="11243541" y="7454405"/>
                <a:ext cx="136897" cy="213643"/>
              </a:xfrm>
              <a:prstGeom prst="rect">
                <a:avLst/>
              </a:prstGeom>
              <a:ln w="19050">
                <a:noFill/>
              </a:ln>
            </p:spPr>
          </p:pic>
          <p:sp>
            <p:nvSpPr>
              <p:cNvPr id="130" name="TextBox 129">
                <a:extLst>
                  <a:ext uri="{FF2B5EF4-FFF2-40B4-BE49-F238E27FC236}">
                    <a16:creationId xmlns:a16="http://schemas.microsoft.com/office/drawing/2014/main" id="{D1250832-1357-7685-30D5-6F422478202E}"/>
                  </a:ext>
                </a:extLst>
              </p:cNvPr>
              <p:cNvSpPr txBox="1"/>
              <p:nvPr userDrawn="1"/>
            </p:nvSpPr>
            <p:spPr>
              <a:xfrm>
                <a:off x="9667287" y="7119168"/>
                <a:ext cx="272091" cy="153888"/>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all" spc="150" normalizeH="0" baseline="0" noProof="0">
                    <a:ln>
                      <a:noFill/>
                    </a:ln>
                    <a:solidFill>
                      <a:srgbClr val="FFFFFF"/>
                    </a:solidFill>
                    <a:effectLst/>
                    <a:uLnTx/>
                    <a:uFillTx/>
                  </a:rPr>
                  <a:t>TIP</a:t>
                </a:r>
              </a:p>
            </p:txBody>
          </p:sp>
        </p:grpSp>
        <p:grpSp>
          <p:nvGrpSpPr>
            <p:cNvPr id="18" name="Group 17">
              <a:extLst>
                <a:ext uri="{FF2B5EF4-FFF2-40B4-BE49-F238E27FC236}">
                  <a16:creationId xmlns:a16="http://schemas.microsoft.com/office/drawing/2014/main" id="{996BDF38-5D5A-7286-B3D1-D8BC245AB26E}"/>
                </a:ext>
              </a:extLst>
            </p:cNvPr>
            <p:cNvGrpSpPr/>
            <p:nvPr userDrawn="1"/>
          </p:nvGrpSpPr>
          <p:grpSpPr>
            <a:xfrm>
              <a:off x="12429548" y="4543123"/>
              <a:ext cx="2735151" cy="2200108"/>
              <a:chOff x="9538241" y="5155416"/>
              <a:chExt cx="2735151" cy="2200108"/>
            </a:xfrm>
          </p:grpSpPr>
          <p:sp>
            <p:nvSpPr>
              <p:cNvPr id="19" name="Rectangle 18">
                <a:extLst>
                  <a:ext uri="{FF2B5EF4-FFF2-40B4-BE49-F238E27FC236}">
                    <a16:creationId xmlns:a16="http://schemas.microsoft.com/office/drawing/2014/main" id="{52F890FD-3E71-1E19-8156-2B8E77BA5212}"/>
                  </a:ext>
                </a:extLst>
              </p:cNvPr>
              <p:cNvSpPr/>
              <p:nvPr userDrawn="1"/>
            </p:nvSpPr>
            <p:spPr>
              <a:xfrm>
                <a:off x="9538241" y="5155416"/>
                <a:ext cx="2735151" cy="2200108"/>
              </a:xfrm>
              <a:prstGeom prst="rect">
                <a:avLst/>
              </a:prstGeom>
              <a:solidFill>
                <a:srgbClr val="000000"/>
              </a:solidFill>
              <a:ln w="25400" cap="flat" cmpd="sng" algn="ctr">
                <a:solidFill>
                  <a:srgbClr val="EFF1F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110004020202020204"/>
                  <a:ea typeface="+mn-ea"/>
                  <a:cs typeface="Aparajita" panose="02020603050405020304" pitchFamily="18" charset="0"/>
                </a:endParaRPr>
              </a:p>
            </p:txBody>
          </p:sp>
          <p:sp>
            <p:nvSpPr>
              <p:cNvPr id="20" name="TextBox 19">
                <a:extLst>
                  <a:ext uri="{FF2B5EF4-FFF2-40B4-BE49-F238E27FC236}">
                    <a16:creationId xmlns:a16="http://schemas.microsoft.com/office/drawing/2014/main" id="{C7C11C8F-7495-936C-44F5-DD49D8356E8A}"/>
                  </a:ext>
                </a:extLst>
              </p:cNvPr>
              <p:cNvSpPr txBox="1"/>
              <p:nvPr userDrawn="1"/>
            </p:nvSpPr>
            <p:spPr>
              <a:xfrm>
                <a:off x="10222664" y="5284216"/>
                <a:ext cx="1983958" cy="169277"/>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FFFFFF"/>
                    </a:solidFill>
                    <a:effectLst/>
                    <a:uLnTx/>
                    <a:uFillTx/>
                    <a:ea typeface="Arial" charset="0"/>
                    <a:cs typeface="Aparajita" panose="02020603050405020304" pitchFamily="18" charset="0"/>
                  </a:rPr>
                  <a:t>Changing Icons</a:t>
                </a:r>
              </a:p>
            </p:txBody>
          </p:sp>
          <p:pic>
            <p:nvPicPr>
              <p:cNvPr id="21" name="Graphic 20">
                <a:extLst>
                  <a:ext uri="{FF2B5EF4-FFF2-40B4-BE49-F238E27FC236}">
                    <a16:creationId xmlns:a16="http://schemas.microsoft.com/office/drawing/2014/main" id="{1DF552A5-0CEA-5C09-A872-E89B8542BD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98464" y="5294499"/>
                <a:ext cx="155227" cy="155227"/>
              </a:xfrm>
              <a:prstGeom prst="rect">
                <a:avLst/>
              </a:prstGeom>
            </p:spPr>
          </p:pic>
          <p:sp>
            <p:nvSpPr>
              <p:cNvPr id="22" name="TextBox 21">
                <a:extLst>
                  <a:ext uri="{FF2B5EF4-FFF2-40B4-BE49-F238E27FC236}">
                    <a16:creationId xmlns:a16="http://schemas.microsoft.com/office/drawing/2014/main" id="{FE5E19C4-D573-8B8F-CCD4-0E22D31EE626}"/>
                  </a:ext>
                </a:extLst>
              </p:cNvPr>
              <p:cNvSpPr txBox="1"/>
              <p:nvPr userDrawn="1"/>
            </p:nvSpPr>
            <p:spPr>
              <a:xfrm>
                <a:off x="9713479" y="5605333"/>
                <a:ext cx="2481100" cy="256480"/>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0" cap="all" spc="20" normalizeH="0" baseline="0" noProof="0">
                    <a:ln>
                      <a:noFill/>
                    </a:ln>
                    <a:solidFill>
                      <a:srgbClr val="FFFFFF"/>
                    </a:solidFill>
                    <a:effectLst/>
                    <a:uLnTx/>
                    <a:uFillTx/>
                    <a:cs typeface="Aparajita" panose="02020603050405020304" pitchFamily="18" charset="0"/>
                  </a:rPr>
                  <a:t>Method 1: </a:t>
                </a:r>
                <a:r>
                  <a:rPr kumimoji="0" lang="en-US" sz="600" b="0" i="0" u="none" strike="noStrike" kern="0" cap="all" spc="20" normalizeH="0" baseline="0" noProof="0">
                    <a:ln>
                      <a:noFill/>
                    </a:ln>
                    <a:solidFill>
                      <a:srgbClr val="FFFFFF"/>
                    </a:solidFill>
                    <a:effectLst/>
                    <a:uLnTx/>
                    <a:uFillTx/>
                    <a:cs typeface="Aparajita" panose="02020603050405020304" pitchFamily="18" charset="0"/>
                  </a:rPr>
                  <a:t>RIGHT CLICK</a:t>
                </a:r>
              </a:p>
              <a:p>
                <a:pPr marL="0" marR="0" lvl="0" indent="0" defTabSz="914400" eaLnBrk="1" fontAlgn="auto" latinLnBrk="0" hangingPunct="1">
                  <a:lnSpc>
                    <a:spcPct val="100000"/>
                  </a:lnSpc>
                  <a:spcBef>
                    <a:spcPts val="200"/>
                  </a:spcBef>
                  <a:spcAft>
                    <a:spcPts val="0"/>
                  </a:spcAft>
                  <a:buClrTx/>
                  <a:buSzTx/>
                  <a:buFontTx/>
                  <a:buNone/>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Right-click on icon and select “Change Picture”</a:t>
                </a:r>
              </a:p>
            </p:txBody>
          </p:sp>
          <p:sp>
            <p:nvSpPr>
              <p:cNvPr id="24" name="TextBox 23">
                <a:extLst>
                  <a:ext uri="{FF2B5EF4-FFF2-40B4-BE49-F238E27FC236}">
                    <a16:creationId xmlns:a16="http://schemas.microsoft.com/office/drawing/2014/main" id="{74D58CE0-ED6F-40C6-B10A-55AD6C041AC3}"/>
                  </a:ext>
                </a:extLst>
              </p:cNvPr>
              <p:cNvSpPr txBox="1"/>
              <p:nvPr userDrawn="1"/>
            </p:nvSpPr>
            <p:spPr>
              <a:xfrm>
                <a:off x="9713479" y="6516011"/>
                <a:ext cx="2422981" cy="499367"/>
              </a:xfrm>
              <a:prstGeom prst="rect">
                <a:avLst/>
              </a:prstGeom>
            </p:spPr>
            <p:txBody>
              <a:bodyPr vert="horz" wrap="square" lIns="0" tIns="0" rIns="0" bIns="0" rtlCol="0" anchor="t">
                <a:spAutoFit/>
              </a:bodyPr>
              <a:lstStyle/>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Deleting the image may bring the image placeholder to the top layer, covering the photo caption textbox. Right-click on the placeholder and choose “Send to Back”.</a:t>
                </a:r>
              </a:p>
            </p:txBody>
          </p:sp>
          <p:sp>
            <p:nvSpPr>
              <p:cNvPr id="25" name="TextBox 24">
                <a:extLst>
                  <a:ext uri="{FF2B5EF4-FFF2-40B4-BE49-F238E27FC236}">
                    <a16:creationId xmlns:a16="http://schemas.microsoft.com/office/drawing/2014/main" id="{4C402F46-AF91-7BB6-4204-80F290DEA47F}"/>
                  </a:ext>
                </a:extLst>
              </p:cNvPr>
              <p:cNvSpPr txBox="1"/>
              <p:nvPr userDrawn="1"/>
            </p:nvSpPr>
            <p:spPr>
              <a:xfrm>
                <a:off x="9713479" y="6063079"/>
                <a:ext cx="2422981" cy="394980"/>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0" cap="all" spc="20" normalizeH="0" baseline="0" noProof="0">
                    <a:ln>
                      <a:noFill/>
                    </a:ln>
                    <a:solidFill>
                      <a:srgbClr val="FFFFFF"/>
                    </a:solidFill>
                    <a:effectLst/>
                    <a:uLnTx/>
                    <a:uFillTx/>
                    <a:cs typeface="Aparajita" panose="02020603050405020304" pitchFamily="18" charset="0"/>
                  </a:rPr>
                  <a:t>Method 2: </a:t>
                </a:r>
                <a:r>
                  <a:rPr kumimoji="0" lang="en-US" sz="600" b="0" i="0" u="none" strike="noStrike" kern="0" cap="all" spc="20" normalizeH="0" baseline="0" noProof="0">
                    <a:ln>
                      <a:noFill/>
                    </a:ln>
                    <a:solidFill>
                      <a:srgbClr val="FFFFFF"/>
                    </a:solidFill>
                    <a:effectLst/>
                    <a:uLnTx/>
                    <a:uFillTx/>
                    <a:cs typeface="Aparajita" panose="02020603050405020304" pitchFamily="18" charset="0"/>
                  </a:rPr>
                  <a:t>RESET PLACEHOLDER</a:t>
                </a:r>
              </a:p>
              <a:p>
                <a:pPr marL="0" marR="0" lvl="0" indent="0" defTabSz="914400" eaLnBrk="1" fontAlgn="auto" latinLnBrk="0" hangingPunct="1">
                  <a:lnSpc>
                    <a:spcPct val="100000"/>
                  </a:lnSpc>
                  <a:spcBef>
                    <a:spcPts val="200"/>
                  </a:spcBef>
                  <a:spcAft>
                    <a:spcPts val="0"/>
                  </a:spcAft>
                  <a:buClrTx/>
                  <a:buSzTx/>
                  <a:buFontTx/>
                  <a:buNone/>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First, delete the existing icon to reset the photo placeholder functionality.</a:t>
                </a:r>
              </a:p>
            </p:txBody>
          </p:sp>
          <p:sp>
            <p:nvSpPr>
              <p:cNvPr id="32" name="TextBox 31">
                <a:extLst>
                  <a:ext uri="{FF2B5EF4-FFF2-40B4-BE49-F238E27FC236}">
                    <a16:creationId xmlns:a16="http://schemas.microsoft.com/office/drawing/2014/main" id="{3149A399-5087-70A2-6BF5-528867906072}"/>
                  </a:ext>
                </a:extLst>
              </p:cNvPr>
              <p:cNvSpPr txBox="1"/>
              <p:nvPr userDrawn="1"/>
            </p:nvSpPr>
            <p:spPr>
              <a:xfrm>
                <a:off x="9713479" y="7056726"/>
                <a:ext cx="2422981" cy="138499"/>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200"/>
                  </a:spcBef>
                  <a:spcAft>
                    <a:spcPts val="0"/>
                  </a:spcAft>
                  <a:buClrTx/>
                  <a:buSzTx/>
                  <a:buFontTx/>
                  <a:buNone/>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You can now add a new icon as normal.</a:t>
                </a:r>
              </a:p>
            </p:txBody>
          </p:sp>
          <p:cxnSp>
            <p:nvCxnSpPr>
              <p:cNvPr id="33" name="Straight Connector 32">
                <a:extLst>
                  <a:ext uri="{FF2B5EF4-FFF2-40B4-BE49-F238E27FC236}">
                    <a16:creationId xmlns:a16="http://schemas.microsoft.com/office/drawing/2014/main" id="{137B95FA-9D58-CE66-E3D8-EFB2EC558B8D}"/>
                  </a:ext>
                </a:extLst>
              </p:cNvPr>
              <p:cNvCxnSpPr>
                <a:cxnSpLocks/>
              </p:cNvCxnSpPr>
              <p:nvPr userDrawn="1"/>
            </p:nvCxnSpPr>
            <p:spPr>
              <a:xfrm>
                <a:off x="9713479" y="5957047"/>
                <a:ext cx="270000" cy="0"/>
              </a:xfrm>
              <a:prstGeom prst="line">
                <a:avLst/>
              </a:prstGeom>
              <a:noFill/>
              <a:ln w="9525" cap="flat" cmpd="sng" algn="ctr">
                <a:solidFill>
                  <a:srgbClr val="833AFF"/>
                </a:solidFill>
                <a:prstDash val="solid"/>
              </a:ln>
              <a:effectLst/>
            </p:spPr>
          </p:cxnSp>
          <p:sp>
            <p:nvSpPr>
              <p:cNvPr id="34" name="TextBox 33">
                <a:extLst>
                  <a:ext uri="{FF2B5EF4-FFF2-40B4-BE49-F238E27FC236}">
                    <a16:creationId xmlns:a16="http://schemas.microsoft.com/office/drawing/2014/main" id="{9FAEB621-C4CB-6879-AEA5-BE18B059BCD5}"/>
                  </a:ext>
                </a:extLst>
              </p:cNvPr>
              <p:cNvSpPr txBox="1"/>
              <p:nvPr userDrawn="1"/>
            </p:nvSpPr>
            <p:spPr>
              <a:xfrm>
                <a:off x="9919213" y="5297596"/>
                <a:ext cx="272091" cy="153888"/>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all" spc="150" normalizeH="0" baseline="0" noProof="0">
                    <a:ln>
                      <a:noFill/>
                    </a:ln>
                    <a:solidFill>
                      <a:srgbClr val="FFFFFF"/>
                    </a:solidFill>
                    <a:effectLst/>
                    <a:uLnTx/>
                    <a:uFillTx/>
                  </a:rPr>
                  <a:t>TIP</a:t>
                </a:r>
              </a:p>
            </p:txBody>
          </p:sp>
        </p:grpSp>
      </p:grpSp>
      <p:sp>
        <p:nvSpPr>
          <p:cNvPr id="6" name="TextBox 5">
            <a:extLst>
              <a:ext uri="{FF2B5EF4-FFF2-40B4-BE49-F238E27FC236}">
                <a16:creationId xmlns:a16="http://schemas.microsoft.com/office/drawing/2014/main" id="{EF017086-5CF7-0DE3-32C9-26242C84824D}"/>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accent6">
                    <a:lumMod val="50000"/>
                  </a:schemeClr>
                </a:solidFill>
                <a:latin typeface="+mn-lt"/>
                <a:ea typeface="+mn-ea"/>
                <a:cs typeface="+mn-cs"/>
              </a:rPr>
              <a:pPr marL="0" lvl="0" algn="l" defTabSz="914400" rtl="0" eaLnBrk="1" latinLnBrk="0" hangingPunct="1">
                <a:lnSpc>
                  <a:spcPct val="125000"/>
                </a:lnSpc>
              </a:pPr>
              <a:t>‹#›</a:t>
            </a:fld>
            <a:endParaRPr lang="en-US" sz="800" kern="1200">
              <a:solidFill>
                <a:schemeClr val="accent6">
                  <a:lumMod val="50000"/>
                </a:schemeClr>
              </a:solidFill>
              <a:latin typeface="+mn-lt"/>
              <a:ea typeface="+mn-ea"/>
              <a:cs typeface="+mn-cs"/>
            </a:endParaRPr>
          </a:p>
        </p:txBody>
      </p:sp>
      <p:sp>
        <p:nvSpPr>
          <p:cNvPr id="26" name="TextBox 25">
            <a:extLst>
              <a:ext uri="{FF2B5EF4-FFF2-40B4-BE49-F238E27FC236}">
                <a16:creationId xmlns:a16="http://schemas.microsoft.com/office/drawing/2014/main" id="{A72FC029-1BF6-2110-59F0-5998F3168A60}"/>
              </a:ext>
            </a:extLst>
          </p:cNvPr>
          <p:cNvSpPr txBox="1"/>
          <p:nvPr userDrawn="1"/>
        </p:nvSpPr>
        <p:spPr>
          <a:xfrm>
            <a:off x="6773075" y="6396526"/>
            <a:ext cx="4765549" cy="11695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800" kern="1200" baseline="0">
                <a:solidFill>
                  <a:schemeClr val="accent6">
                    <a:lumMod val="50000"/>
                  </a:schemeClr>
                </a:solidFill>
                <a:latin typeface="+mn-lt"/>
                <a:ea typeface="+mn-ea"/>
                <a:cs typeface="+mn-cs"/>
              </a:rPr>
              <a:t>Confidential – Qualcomm Technologies, Inc. and/or its affiliated companies – May Contain Trade Secrets</a:t>
            </a:r>
          </a:p>
        </p:txBody>
      </p:sp>
    </p:spTree>
    <p:extLst>
      <p:ext uri="{BB962C8B-B14F-4D97-AF65-F5344CB8AC3E}">
        <p14:creationId xmlns:p14="http://schemas.microsoft.com/office/powerpoint/2010/main" val="2823248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Four Column_Light Grey (No Icon)">
    <p:bg>
      <p:bgPr>
        <a:solidFill>
          <a:srgbClr val="EFF1F5"/>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38272A-C799-49AB-5578-B5089BEC1D22}"/>
              </a:ext>
            </a:extLst>
          </p:cNvPr>
          <p:cNvSpPr>
            <a:spLocks noGrp="1"/>
          </p:cNvSpPr>
          <p:nvPr>
            <p:ph type="title" hasCustomPrompt="1"/>
          </p:nvPr>
        </p:nvSpPr>
        <p:spPr>
          <a:xfrm>
            <a:off x="515938" y="628016"/>
            <a:ext cx="11160126" cy="647700"/>
          </a:xfrm>
        </p:spPr>
        <p:txBody>
          <a:bodyPr/>
          <a:lstStyle>
            <a:lvl1pPr algn="l" defTabSz="914400" rtl="0" eaLnBrk="1" latinLnBrk="0" hangingPunct="1">
              <a:lnSpc>
                <a:spcPct val="85000"/>
              </a:lnSpc>
              <a:spcBef>
                <a:spcPct val="0"/>
              </a:spcBef>
              <a:buNone/>
              <a:defRPr lang="en-CA" sz="2800" kern="2000" spc="-50" baseline="0" dirty="0">
                <a:solidFill>
                  <a:schemeClr val="accent1"/>
                </a:solidFill>
                <a:latin typeface="+mj-lt"/>
                <a:ea typeface="+mj-ea"/>
                <a:cs typeface="+mj-cs"/>
              </a:defRPr>
            </a:lvl1pPr>
          </a:lstStyle>
          <a:p>
            <a:r>
              <a:rPr lang="en-US"/>
              <a:t>Four column layout</a:t>
            </a:r>
            <a:br>
              <a:rPr lang="en-US"/>
            </a:br>
            <a:r>
              <a:rPr lang="en-US"/>
              <a:t>Title 2 lines maximum</a:t>
            </a:r>
            <a:endParaRPr lang="en-CA"/>
          </a:p>
        </p:txBody>
      </p:sp>
      <p:sp>
        <p:nvSpPr>
          <p:cNvPr id="2" name="Footer Placeholder 1">
            <a:extLst>
              <a:ext uri="{FF2B5EF4-FFF2-40B4-BE49-F238E27FC236}">
                <a16:creationId xmlns:a16="http://schemas.microsoft.com/office/drawing/2014/main" id="{355FFA2C-5431-4B39-1E12-AB136674DCB9}"/>
              </a:ext>
            </a:extLst>
          </p:cNvPr>
          <p:cNvSpPr>
            <a:spLocks noGrp="1"/>
          </p:cNvSpPr>
          <p:nvPr>
            <p:ph type="ftr" sz="quarter" idx="49"/>
          </p:nvPr>
        </p:nvSpPr>
        <p:spPr/>
        <p:txBody>
          <a:bodyPr/>
          <a:lstStyle>
            <a:lvl1pPr>
              <a:defRPr>
                <a:solidFill>
                  <a:schemeClr val="accent6">
                    <a:lumMod val="50000"/>
                  </a:schemeClr>
                </a:solidFill>
              </a:defRPr>
            </a:lvl1pPr>
          </a:lstStyle>
          <a:p>
            <a:endParaRPr lang="en-CA"/>
          </a:p>
        </p:txBody>
      </p:sp>
      <p:sp>
        <p:nvSpPr>
          <p:cNvPr id="15" name="Text Placeholder 22">
            <a:extLst>
              <a:ext uri="{FF2B5EF4-FFF2-40B4-BE49-F238E27FC236}">
                <a16:creationId xmlns:a16="http://schemas.microsoft.com/office/drawing/2014/main" id="{AEE4CF8C-958F-1DA4-CCF7-D6B890C89A2E}"/>
              </a:ext>
            </a:extLst>
          </p:cNvPr>
          <p:cNvSpPr>
            <a:spLocks noGrp="1"/>
          </p:cNvSpPr>
          <p:nvPr>
            <p:ph type="body" sz="quarter" idx="27" hasCustomPrompt="1"/>
          </p:nvPr>
        </p:nvSpPr>
        <p:spPr>
          <a:xfrm>
            <a:off x="531811" y="1706497"/>
            <a:ext cx="2595589" cy="905188"/>
          </a:xfrm>
          <a:prstGeom prst="callout1">
            <a:avLst>
              <a:gd name="adj1" fmla="val 93708"/>
              <a:gd name="adj2" fmla="val -69"/>
              <a:gd name="adj3" fmla="val 93686"/>
              <a:gd name="adj4" fmla="val 24531"/>
            </a:avLst>
          </a:prstGeom>
          <a:ln w="31750">
            <a:solidFill>
              <a:schemeClr val="accent1"/>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accent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16" name="Text Placeholder 16">
            <a:extLst>
              <a:ext uri="{FF2B5EF4-FFF2-40B4-BE49-F238E27FC236}">
                <a16:creationId xmlns:a16="http://schemas.microsoft.com/office/drawing/2014/main" id="{C89C7762-ACFA-1003-9A99-7D48D68F547F}"/>
              </a:ext>
            </a:extLst>
          </p:cNvPr>
          <p:cNvSpPr>
            <a:spLocks noGrp="1"/>
          </p:cNvSpPr>
          <p:nvPr>
            <p:ph type="body" sz="quarter" idx="15" hasCustomPrompt="1"/>
          </p:nvPr>
        </p:nvSpPr>
        <p:spPr>
          <a:xfrm>
            <a:off x="531812" y="2868418"/>
            <a:ext cx="2595589" cy="2514729"/>
          </a:xfrm>
        </p:spPr>
        <p:txBody>
          <a:bodyPr wrap="square">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18" name="Text Placeholder 22">
            <a:extLst>
              <a:ext uri="{FF2B5EF4-FFF2-40B4-BE49-F238E27FC236}">
                <a16:creationId xmlns:a16="http://schemas.microsoft.com/office/drawing/2014/main" id="{DE030996-68A3-8AC0-F998-9C4EF4AE6C2B}"/>
              </a:ext>
            </a:extLst>
          </p:cNvPr>
          <p:cNvSpPr>
            <a:spLocks noGrp="1"/>
          </p:cNvSpPr>
          <p:nvPr>
            <p:ph type="body" sz="quarter" idx="51" hasCustomPrompt="1"/>
          </p:nvPr>
        </p:nvSpPr>
        <p:spPr>
          <a:xfrm>
            <a:off x="3380247" y="1706497"/>
            <a:ext cx="2595589" cy="905188"/>
          </a:xfrm>
          <a:prstGeom prst="callout1">
            <a:avLst>
              <a:gd name="adj1" fmla="val 93708"/>
              <a:gd name="adj2" fmla="val -69"/>
              <a:gd name="adj3" fmla="val 93686"/>
              <a:gd name="adj4" fmla="val 24531"/>
            </a:avLst>
          </a:prstGeom>
          <a:ln w="31750">
            <a:solidFill>
              <a:schemeClr val="accent1"/>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accent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19" name="Text Placeholder 16">
            <a:extLst>
              <a:ext uri="{FF2B5EF4-FFF2-40B4-BE49-F238E27FC236}">
                <a16:creationId xmlns:a16="http://schemas.microsoft.com/office/drawing/2014/main" id="{5C7E2214-9452-F487-B334-F6CDE12C5733}"/>
              </a:ext>
            </a:extLst>
          </p:cNvPr>
          <p:cNvSpPr>
            <a:spLocks noGrp="1"/>
          </p:cNvSpPr>
          <p:nvPr>
            <p:ph type="body" sz="quarter" idx="52" hasCustomPrompt="1"/>
          </p:nvPr>
        </p:nvSpPr>
        <p:spPr>
          <a:xfrm>
            <a:off x="3380247" y="2868418"/>
            <a:ext cx="2595589" cy="2514729"/>
          </a:xfrm>
        </p:spPr>
        <p:txBody>
          <a:bodyPr wrap="square">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24" name="Text Placeholder 22">
            <a:extLst>
              <a:ext uri="{FF2B5EF4-FFF2-40B4-BE49-F238E27FC236}">
                <a16:creationId xmlns:a16="http://schemas.microsoft.com/office/drawing/2014/main" id="{31B9C0A0-95B0-2824-2407-CDDC04E197D9}"/>
              </a:ext>
            </a:extLst>
          </p:cNvPr>
          <p:cNvSpPr>
            <a:spLocks noGrp="1"/>
          </p:cNvSpPr>
          <p:nvPr>
            <p:ph type="body" sz="quarter" idx="54" hasCustomPrompt="1"/>
          </p:nvPr>
        </p:nvSpPr>
        <p:spPr>
          <a:xfrm>
            <a:off x="6228682" y="1706497"/>
            <a:ext cx="2595589" cy="905188"/>
          </a:xfrm>
          <a:prstGeom prst="callout1">
            <a:avLst>
              <a:gd name="adj1" fmla="val 93708"/>
              <a:gd name="adj2" fmla="val -69"/>
              <a:gd name="adj3" fmla="val 93686"/>
              <a:gd name="adj4" fmla="val 24531"/>
            </a:avLst>
          </a:prstGeom>
          <a:ln w="31750">
            <a:solidFill>
              <a:schemeClr val="accent1"/>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accent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25" name="Text Placeholder 16">
            <a:extLst>
              <a:ext uri="{FF2B5EF4-FFF2-40B4-BE49-F238E27FC236}">
                <a16:creationId xmlns:a16="http://schemas.microsoft.com/office/drawing/2014/main" id="{06A24B55-C38A-D8B1-E30C-791BAA94A209}"/>
              </a:ext>
            </a:extLst>
          </p:cNvPr>
          <p:cNvSpPr>
            <a:spLocks noGrp="1"/>
          </p:cNvSpPr>
          <p:nvPr>
            <p:ph type="body" sz="quarter" idx="55" hasCustomPrompt="1"/>
          </p:nvPr>
        </p:nvSpPr>
        <p:spPr>
          <a:xfrm>
            <a:off x="6228682" y="2868418"/>
            <a:ext cx="2595589" cy="2514729"/>
          </a:xfrm>
        </p:spPr>
        <p:txBody>
          <a:bodyPr wrap="square">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sp>
        <p:nvSpPr>
          <p:cNvPr id="27" name="Text Placeholder 22">
            <a:extLst>
              <a:ext uri="{FF2B5EF4-FFF2-40B4-BE49-F238E27FC236}">
                <a16:creationId xmlns:a16="http://schemas.microsoft.com/office/drawing/2014/main" id="{F9D38BEA-1CE5-A003-B905-BF200D6A8C57}"/>
              </a:ext>
            </a:extLst>
          </p:cNvPr>
          <p:cNvSpPr>
            <a:spLocks noGrp="1"/>
          </p:cNvSpPr>
          <p:nvPr>
            <p:ph type="body" sz="quarter" idx="57" hasCustomPrompt="1"/>
          </p:nvPr>
        </p:nvSpPr>
        <p:spPr>
          <a:xfrm>
            <a:off x="9077115" y="1706497"/>
            <a:ext cx="2595589" cy="905188"/>
          </a:xfrm>
          <a:prstGeom prst="callout1">
            <a:avLst>
              <a:gd name="adj1" fmla="val 93708"/>
              <a:gd name="adj2" fmla="val -69"/>
              <a:gd name="adj3" fmla="val 93686"/>
              <a:gd name="adj4" fmla="val 24531"/>
            </a:avLst>
          </a:prstGeom>
          <a:ln w="31750">
            <a:solidFill>
              <a:schemeClr val="accent1"/>
            </a:solidFill>
          </a:ln>
        </p:spPr>
        <p:txBody>
          <a:bodyPr wrap="square" bIns="180000" anchor="b">
            <a:noAutofit/>
          </a:bodyPr>
          <a:lstStyle>
            <a:lvl1pPr marL="0" indent="0">
              <a:lnSpc>
                <a:spcPct val="85000"/>
              </a:lnSpc>
              <a:spcBef>
                <a:spcPts val="0"/>
              </a:spcBef>
              <a:spcAft>
                <a:spcPts val="0"/>
              </a:spcAft>
              <a:buNone/>
              <a:defRPr lang="en-US" sz="2200" kern="1200" spc="-20" baseline="0" dirty="0">
                <a:solidFill>
                  <a:schemeClr val="accent1"/>
                </a:solidFill>
                <a:latin typeface="+mj-lt"/>
                <a:ea typeface="+mn-ea"/>
                <a:cs typeface="+mn-cs"/>
              </a:defRPr>
            </a:lvl1pPr>
          </a:lstStyle>
          <a:p>
            <a:pPr marL="0" lvl="0" indent="0" algn="l" defTabSz="914400" rtl="0" eaLnBrk="1" latinLnBrk="0" hangingPunct="1">
              <a:lnSpc>
                <a:spcPct val="85000"/>
              </a:lnSpc>
              <a:spcBef>
                <a:spcPts val="0"/>
              </a:spcBef>
              <a:spcAft>
                <a:spcPts val="0"/>
              </a:spcAft>
              <a:buClrTx/>
              <a:buFont typeface="Arial" panose="020B0604020202020204" pitchFamily="34" charset="0"/>
              <a:buNone/>
            </a:pPr>
            <a:r>
              <a:rPr lang="en-US"/>
              <a:t>Column header</a:t>
            </a:r>
            <a:br>
              <a:rPr lang="en-US"/>
            </a:br>
            <a:r>
              <a:rPr lang="en-US"/>
              <a:t>2 lines maximum</a:t>
            </a:r>
          </a:p>
        </p:txBody>
      </p:sp>
      <p:sp>
        <p:nvSpPr>
          <p:cNvPr id="28" name="Text Placeholder 16">
            <a:extLst>
              <a:ext uri="{FF2B5EF4-FFF2-40B4-BE49-F238E27FC236}">
                <a16:creationId xmlns:a16="http://schemas.microsoft.com/office/drawing/2014/main" id="{90607619-F41E-DC0E-B3A9-CD8AF2A58A9E}"/>
              </a:ext>
            </a:extLst>
          </p:cNvPr>
          <p:cNvSpPr>
            <a:spLocks noGrp="1"/>
          </p:cNvSpPr>
          <p:nvPr>
            <p:ph type="body" sz="quarter" idx="58" hasCustomPrompt="1"/>
          </p:nvPr>
        </p:nvSpPr>
        <p:spPr>
          <a:xfrm>
            <a:off x="9077116" y="2868418"/>
            <a:ext cx="2595589" cy="2514729"/>
          </a:xfrm>
        </p:spPr>
        <p:txBody>
          <a:bodyPr wrap="square">
            <a:noAutofit/>
          </a:bodyPr>
          <a:lstStyle>
            <a:lvl1pPr marL="0" indent="0">
              <a:lnSpc>
                <a:spcPct val="100000"/>
              </a:lnSpc>
              <a:spcBef>
                <a:spcPts val="0"/>
              </a:spcBef>
              <a:spcAft>
                <a:spcPts val="400"/>
              </a:spcAft>
              <a:buNone/>
              <a:defRPr sz="16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p:txBody>
      </p:sp>
      <p:grpSp>
        <p:nvGrpSpPr>
          <p:cNvPr id="5" name="Group 4">
            <a:extLst>
              <a:ext uri="{FF2B5EF4-FFF2-40B4-BE49-F238E27FC236}">
                <a16:creationId xmlns:a16="http://schemas.microsoft.com/office/drawing/2014/main" id="{96180A20-6F5E-927F-D8F6-A44BA15DE6A4}"/>
              </a:ext>
            </a:extLst>
          </p:cNvPr>
          <p:cNvGrpSpPr/>
          <p:nvPr userDrawn="1"/>
        </p:nvGrpSpPr>
        <p:grpSpPr>
          <a:xfrm>
            <a:off x="12290489" y="-1"/>
            <a:ext cx="2910882" cy="6858001"/>
            <a:chOff x="12290489" y="-1"/>
            <a:chExt cx="2910882" cy="6858001"/>
          </a:xfrm>
        </p:grpSpPr>
        <p:sp>
          <p:nvSpPr>
            <p:cNvPr id="7" name="Rectangle 6">
              <a:extLst>
                <a:ext uri="{FF2B5EF4-FFF2-40B4-BE49-F238E27FC236}">
                  <a16:creationId xmlns:a16="http://schemas.microsoft.com/office/drawing/2014/main" id="{BE12012F-EFF8-DEA3-A567-C8652882751D}"/>
                </a:ext>
              </a:extLst>
            </p:cNvPr>
            <p:cNvSpPr/>
            <p:nvPr userDrawn="1"/>
          </p:nvSpPr>
          <p:spPr>
            <a:xfrm>
              <a:off x="12290489" y="-1"/>
              <a:ext cx="2735151" cy="6858001"/>
            </a:xfrm>
            <a:prstGeom prst="rect">
              <a:avLst/>
            </a:prstGeom>
            <a:solidFill>
              <a:srgbClr val="EFF1F5"/>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110004020202020204"/>
                <a:ea typeface="+mn-ea"/>
                <a:cs typeface="Aparajita" panose="02020603050405020304" pitchFamily="18" charset="0"/>
              </a:endParaRPr>
            </a:p>
          </p:txBody>
        </p:sp>
        <p:sp>
          <p:nvSpPr>
            <p:cNvPr id="8" name="TextBox 7">
              <a:extLst>
                <a:ext uri="{FF2B5EF4-FFF2-40B4-BE49-F238E27FC236}">
                  <a16:creationId xmlns:a16="http://schemas.microsoft.com/office/drawing/2014/main" id="{5667C743-9957-8ABA-735E-39F0DBF2E1EF}"/>
                </a:ext>
              </a:extLst>
            </p:cNvPr>
            <p:cNvSpPr txBox="1"/>
            <p:nvPr userDrawn="1"/>
          </p:nvSpPr>
          <p:spPr>
            <a:xfrm>
              <a:off x="12449814" y="173148"/>
              <a:ext cx="1455527" cy="169277"/>
            </a:xfrm>
            <a:prstGeom prst="rect">
              <a:avLst/>
            </a:prstGeom>
          </p:spPr>
          <p:txBody>
            <a:bodyPr vert="horz" wrap="none" lIns="0" tIns="0" rIns="0" bIns="0" rtlCol="0" anchor="t">
              <a:spAutoFit/>
            </a:bodyPr>
            <a:lstStyle>
              <a:defPPr>
                <a:defRPr lang="en-US"/>
              </a:defPPr>
              <a:lvl1pPr>
                <a:defRPr sz="1100">
                  <a:solidFill>
                    <a:schemeClr val="accent2"/>
                  </a:solidFill>
                  <a:latin typeface="Arial" charset="0"/>
                  <a:ea typeface="Arial" charset="0"/>
                  <a:cs typeface="Arial"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HOW TO ADD AN ICON</a:t>
              </a:r>
            </a:p>
          </p:txBody>
        </p:sp>
        <p:cxnSp>
          <p:nvCxnSpPr>
            <p:cNvPr id="9" name="Straight Connector 8">
              <a:extLst>
                <a:ext uri="{FF2B5EF4-FFF2-40B4-BE49-F238E27FC236}">
                  <a16:creationId xmlns:a16="http://schemas.microsoft.com/office/drawing/2014/main" id="{A7970780-BCA8-0498-7CC6-650A37F797C0}"/>
                </a:ext>
              </a:extLst>
            </p:cNvPr>
            <p:cNvCxnSpPr>
              <a:cxnSpLocks/>
            </p:cNvCxnSpPr>
            <p:nvPr userDrawn="1"/>
          </p:nvCxnSpPr>
          <p:spPr>
            <a:xfrm>
              <a:off x="12449814" y="423012"/>
              <a:ext cx="270000" cy="0"/>
            </a:xfrm>
            <a:prstGeom prst="line">
              <a:avLst/>
            </a:prstGeom>
            <a:noFill/>
            <a:ln w="19050" cap="flat" cmpd="sng" algn="ctr">
              <a:solidFill>
                <a:srgbClr val="2A2AEA"/>
              </a:solidFill>
              <a:prstDash val="solid"/>
            </a:ln>
            <a:effectLst/>
          </p:spPr>
        </p:cxnSp>
        <p:sp>
          <p:nvSpPr>
            <p:cNvPr id="10" name="TextBox 9">
              <a:extLst>
                <a:ext uri="{FF2B5EF4-FFF2-40B4-BE49-F238E27FC236}">
                  <a16:creationId xmlns:a16="http://schemas.microsoft.com/office/drawing/2014/main" id="{21ADBDA4-7D61-CF2E-6378-907CD43E3584}"/>
                </a:ext>
              </a:extLst>
            </p:cNvPr>
            <p:cNvSpPr txBox="1"/>
            <p:nvPr userDrawn="1"/>
          </p:nvSpPr>
          <p:spPr>
            <a:xfrm>
              <a:off x="12614407" y="1281322"/>
              <a:ext cx="2297338" cy="606192"/>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900"/>
                </a:spcBef>
                <a:spcAft>
                  <a:spcPts val="300"/>
                </a:spcAft>
                <a:buClrTx/>
                <a:buSzTx/>
                <a:buFont typeface="Arial" panose="020B0604020202020204" pitchFamily="34" charset="0"/>
                <a:buNone/>
                <a:tabLst/>
                <a:defRPr/>
              </a:pPr>
              <a:r>
                <a:rPr kumimoji="0" lang="en-US" sz="600" b="1"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Method 1: </a:t>
              </a:r>
              <a:r>
                <a:rPr kumimoji="0" lang="en-US" sz="600" b="0"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from file browser</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Drag the icon onto the slide.</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70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Note: If there are multiple image placeholders on the slide, select the intended placeholder before dragging in the image to let PowerPoint know where you want it.</a:t>
              </a:r>
              <a:endParaRPr kumimoji="0" lang="en-US" sz="100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endParaRPr>
            </a:p>
          </p:txBody>
        </p:sp>
        <p:sp>
          <p:nvSpPr>
            <p:cNvPr id="11" name="TextBox 10">
              <a:extLst>
                <a:ext uri="{FF2B5EF4-FFF2-40B4-BE49-F238E27FC236}">
                  <a16:creationId xmlns:a16="http://schemas.microsoft.com/office/drawing/2014/main" id="{B5816EF0-93C7-2EE3-AFCC-C3DAB7DDA4AC}"/>
                </a:ext>
              </a:extLst>
            </p:cNvPr>
            <p:cNvSpPr txBox="1">
              <a:spLocks noChangeAspect="1"/>
            </p:cNvSpPr>
            <p:nvPr/>
          </p:nvSpPr>
          <p:spPr>
            <a:xfrm>
              <a:off x="12449814" y="566082"/>
              <a:ext cx="114706" cy="114706"/>
            </a:xfrm>
            <a:prstGeom prst="ellipse">
              <a:avLst/>
            </a:prstGeom>
            <a:solidFill>
              <a:srgbClr val="2A2AEA"/>
            </a:solidFill>
          </p:spPr>
          <p:txBody>
            <a:bodyPr vert="horz"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 b="0" i="0" u="none" strike="noStrike" kern="0" cap="none" spc="0" normalizeH="0" baseline="0" noProof="0">
                  <a:ln>
                    <a:noFill/>
                  </a:ln>
                  <a:solidFill>
                    <a:srgbClr val="FFFFFF"/>
                  </a:solidFill>
                  <a:effectLst/>
                  <a:uLnTx/>
                  <a:uFillTx/>
                  <a:ea typeface="Arial" charset="0"/>
                  <a:cs typeface="Aparajita" panose="02020603050405020304" pitchFamily="18" charset="0"/>
                </a:rPr>
                <a:t>1</a:t>
              </a:r>
            </a:p>
          </p:txBody>
        </p:sp>
        <p:sp>
          <p:nvSpPr>
            <p:cNvPr id="12" name="TextBox 11">
              <a:extLst>
                <a:ext uri="{FF2B5EF4-FFF2-40B4-BE49-F238E27FC236}">
                  <a16:creationId xmlns:a16="http://schemas.microsoft.com/office/drawing/2014/main" id="{AF949B1F-B12D-ABBE-06D2-4D6313886D9F}"/>
                </a:ext>
              </a:extLst>
            </p:cNvPr>
            <p:cNvSpPr txBox="1">
              <a:spLocks noChangeAspect="1"/>
            </p:cNvSpPr>
            <p:nvPr/>
          </p:nvSpPr>
          <p:spPr>
            <a:xfrm>
              <a:off x="12449814" y="1018081"/>
              <a:ext cx="114706" cy="114706"/>
            </a:xfrm>
            <a:prstGeom prst="ellipse">
              <a:avLst/>
            </a:prstGeom>
            <a:solidFill>
              <a:srgbClr val="2A2AEA"/>
            </a:solidFill>
          </p:spPr>
          <p:txBody>
            <a:bodyPr vert="horz"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00" b="0" i="0" u="none" strike="noStrike" kern="0" cap="none" spc="0" normalizeH="0" baseline="0" noProof="0">
                  <a:ln>
                    <a:noFill/>
                  </a:ln>
                  <a:solidFill>
                    <a:srgbClr val="FFFFFF"/>
                  </a:solidFill>
                  <a:effectLst/>
                  <a:uLnTx/>
                  <a:uFillTx/>
                  <a:ea typeface="Arial" charset="0"/>
                  <a:cs typeface="Aparajita" panose="02020603050405020304" pitchFamily="18" charset="0"/>
                </a:rPr>
                <a:t>2</a:t>
              </a:r>
            </a:p>
          </p:txBody>
        </p:sp>
        <p:sp>
          <p:nvSpPr>
            <p:cNvPr id="13" name="TextBox 12">
              <a:extLst>
                <a:ext uri="{FF2B5EF4-FFF2-40B4-BE49-F238E27FC236}">
                  <a16:creationId xmlns:a16="http://schemas.microsoft.com/office/drawing/2014/main" id="{BD87D508-6A96-42E0-EF1A-8F3D267AD189}"/>
                </a:ext>
              </a:extLst>
            </p:cNvPr>
            <p:cNvSpPr txBox="1"/>
            <p:nvPr userDrawn="1"/>
          </p:nvSpPr>
          <p:spPr>
            <a:xfrm>
              <a:off x="12614406" y="545515"/>
              <a:ext cx="2586965" cy="612988"/>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70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Source icon from the </a:t>
              </a:r>
              <a:b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br>
              <a:r>
                <a:rPr kumimoji="0" lang="en-US" sz="1050" b="0" i="0" u="none" strike="noStrike" kern="0" cap="none" spc="0" normalizeH="0" baseline="0" noProof="0">
                  <a:ln>
                    <a:noFill/>
                  </a:ln>
                  <a:solidFill>
                    <a:srgbClr val="2A2AEA"/>
                  </a:solidFill>
                  <a:effectLst/>
                  <a:uLnTx/>
                  <a:uFillTx/>
                  <a:latin typeface="Aptos" panose="020B0004020202020204" pitchFamily="34" charset="0"/>
                  <a:cs typeface="Aparajita" panose="02020603050405020304" pitchFamily="18" charset="0"/>
                </a:rPr>
                <a:t>Qualcomm Icon Library</a:t>
              </a:r>
            </a:p>
            <a:p>
              <a:pPr marL="0" marR="0" lvl="0" indent="0" defTabSz="914400" eaLnBrk="1" fontAlgn="auto" latinLnBrk="0" hangingPunct="1">
                <a:lnSpc>
                  <a:spcPct val="100000"/>
                </a:lnSpc>
                <a:spcBef>
                  <a:spcPts val="70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Add the icon to the placeholder.</a:t>
              </a:r>
            </a:p>
          </p:txBody>
        </p:sp>
        <p:sp>
          <p:nvSpPr>
            <p:cNvPr id="14" name="TextBox 13">
              <a:extLst>
                <a:ext uri="{FF2B5EF4-FFF2-40B4-BE49-F238E27FC236}">
                  <a16:creationId xmlns:a16="http://schemas.microsoft.com/office/drawing/2014/main" id="{8E193CD7-02AA-87E4-83F0-9F2877F38473}"/>
                </a:ext>
              </a:extLst>
            </p:cNvPr>
            <p:cNvSpPr txBox="1"/>
            <p:nvPr userDrawn="1"/>
          </p:nvSpPr>
          <p:spPr>
            <a:xfrm>
              <a:off x="12614407" y="1990969"/>
              <a:ext cx="1981357" cy="605550"/>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900"/>
                </a:spcBef>
                <a:spcAft>
                  <a:spcPts val="300"/>
                </a:spcAft>
                <a:buClrTx/>
                <a:buSzTx/>
                <a:buFont typeface="Arial" panose="020B0604020202020204" pitchFamily="34" charset="0"/>
                <a:buNone/>
                <a:tabLst/>
                <a:defRPr/>
              </a:pPr>
              <a:r>
                <a:rPr kumimoji="0" lang="en-US" sz="600" b="1"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Method 2: </a:t>
              </a:r>
              <a:r>
                <a:rPr kumimoji="0" lang="en-US" sz="600" b="0"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Paste from clipboard</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Select the icon placeholder.</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Right-click or use keyboard shortcuts to paste the icon.</a:t>
              </a:r>
            </a:p>
          </p:txBody>
        </p:sp>
        <p:sp>
          <p:nvSpPr>
            <p:cNvPr id="20" name="TextBox 19">
              <a:extLst>
                <a:ext uri="{FF2B5EF4-FFF2-40B4-BE49-F238E27FC236}">
                  <a16:creationId xmlns:a16="http://schemas.microsoft.com/office/drawing/2014/main" id="{3C6906C6-174E-51C7-FBA8-97422549FE4C}"/>
                </a:ext>
              </a:extLst>
            </p:cNvPr>
            <p:cNvSpPr txBox="1"/>
            <p:nvPr userDrawn="1"/>
          </p:nvSpPr>
          <p:spPr>
            <a:xfrm>
              <a:off x="12614407" y="2699974"/>
              <a:ext cx="2297338" cy="421654"/>
            </a:xfrm>
            <a:prstGeom prst="rect">
              <a:avLst/>
            </a:prstGeom>
          </p:spPr>
          <p:txBody>
            <a:bodyPr vert="horz" wrap="square" lIns="0" tIns="0" rIns="0" bIns="0" rtlCol="0" anchor="t">
              <a:spAutoFit/>
            </a:bodyPr>
            <a:lstStyle>
              <a:defPPr>
                <a:defRPr lang="en-US"/>
              </a:defPPr>
              <a:lvl1pPr lvl="0">
                <a:spcBef>
                  <a:spcPts val="900"/>
                </a:spcBef>
                <a:spcAft>
                  <a:spcPts val="300"/>
                </a:spcAft>
                <a:defRPr sz="800" b="1" cap="all" spc="20" baseline="0">
                  <a:solidFill>
                    <a:schemeClr val="bg1"/>
                  </a:solidFill>
                  <a:latin typeface="Arial" charset="0"/>
                  <a:ea typeface="Arial" charset="0"/>
                  <a:cs typeface="Arial" charset="0"/>
                </a:defRPr>
              </a:lvl1pPr>
              <a:lvl2pPr marL="0" lvl="1" indent="0">
                <a:lnSpc>
                  <a:spcPct val="90000"/>
                </a:lnSpc>
                <a:spcAft>
                  <a:spcPts val="300"/>
                </a:spcAft>
                <a:tabLst/>
                <a:defRPr sz="12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0" marR="0" lvl="0" indent="0" defTabSz="914400" eaLnBrk="1" fontAlgn="auto" latinLnBrk="0" hangingPunct="1">
                <a:lnSpc>
                  <a:spcPct val="100000"/>
                </a:lnSpc>
                <a:spcBef>
                  <a:spcPts val="900"/>
                </a:spcBef>
                <a:spcAft>
                  <a:spcPts val="300"/>
                </a:spcAft>
                <a:buClrTx/>
                <a:buSzTx/>
                <a:buFont typeface="Arial" panose="020B0604020202020204" pitchFamily="34" charset="0"/>
                <a:buNone/>
                <a:tabLst/>
                <a:defRPr/>
              </a:pPr>
              <a:r>
                <a:rPr kumimoji="0" lang="en-US" sz="600" b="1"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Method 3: </a:t>
              </a:r>
              <a:r>
                <a:rPr kumimoji="0" lang="en-US" sz="600" b="0" i="0" u="none" strike="noStrike" kern="0" cap="all" spc="20" normalizeH="0" baseline="0" noProof="0">
                  <a:ln>
                    <a:noFill/>
                  </a:ln>
                  <a:solidFill>
                    <a:srgbClr val="000000"/>
                  </a:solidFill>
                  <a:effectLst/>
                  <a:uLnTx/>
                  <a:uFillTx/>
                  <a:latin typeface="Aptos" panose="020B0004020202020204" pitchFamily="34" charset="0"/>
                  <a:cs typeface="Aparajita" panose="02020603050405020304" pitchFamily="18" charset="0"/>
                </a:rPr>
                <a:t>Placeholder icon</a:t>
              </a:r>
            </a:p>
            <a:p>
              <a:pPr marL="0" marR="0" lvl="1" indent="0" defTabSz="914400" eaLnBrk="1" fontAlgn="auto" latinLnBrk="0" hangingPunct="1">
                <a:lnSpc>
                  <a:spcPct val="90000"/>
                </a:lnSpc>
                <a:spcBef>
                  <a:spcPts val="0"/>
                </a:spcBef>
                <a:spcAft>
                  <a:spcPts val="300"/>
                </a:spcAft>
                <a:buClrTx/>
                <a:buSzTx/>
                <a:buFontTx/>
                <a:buNone/>
                <a:tabLst/>
                <a:defRPr/>
              </a:pPr>
              <a:r>
                <a:rPr kumimoji="0" lang="en-US" sz="1050" b="0" i="0" u="none" strike="noStrike" kern="0" cap="none" spc="0" normalizeH="0" baseline="0" noProof="0">
                  <a:ln>
                    <a:noFill/>
                  </a:ln>
                  <a:solidFill>
                    <a:srgbClr val="000000"/>
                  </a:solidFill>
                  <a:effectLst/>
                  <a:uLnTx/>
                  <a:uFillTx/>
                  <a:latin typeface="Aptos" panose="020B0004020202020204" pitchFamily="34" charset="0"/>
                  <a:cs typeface="Aparajita" panose="02020603050405020304" pitchFamily="18" charset="0"/>
                </a:rPr>
                <a:t>Click the image icon inside the placeholder to browse for an icon.</a:t>
              </a:r>
            </a:p>
          </p:txBody>
        </p:sp>
        <p:grpSp>
          <p:nvGrpSpPr>
            <p:cNvPr id="21" name="Group 20">
              <a:extLst>
                <a:ext uri="{FF2B5EF4-FFF2-40B4-BE49-F238E27FC236}">
                  <a16:creationId xmlns:a16="http://schemas.microsoft.com/office/drawing/2014/main" id="{260CE4A8-0F0A-4C75-D776-4A1000990F4B}"/>
                </a:ext>
              </a:extLst>
            </p:cNvPr>
            <p:cNvGrpSpPr/>
            <p:nvPr userDrawn="1"/>
          </p:nvGrpSpPr>
          <p:grpSpPr>
            <a:xfrm>
              <a:off x="12429548" y="3236396"/>
              <a:ext cx="2735151" cy="1280928"/>
              <a:chOff x="9286315" y="6976989"/>
              <a:chExt cx="2735151" cy="1280928"/>
            </a:xfrm>
          </p:grpSpPr>
          <p:sp>
            <p:nvSpPr>
              <p:cNvPr id="38" name="Rectangle 37">
                <a:extLst>
                  <a:ext uri="{FF2B5EF4-FFF2-40B4-BE49-F238E27FC236}">
                    <a16:creationId xmlns:a16="http://schemas.microsoft.com/office/drawing/2014/main" id="{D6DF7B9B-9DDA-C33F-85FF-F83948A401AD}"/>
                  </a:ext>
                </a:extLst>
              </p:cNvPr>
              <p:cNvSpPr/>
              <p:nvPr userDrawn="1"/>
            </p:nvSpPr>
            <p:spPr>
              <a:xfrm>
                <a:off x="9286315" y="6976989"/>
                <a:ext cx="2735151" cy="1280928"/>
              </a:xfrm>
              <a:prstGeom prst="rect">
                <a:avLst/>
              </a:prstGeom>
              <a:solidFill>
                <a:srgbClr val="000000"/>
              </a:solidFill>
              <a:ln w="25400" cap="flat" cmpd="sng" algn="ctr">
                <a:solidFill>
                  <a:srgbClr val="EFF1F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110004020202020204"/>
                  <a:ea typeface="+mn-ea"/>
                  <a:cs typeface="Aparajita" panose="02020603050405020304" pitchFamily="18" charset="0"/>
                </a:endParaRPr>
              </a:p>
            </p:txBody>
          </p:sp>
          <p:sp>
            <p:nvSpPr>
              <p:cNvPr id="39" name="TextBox 38">
                <a:extLst>
                  <a:ext uri="{FF2B5EF4-FFF2-40B4-BE49-F238E27FC236}">
                    <a16:creationId xmlns:a16="http://schemas.microsoft.com/office/drawing/2014/main" id="{03EFCB32-9400-C460-757B-A7C79C8D2CDF}"/>
                  </a:ext>
                </a:extLst>
              </p:cNvPr>
              <p:cNvSpPr txBox="1"/>
              <p:nvPr userDrawn="1"/>
            </p:nvSpPr>
            <p:spPr>
              <a:xfrm>
                <a:off x="9970738" y="7105788"/>
                <a:ext cx="1983958" cy="169277"/>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FFFFFF"/>
                    </a:solidFill>
                    <a:effectLst/>
                    <a:uLnTx/>
                    <a:uFillTx/>
                    <a:ea typeface="Arial" charset="0"/>
                    <a:cs typeface="Aparajita" panose="02020603050405020304" pitchFamily="18" charset="0"/>
                  </a:rPr>
                  <a:t>Cropping Graphics</a:t>
                </a:r>
              </a:p>
            </p:txBody>
          </p:sp>
          <p:pic>
            <p:nvPicPr>
              <p:cNvPr id="40" name="Graphic 39">
                <a:extLst>
                  <a:ext uri="{FF2B5EF4-FFF2-40B4-BE49-F238E27FC236}">
                    <a16:creationId xmlns:a16="http://schemas.microsoft.com/office/drawing/2014/main" id="{DC83CEE5-722F-4A2A-E4F1-8655BE1B62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446538" y="7116071"/>
                <a:ext cx="155227" cy="155227"/>
              </a:xfrm>
              <a:prstGeom prst="rect">
                <a:avLst/>
              </a:prstGeom>
            </p:spPr>
          </p:pic>
          <p:sp>
            <p:nvSpPr>
              <p:cNvPr id="41" name="TextBox 40">
                <a:extLst>
                  <a:ext uri="{FF2B5EF4-FFF2-40B4-BE49-F238E27FC236}">
                    <a16:creationId xmlns:a16="http://schemas.microsoft.com/office/drawing/2014/main" id="{6DB9F243-EA42-F273-6F4F-9E735DD7F93F}"/>
                  </a:ext>
                </a:extLst>
              </p:cNvPr>
              <p:cNvSpPr txBox="1"/>
              <p:nvPr userDrawn="1"/>
            </p:nvSpPr>
            <p:spPr>
              <a:xfrm>
                <a:off x="9446538" y="7369972"/>
                <a:ext cx="2384904" cy="738664"/>
              </a:xfrm>
              <a:prstGeom prst="rect">
                <a:avLst/>
              </a:prstGeom>
            </p:spPr>
            <p:txBody>
              <a:bodyPr vert="horz" wrap="square" lIns="0" tIns="0" rIns="0" bIns="0" rtlCol="0" anchor="t">
                <a:spAutoFit/>
              </a:bodyPr>
              <a:lstStyle>
                <a:defPPr>
                  <a:defRPr lang="en-US"/>
                </a:defPPr>
                <a:lvl1pPr lvl="0">
                  <a:spcBef>
                    <a:spcPts val="1000"/>
                  </a:spcBef>
                  <a:spcAft>
                    <a:spcPts val="300"/>
                  </a:spcAft>
                  <a:defRPr sz="1050" b="0" cap="none" spc="0" baseline="0">
                    <a:solidFill>
                      <a:schemeClr val="bg1"/>
                    </a:solidFill>
                    <a:latin typeface="Arial" charset="0"/>
                    <a:ea typeface="Arial" charset="0"/>
                    <a:cs typeface="Arial" charset="0"/>
                  </a:defRPr>
                </a:lvl1pPr>
                <a:lvl2pPr marL="134938" lvl="1" indent="-131763">
                  <a:lnSpc>
                    <a:spcPct val="90000"/>
                  </a:lnSpc>
                  <a:spcAft>
                    <a:spcPts val="300"/>
                  </a:spcAft>
                  <a:buFont typeface="Wingdings" pitchFamily="2" charset="2"/>
                  <a:buChar char="§"/>
                  <a:tabLst/>
                  <a:defRPr sz="900">
                    <a:solidFill>
                      <a:schemeClr val="bg1"/>
                    </a:solidFill>
                    <a:latin typeface="Arial" charset="0"/>
                    <a:ea typeface="Arial" charset="0"/>
                    <a:cs typeface="Arial" charset="0"/>
                  </a:defRPr>
                </a:lvl2pPr>
                <a:lvl3pPr marL="11113" lvl="2" indent="0">
                  <a:spcBef>
                    <a:spcPts val="300"/>
                  </a:spcBef>
                  <a:buFont typeface="Wingdings" pitchFamily="2" charset="2"/>
                  <a:buNone/>
                  <a:tabLst/>
                  <a:defRPr sz="800">
                    <a:solidFill>
                      <a:schemeClr val="bg1">
                        <a:lumMod val="85000"/>
                      </a:schemeClr>
                    </a:solidFill>
                  </a:defRPr>
                </a:lvl3pPr>
              </a:lstStyle>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Right-click on the icon.</a:t>
                </a:r>
              </a:p>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Choose “Crop” from the menu. (           )</a:t>
                </a:r>
              </a:p>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Adjust the size and position of the image.</a:t>
                </a:r>
              </a:p>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latin typeface="Aptos" panose="020B0004020202020204" pitchFamily="34" charset="0"/>
                    <a:cs typeface="Aparajita" panose="02020603050405020304" pitchFamily="18" charset="0"/>
                  </a:rPr>
                  <a:t>Press Esc or click outside the image area to exit the cropping mode.</a:t>
                </a:r>
              </a:p>
            </p:txBody>
          </p:sp>
          <p:pic>
            <p:nvPicPr>
              <p:cNvPr id="42" name="Picture 41">
                <a:extLst>
                  <a:ext uri="{FF2B5EF4-FFF2-40B4-BE49-F238E27FC236}">
                    <a16:creationId xmlns:a16="http://schemas.microsoft.com/office/drawing/2014/main" id="{5566EBE2-6A2E-A56C-E7C4-30802C3B8D32}"/>
                  </a:ext>
                </a:extLst>
              </p:cNvPr>
              <p:cNvPicPr>
                <a:picLocks noChangeAspect="1"/>
              </p:cNvPicPr>
              <p:nvPr userDrawn="1"/>
            </p:nvPicPr>
            <p:blipFill rotWithShape="1">
              <a:blip r:embed="rId4"/>
              <a:srcRect l="33684" t="12097" r="43371" b="20368"/>
              <a:stretch/>
            </p:blipFill>
            <p:spPr>
              <a:xfrm>
                <a:off x="11243541" y="7454405"/>
                <a:ext cx="136897" cy="213643"/>
              </a:xfrm>
              <a:prstGeom prst="rect">
                <a:avLst/>
              </a:prstGeom>
              <a:ln w="19050">
                <a:noFill/>
              </a:ln>
            </p:spPr>
          </p:pic>
          <p:sp>
            <p:nvSpPr>
              <p:cNvPr id="130" name="TextBox 129">
                <a:extLst>
                  <a:ext uri="{FF2B5EF4-FFF2-40B4-BE49-F238E27FC236}">
                    <a16:creationId xmlns:a16="http://schemas.microsoft.com/office/drawing/2014/main" id="{6D813C75-EA44-DCE1-5697-1962589C9115}"/>
                  </a:ext>
                </a:extLst>
              </p:cNvPr>
              <p:cNvSpPr txBox="1"/>
              <p:nvPr userDrawn="1"/>
            </p:nvSpPr>
            <p:spPr>
              <a:xfrm>
                <a:off x="9667287" y="7119168"/>
                <a:ext cx="272091" cy="153888"/>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all" spc="150" normalizeH="0" baseline="0" noProof="0">
                    <a:ln>
                      <a:noFill/>
                    </a:ln>
                    <a:solidFill>
                      <a:srgbClr val="FFFFFF"/>
                    </a:solidFill>
                    <a:effectLst/>
                    <a:uLnTx/>
                    <a:uFillTx/>
                  </a:rPr>
                  <a:t>TIP</a:t>
                </a:r>
              </a:p>
            </p:txBody>
          </p:sp>
        </p:grpSp>
        <p:grpSp>
          <p:nvGrpSpPr>
            <p:cNvPr id="22" name="Group 21">
              <a:extLst>
                <a:ext uri="{FF2B5EF4-FFF2-40B4-BE49-F238E27FC236}">
                  <a16:creationId xmlns:a16="http://schemas.microsoft.com/office/drawing/2014/main" id="{C42BCB3F-53CE-B020-DE2F-6E483C5F107D}"/>
                </a:ext>
              </a:extLst>
            </p:cNvPr>
            <p:cNvGrpSpPr/>
            <p:nvPr userDrawn="1"/>
          </p:nvGrpSpPr>
          <p:grpSpPr>
            <a:xfrm>
              <a:off x="12429548" y="4543123"/>
              <a:ext cx="2735151" cy="2200108"/>
              <a:chOff x="9538241" y="5155416"/>
              <a:chExt cx="2735151" cy="2200108"/>
            </a:xfrm>
          </p:grpSpPr>
          <p:sp>
            <p:nvSpPr>
              <p:cNvPr id="29" name="Rectangle 28">
                <a:extLst>
                  <a:ext uri="{FF2B5EF4-FFF2-40B4-BE49-F238E27FC236}">
                    <a16:creationId xmlns:a16="http://schemas.microsoft.com/office/drawing/2014/main" id="{EED95C38-FD16-63F7-F5F6-7DD1558030AD}"/>
                  </a:ext>
                </a:extLst>
              </p:cNvPr>
              <p:cNvSpPr/>
              <p:nvPr userDrawn="1"/>
            </p:nvSpPr>
            <p:spPr>
              <a:xfrm>
                <a:off x="9538241" y="5155416"/>
                <a:ext cx="2735151" cy="2200108"/>
              </a:xfrm>
              <a:prstGeom prst="rect">
                <a:avLst/>
              </a:prstGeom>
              <a:solidFill>
                <a:srgbClr val="000000"/>
              </a:solidFill>
              <a:ln w="25400" cap="flat" cmpd="sng" algn="ctr">
                <a:solidFill>
                  <a:srgbClr val="EFF1F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tos" panose="02110004020202020204"/>
                  <a:ea typeface="+mn-ea"/>
                  <a:cs typeface="Aparajita" panose="02020603050405020304" pitchFamily="18" charset="0"/>
                </a:endParaRPr>
              </a:p>
            </p:txBody>
          </p:sp>
          <p:sp>
            <p:nvSpPr>
              <p:cNvPr id="30" name="TextBox 29">
                <a:extLst>
                  <a:ext uri="{FF2B5EF4-FFF2-40B4-BE49-F238E27FC236}">
                    <a16:creationId xmlns:a16="http://schemas.microsoft.com/office/drawing/2014/main" id="{CE8E9BD3-3F87-525E-9458-2359423BE61C}"/>
                  </a:ext>
                </a:extLst>
              </p:cNvPr>
              <p:cNvSpPr txBox="1"/>
              <p:nvPr userDrawn="1"/>
            </p:nvSpPr>
            <p:spPr>
              <a:xfrm>
                <a:off x="10222664" y="5284216"/>
                <a:ext cx="1983958" cy="169277"/>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rgbClr val="FFFFFF"/>
                    </a:solidFill>
                    <a:effectLst/>
                    <a:uLnTx/>
                    <a:uFillTx/>
                    <a:ea typeface="Arial" charset="0"/>
                    <a:cs typeface="Aparajita" panose="02020603050405020304" pitchFamily="18" charset="0"/>
                  </a:rPr>
                  <a:t>Changing Icons</a:t>
                </a:r>
              </a:p>
            </p:txBody>
          </p:sp>
          <p:pic>
            <p:nvPicPr>
              <p:cNvPr id="31" name="Graphic 30">
                <a:extLst>
                  <a:ext uri="{FF2B5EF4-FFF2-40B4-BE49-F238E27FC236}">
                    <a16:creationId xmlns:a16="http://schemas.microsoft.com/office/drawing/2014/main" id="{7521EABE-1DDA-C28D-74A2-855EA80B880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98464" y="5294499"/>
                <a:ext cx="155227" cy="155227"/>
              </a:xfrm>
              <a:prstGeom prst="rect">
                <a:avLst/>
              </a:prstGeom>
            </p:spPr>
          </p:pic>
          <p:sp>
            <p:nvSpPr>
              <p:cNvPr id="32" name="TextBox 31">
                <a:extLst>
                  <a:ext uri="{FF2B5EF4-FFF2-40B4-BE49-F238E27FC236}">
                    <a16:creationId xmlns:a16="http://schemas.microsoft.com/office/drawing/2014/main" id="{11BF9854-367B-CBBA-CD2B-6DBCFB3FEEE3}"/>
                  </a:ext>
                </a:extLst>
              </p:cNvPr>
              <p:cNvSpPr txBox="1"/>
              <p:nvPr userDrawn="1"/>
            </p:nvSpPr>
            <p:spPr>
              <a:xfrm>
                <a:off x="9713479" y="5605333"/>
                <a:ext cx="2481100" cy="256480"/>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0" cap="all" spc="20" normalizeH="0" baseline="0" noProof="0">
                    <a:ln>
                      <a:noFill/>
                    </a:ln>
                    <a:solidFill>
                      <a:srgbClr val="FFFFFF"/>
                    </a:solidFill>
                    <a:effectLst/>
                    <a:uLnTx/>
                    <a:uFillTx/>
                    <a:cs typeface="Aparajita" panose="02020603050405020304" pitchFamily="18" charset="0"/>
                  </a:rPr>
                  <a:t>Method 1: </a:t>
                </a:r>
                <a:r>
                  <a:rPr kumimoji="0" lang="en-US" sz="600" b="0" i="0" u="none" strike="noStrike" kern="0" cap="all" spc="20" normalizeH="0" baseline="0" noProof="0">
                    <a:ln>
                      <a:noFill/>
                    </a:ln>
                    <a:solidFill>
                      <a:srgbClr val="FFFFFF"/>
                    </a:solidFill>
                    <a:effectLst/>
                    <a:uLnTx/>
                    <a:uFillTx/>
                    <a:cs typeface="Aparajita" panose="02020603050405020304" pitchFamily="18" charset="0"/>
                  </a:rPr>
                  <a:t>RIGHT CLICK</a:t>
                </a:r>
              </a:p>
              <a:p>
                <a:pPr marL="0" marR="0" lvl="0" indent="0" defTabSz="914400" eaLnBrk="1" fontAlgn="auto" latinLnBrk="0" hangingPunct="1">
                  <a:lnSpc>
                    <a:spcPct val="100000"/>
                  </a:lnSpc>
                  <a:spcBef>
                    <a:spcPts val="200"/>
                  </a:spcBef>
                  <a:spcAft>
                    <a:spcPts val="0"/>
                  </a:spcAft>
                  <a:buClrTx/>
                  <a:buSzTx/>
                  <a:buFontTx/>
                  <a:buNone/>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Right-click on icon and select “Change Picture”</a:t>
                </a:r>
              </a:p>
            </p:txBody>
          </p:sp>
          <p:sp>
            <p:nvSpPr>
              <p:cNvPr id="33" name="TextBox 32">
                <a:extLst>
                  <a:ext uri="{FF2B5EF4-FFF2-40B4-BE49-F238E27FC236}">
                    <a16:creationId xmlns:a16="http://schemas.microsoft.com/office/drawing/2014/main" id="{8D80CDF4-B59D-389D-AA20-6E9F5EF00C86}"/>
                  </a:ext>
                </a:extLst>
              </p:cNvPr>
              <p:cNvSpPr txBox="1"/>
              <p:nvPr userDrawn="1"/>
            </p:nvSpPr>
            <p:spPr>
              <a:xfrm>
                <a:off x="9713479" y="6516011"/>
                <a:ext cx="2422981" cy="499367"/>
              </a:xfrm>
              <a:prstGeom prst="rect">
                <a:avLst/>
              </a:prstGeom>
            </p:spPr>
            <p:txBody>
              <a:bodyPr vert="horz" wrap="square" lIns="0" tIns="0" rIns="0" bIns="0" rtlCol="0" anchor="t">
                <a:spAutoFit/>
              </a:bodyPr>
              <a:lstStyle/>
              <a:p>
                <a:pPr marL="134938" marR="0" lvl="1" indent="-131763" defTabSz="914400" eaLnBrk="1" fontAlgn="auto" latinLnBrk="0" hangingPunct="1">
                  <a:lnSpc>
                    <a:spcPct val="90000"/>
                  </a:lnSpc>
                  <a:spcBef>
                    <a:spcPts val="0"/>
                  </a:spcBef>
                  <a:spcAft>
                    <a:spcPts val="300"/>
                  </a:spcAft>
                  <a:buClrTx/>
                  <a:buSzTx/>
                  <a:buFont typeface="Wingdings" pitchFamily="2" charset="2"/>
                  <a:buChar char="§"/>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Deleting the image may bring the image placeholder to the top layer, covering the photo caption textbox. Right-click on the placeholder and choose “Send to Back”.</a:t>
                </a:r>
              </a:p>
            </p:txBody>
          </p:sp>
          <p:sp>
            <p:nvSpPr>
              <p:cNvPr id="34" name="TextBox 33">
                <a:extLst>
                  <a:ext uri="{FF2B5EF4-FFF2-40B4-BE49-F238E27FC236}">
                    <a16:creationId xmlns:a16="http://schemas.microsoft.com/office/drawing/2014/main" id="{DD3B16CD-3463-3F49-0200-168C495AFAA2}"/>
                  </a:ext>
                </a:extLst>
              </p:cNvPr>
              <p:cNvSpPr txBox="1"/>
              <p:nvPr userDrawn="1"/>
            </p:nvSpPr>
            <p:spPr>
              <a:xfrm>
                <a:off x="9713479" y="6063079"/>
                <a:ext cx="2422981" cy="394980"/>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600" b="1" i="0" u="none" strike="noStrike" kern="0" cap="all" spc="20" normalizeH="0" baseline="0" noProof="0">
                    <a:ln>
                      <a:noFill/>
                    </a:ln>
                    <a:solidFill>
                      <a:srgbClr val="FFFFFF"/>
                    </a:solidFill>
                    <a:effectLst/>
                    <a:uLnTx/>
                    <a:uFillTx/>
                    <a:cs typeface="Aparajita" panose="02020603050405020304" pitchFamily="18" charset="0"/>
                  </a:rPr>
                  <a:t>Method 2: </a:t>
                </a:r>
                <a:r>
                  <a:rPr kumimoji="0" lang="en-US" sz="600" b="0" i="0" u="none" strike="noStrike" kern="0" cap="all" spc="20" normalizeH="0" baseline="0" noProof="0">
                    <a:ln>
                      <a:noFill/>
                    </a:ln>
                    <a:solidFill>
                      <a:srgbClr val="FFFFFF"/>
                    </a:solidFill>
                    <a:effectLst/>
                    <a:uLnTx/>
                    <a:uFillTx/>
                    <a:cs typeface="Aparajita" panose="02020603050405020304" pitchFamily="18" charset="0"/>
                  </a:rPr>
                  <a:t>RESET PLACEHOLDER</a:t>
                </a:r>
              </a:p>
              <a:p>
                <a:pPr marL="0" marR="0" lvl="0" indent="0" defTabSz="914400" eaLnBrk="1" fontAlgn="auto" latinLnBrk="0" hangingPunct="1">
                  <a:lnSpc>
                    <a:spcPct val="100000"/>
                  </a:lnSpc>
                  <a:spcBef>
                    <a:spcPts val="200"/>
                  </a:spcBef>
                  <a:spcAft>
                    <a:spcPts val="0"/>
                  </a:spcAft>
                  <a:buClrTx/>
                  <a:buSzTx/>
                  <a:buFontTx/>
                  <a:buNone/>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First, delete the existing icon to reset the photo placeholder functionality.</a:t>
                </a:r>
              </a:p>
            </p:txBody>
          </p:sp>
          <p:sp>
            <p:nvSpPr>
              <p:cNvPr id="35" name="TextBox 34">
                <a:extLst>
                  <a:ext uri="{FF2B5EF4-FFF2-40B4-BE49-F238E27FC236}">
                    <a16:creationId xmlns:a16="http://schemas.microsoft.com/office/drawing/2014/main" id="{792CD33D-4A40-3353-AEB5-343C73AA5C37}"/>
                  </a:ext>
                </a:extLst>
              </p:cNvPr>
              <p:cNvSpPr txBox="1"/>
              <p:nvPr userDrawn="1"/>
            </p:nvSpPr>
            <p:spPr>
              <a:xfrm>
                <a:off x="9713479" y="7056726"/>
                <a:ext cx="2422981" cy="138499"/>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200"/>
                  </a:spcBef>
                  <a:spcAft>
                    <a:spcPts val="0"/>
                  </a:spcAft>
                  <a:buClrTx/>
                  <a:buSzTx/>
                  <a:buFontTx/>
                  <a:buNone/>
                  <a:tabLst/>
                  <a:defRPr/>
                </a:pPr>
                <a:r>
                  <a:rPr kumimoji="0" lang="en-US" sz="900" b="0" i="0" u="none" strike="noStrike" kern="0" cap="none" spc="0" normalizeH="0" baseline="0" noProof="0">
                    <a:ln>
                      <a:noFill/>
                    </a:ln>
                    <a:solidFill>
                      <a:srgbClr val="FFFFFF">
                        <a:lumMod val="50000"/>
                        <a:lumOff val="50000"/>
                      </a:srgbClr>
                    </a:solidFill>
                    <a:effectLst/>
                    <a:uLnTx/>
                    <a:uFillTx/>
                    <a:ea typeface="Arial" charset="0"/>
                    <a:cs typeface="Aparajita" panose="02020603050405020304" pitchFamily="18" charset="0"/>
                  </a:rPr>
                  <a:t>You can now add a new icon as normal.</a:t>
                </a:r>
              </a:p>
            </p:txBody>
          </p:sp>
          <p:cxnSp>
            <p:nvCxnSpPr>
              <p:cNvPr id="36" name="Straight Connector 35">
                <a:extLst>
                  <a:ext uri="{FF2B5EF4-FFF2-40B4-BE49-F238E27FC236}">
                    <a16:creationId xmlns:a16="http://schemas.microsoft.com/office/drawing/2014/main" id="{8D0CB376-99C4-94BA-CF39-CB6040DF6096}"/>
                  </a:ext>
                </a:extLst>
              </p:cNvPr>
              <p:cNvCxnSpPr>
                <a:cxnSpLocks/>
              </p:cNvCxnSpPr>
              <p:nvPr userDrawn="1"/>
            </p:nvCxnSpPr>
            <p:spPr>
              <a:xfrm>
                <a:off x="9713479" y="5957047"/>
                <a:ext cx="270000" cy="0"/>
              </a:xfrm>
              <a:prstGeom prst="line">
                <a:avLst/>
              </a:prstGeom>
              <a:noFill/>
              <a:ln w="9525" cap="flat" cmpd="sng" algn="ctr">
                <a:solidFill>
                  <a:srgbClr val="833AFF"/>
                </a:solidFill>
                <a:prstDash val="solid"/>
              </a:ln>
              <a:effectLst/>
            </p:spPr>
          </p:cxnSp>
          <p:sp>
            <p:nvSpPr>
              <p:cNvPr id="37" name="TextBox 36">
                <a:extLst>
                  <a:ext uri="{FF2B5EF4-FFF2-40B4-BE49-F238E27FC236}">
                    <a16:creationId xmlns:a16="http://schemas.microsoft.com/office/drawing/2014/main" id="{5C8BADC1-8AD4-A9C6-6992-8A3CBF399C7E}"/>
                  </a:ext>
                </a:extLst>
              </p:cNvPr>
              <p:cNvSpPr txBox="1"/>
              <p:nvPr userDrawn="1"/>
            </p:nvSpPr>
            <p:spPr>
              <a:xfrm>
                <a:off x="9919213" y="5297596"/>
                <a:ext cx="272091" cy="153888"/>
              </a:xfrm>
              <a:prstGeom prst="rect">
                <a:avLst/>
              </a:prstGeom>
            </p:spPr>
            <p:txBody>
              <a:bodyPr vert="horz" wrap="square" lIns="0" tIns="0" rIns="0" b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all" spc="150" normalizeH="0" baseline="0" noProof="0">
                    <a:ln>
                      <a:noFill/>
                    </a:ln>
                    <a:solidFill>
                      <a:srgbClr val="FFFFFF"/>
                    </a:solidFill>
                    <a:effectLst/>
                    <a:uLnTx/>
                    <a:uFillTx/>
                  </a:rPr>
                  <a:t>TIP</a:t>
                </a:r>
              </a:p>
            </p:txBody>
          </p:sp>
        </p:grpSp>
      </p:grpSp>
      <p:sp>
        <p:nvSpPr>
          <p:cNvPr id="4" name="TextBox 3">
            <a:extLst>
              <a:ext uri="{FF2B5EF4-FFF2-40B4-BE49-F238E27FC236}">
                <a16:creationId xmlns:a16="http://schemas.microsoft.com/office/drawing/2014/main" id="{21E289CB-343B-0FF5-1F2F-45C114F2F2E1}"/>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accent6">
                    <a:lumMod val="50000"/>
                  </a:schemeClr>
                </a:solidFill>
                <a:latin typeface="+mn-lt"/>
                <a:ea typeface="+mn-ea"/>
                <a:cs typeface="+mn-cs"/>
              </a:rPr>
              <a:pPr marL="0" lvl="0" algn="l" defTabSz="914400" rtl="0" eaLnBrk="1" latinLnBrk="0" hangingPunct="1">
                <a:lnSpc>
                  <a:spcPct val="125000"/>
                </a:lnSpc>
              </a:pPr>
              <a:t>‹#›</a:t>
            </a:fld>
            <a:endParaRPr lang="en-US" sz="800" kern="1200">
              <a:solidFill>
                <a:schemeClr val="accent6">
                  <a:lumMod val="50000"/>
                </a:schemeClr>
              </a:solidFill>
              <a:latin typeface="+mn-lt"/>
              <a:ea typeface="+mn-ea"/>
              <a:cs typeface="+mn-cs"/>
            </a:endParaRPr>
          </a:p>
        </p:txBody>
      </p:sp>
      <p:sp>
        <p:nvSpPr>
          <p:cNvPr id="17" name="TextBox 16">
            <a:extLst>
              <a:ext uri="{FF2B5EF4-FFF2-40B4-BE49-F238E27FC236}">
                <a16:creationId xmlns:a16="http://schemas.microsoft.com/office/drawing/2014/main" id="{B9939663-F772-3D5D-3302-22B372E52538}"/>
              </a:ext>
            </a:extLst>
          </p:cNvPr>
          <p:cNvSpPr txBox="1"/>
          <p:nvPr userDrawn="1"/>
        </p:nvSpPr>
        <p:spPr>
          <a:xfrm>
            <a:off x="6773075" y="6396526"/>
            <a:ext cx="4765549" cy="11695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800" kern="1200" baseline="0">
                <a:solidFill>
                  <a:schemeClr val="accent6">
                    <a:lumMod val="50000"/>
                  </a:schemeClr>
                </a:solidFill>
                <a:latin typeface="+mn-lt"/>
                <a:ea typeface="+mn-ea"/>
                <a:cs typeface="+mn-cs"/>
              </a:rPr>
              <a:t>Confidential – Qualcomm Technologies, Inc. and/or its affiliated companies – May Contain Trade Secrets</a:t>
            </a:r>
          </a:p>
        </p:txBody>
      </p:sp>
    </p:spTree>
    <p:extLst>
      <p:ext uri="{BB962C8B-B14F-4D97-AF65-F5344CB8AC3E}">
        <p14:creationId xmlns:p14="http://schemas.microsoft.com/office/powerpoint/2010/main" val="17460533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Quote_Grey">
    <p:bg>
      <p:bgPr>
        <a:solidFill>
          <a:srgbClr val="EFF1F5"/>
        </a:solid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0B91DB79-E2AC-CE2B-5FAE-BEC630409992}"/>
              </a:ext>
            </a:extLst>
          </p:cNvPr>
          <p:cNvSpPr>
            <a:spLocks noGrp="1"/>
          </p:cNvSpPr>
          <p:nvPr>
            <p:ph type="title" hasCustomPrompt="1"/>
          </p:nvPr>
        </p:nvSpPr>
        <p:spPr>
          <a:xfrm>
            <a:off x="531812" y="1196975"/>
            <a:ext cx="11144251" cy="3616325"/>
          </a:xfrm>
        </p:spPr>
        <p:txBody>
          <a:bodyPr anchor="ctr"/>
          <a:lstStyle>
            <a:lvl1pPr marL="0" marR="0" indent="0" algn="ctr" defTabSz="914400" rtl="0" eaLnBrk="1" fontAlgn="auto" latinLnBrk="0" hangingPunct="1">
              <a:lnSpc>
                <a:spcPct val="84000"/>
              </a:lnSpc>
              <a:spcBef>
                <a:spcPct val="0"/>
              </a:spcBef>
              <a:spcAft>
                <a:spcPts val="0"/>
              </a:spcAft>
              <a:buClrTx/>
              <a:buSzTx/>
              <a:buFontTx/>
              <a:buNone/>
              <a:tabLst/>
              <a:defRPr sz="5500">
                <a:solidFill>
                  <a:schemeClr val="accent1"/>
                </a:solidFill>
              </a:defRPr>
            </a:lvl1pPr>
          </a:lstStyle>
          <a:p>
            <a:r>
              <a:rPr lang="en-US"/>
              <a:t>Quote 4 lines maximum. </a:t>
            </a:r>
            <a:br>
              <a:rPr lang="en-US"/>
            </a:b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a:t>
            </a:r>
            <a:r>
              <a:rPr lang="en-US" err="1"/>
              <a:t>laoreet</a:t>
            </a:r>
            <a:r>
              <a:rPr lang="en-US"/>
              <a:t> </a:t>
            </a:r>
            <a:r>
              <a:rPr lang="en-US" err="1"/>
              <a:t>venenatis</a:t>
            </a:r>
            <a:r>
              <a:rPr lang="en-US"/>
              <a:t> </a:t>
            </a:r>
            <a:r>
              <a:rPr lang="en-US" err="1"/>
              <a:t>urna</a:t>
            </a:r>
            <a:r>
              <a:rPr lang="en-US"/>
              <a:t>, in </a:t>
            </a:r>
            <a:r>
              <a:rPr lang="en-US" err="1"/>
              <a:t>vehicula</a:t>
            </a:r>
            <a:r>
              <a:rPr lang="en-US"/>
              <a:t> mi.</a:t>
            </a:r>
          </a:p>
        </p:txBody>
      </p:sp>
      <p:sp>
        <p:nvSpPr>
          <p:cNvPr id="13" name="Text Placeholder 22">
            <a:extLst>
              <a:ext uri="{FF2B5EF4-FFF2-40B4-BE49-F238E27FC236}">
                <a16:creationId xmlns:a16="http://schemas.microsoft.com/office/drawing/2014/main" id="{84EB628F-8E06-31E6-5105-B798681A887F}"/>
              </a:ext>
            </a:extLst>
          </p:cNvPr>
          <p:cNvSpPr>
            <a:spLocks noGrp="1"/>
          </p:cNvSpPr>
          <p:nvPr>
            <p:ph type="body" sz="quarter" idx="13" hasCustomPrompt="1"/>
          </p:nvPr>
        </p:nvSpPr>
        <p:spPr>
          <a:xfrm>
            <a:off x="531811" y="5053746"/>
            <a:ext cx="11144252" cy="1112104"/>
          </a:xfrm>
        </p:spPr>
        <p:txBody>
          <a:bodyPr wrap="square" anchor="b">
            <a:noAutofit/>
          </a:bodyPr>
          <a:lstStyle>
            <a:lvl1pPr marL="0" indent="0" algn="ctr">
              <a:buNone/>
              <a:defRPr lang="en-US" sz="2800" kern="1200" spc="-50" baseline="0" dirty="0">
                <a:solidFill>
                  <a:schemeClr val="tx2"/>
                </a:solidFill>
                <a:latin typeface="+mj-lt"/>
                <a:ea typeface="+mn-ea"/>
                <a:cs typeface="+mn-cs"/>
              </a:defRPr>
            </a:lvl1pPr>
          </a:lstStyle>
          <a:p>
            <a:pPr lvl="0"/>
            <a:r>
              <a:rPr lang="en-US"/>
              <a:t>Quote attribution</a:t>
            </a:r>
          </a:p>
        </p:txBody>
      </p:sp>
      <p:sp>
        <p:nvSpPr>
          <p:cNvPr id="3" name="Footer Placeholder 2">
            <a:extLst>
              <a:ext uri="{FF2B5EF4-FFF2-40B4-BE49-F238E27FC236}">
                <a16:creationId xmlns:a16="http://schemas.microsoft.com/office/drawing/2014/main" id="{61557233-3B17-FEA2-60BE-6985A7AFDAB0}"/>
              </a:ext>
            </a:extLst>
          </p:cNvPr>
          <p:cNvSpPr>
            <a:spLocks noGrp="1"/>
          </p:cNvSpPr>
          <p:nvPr>
            <p:ph type="ftr" sz="quarter" idx="14"/>
          </p:nvPr>
        </p:nvSpPr>
        <p:spPr/>
        <p:txBody>
          <a:bodyPr/>
          <a:lstStyle>
            <a:lvl1pPr>
              <a:defRPr>
                <a:solidFill>
                  <a:schemeClr val="accent6">
                    <a:lumMod val="50000"/>
                  </a:schemeClr>
                </a:solidFill>
              </a:defRPr>
            </a:lvl1pPr>
          </a:lstStyle>
          <a:p>
            <a:endParaRPr lang="en-CA"/>
          </a:p>
        </p:txBody>
      </p:sp>
      <p:sp>
        <p:nvSpPr>
          <p:cNvPr id="4" name="TextBox 3">
            <a:extLst>
              <a:ext uri="{FF2B5EF4-FFF2-40B4-BE49-F238E27FC236}">
                <a16:creationId xmlns:a16="http://schemas.microsoft.com/office/drawing/2014/main" id="{4D4BB44A-F67D-49FB-3E85-19CDFE282856}"/>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accent6">
                    <a:lumMod val="50000"/>
                  </a:schemeClr>
                </a:solidFill>
                <a:latin typeface="+mn-lt"/>
                <a:ea typeface="+mn-ea"/>
                <a:cs typeface="+mn-cs"/>
              </a:rPr>
              <a:pPr marL="0" lvl="0" algn="l" defTabSz="914400" rtl="0" eaLnBrk="1" latinLnBrk="0" hangingPunct="1">
                <a:lnSpc>
                  <a:spcPct val="125000"/>
                </a:lnSpc>
              </a:pPr>
              <a:t>‹#›</a:t>
            </a:fld>
            <a:endParaRPr lang="en-US" sz="800" kern="1200">
              <a:solidFill>
                <a:schemeClr val="accent6">
                  <a:lumMod val="50000"/>
                </a:schemeClr>
              </a:solidFill>
              <a:latin typeface="+mn-lt"/>
              <a:ea typeface="+mn-ea"/>
              <a:cs typeface="+mn-cs"/>
            </a:endParaRPr>
          </a:p>
        </p:txBody>
      </p:sp>
      <p:sp>
        <p:nvSpPr>
          <p:cNvPr id="5" name="TextBox 4">
            <a:extLst>
              <a:ext uri="{FF2B5EF4-FFF2-40B4-BE49-F238E27FC236}">
                <a16:creationId xmlns:a16="http://schemas.microsoft.com/office/drawing/2014/main" id="{55383CCA-6EDF-D737-5F70-36F4A350AB7D}"/>
              </a:ext>
            </a:extLst>
          </p:cNvPr>
          <p:cNvSpPr txBox="1"/>
          <p:nvPr userDrawn="1"/>
        </p:nvSpPr>
        <p:spPr>
          <a:xfrm>
            <a:off x="6773075" y="6396526"/>
            <a:ext cx="4765549" cy="11695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800" kern="1200" baseline="0">
                <a:solidFill>
                  <a:schemeClr val="accent6">
                    <a:lumMod val="50000"/>
                  </a:schemeClr>
                </a:solidFill>
                <a:latin typeface="+mn-lt"/>
                <a:ea typeface="+mn-ea"/>
                <a:cs typeface="+mn-cs"/>
              </a:rPr>
              <a:t>Confidential – Qualcomm Technologies, Inc. and/or its affiliated companies – May Contain Trade Secrets</a:t>
            </a:r>
          </a:p>
        </p:txBody>
      </p:sp>
    </p:spTree>
    <p:extLst>
      <p:ext uri="{BB962C8B-B14F-4D97-AF65-F5344CB8AC3E}">
        <p14:creationId xmlns:p14="http://schemas.microsoft.com/office/powerpoint/2010/main" val="25950744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Title+Content_Grey">
    <p:bg>
      <p:bgPr>
        <a:solidFill>
          <a:srgbClr val="EFF1F5"/>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2F3776-3D2C-A222-540D-0903BB38AA94}"/>
              </a:ext>
            </a:extLst>
          </p:cNvPr>
          <p:cNvSpPr>
            <a:spLocks noGrp="1"/>
          </p:cNvSpPr>
          <p:nvPr>
            <p:ph type="title" hasCustomPrompt="1"/>
          </p:nvPr>
        </p:nvSpPr>
        <p:spPr/>
        <p:txBody>
          <a:bodyPr/>
          <a:lstStyle>
            <a:lvl1pPr>
              <a:lnSpc>
                <a:spcPct val="85000"/>
              </a:lnSpc>
              <a:defRPr>
                <a:solidFill>
                  <a:schemeClr val="accent1"/>
                </a:solidFill>
              </a:defRPr>
            </a:lvl1pPr>
          </a:lstStyle>
          <a:p>
            <a:r>
              <a:rPr lang="en-US"/>
              <a:t>Title + Content layout</a:t>
            </a:r>
            <a:br>
              <a:rPr lang="en-US"/>
            </a:br>
            <a:r>
              <a:rPr lang="en-US"/>
              <a:t>Title 2 lines maximum</a:t>
            </a:r>
            <a:endParaRPr lang="en-CA"/>
          </a:p>
        </p:txBody>
      </p:sp>
      <p:sp>
        <p:nvSpPr>
          <p:cNvPr id="2" name="Footer Placeholder 1">
            <a:extLst>
              <a:ext uri="{FF2B5EF4-FFF2-40B4-BE49-F238E27FC236}">
                <a16:creationId xmlns:a16="http://schemas.microsoft.com/office/drawing/2014/main" id="{C1603945-6AF6-41EC-96CD-6345DBC93FB5}"/>
              </a:ext>
            </a:extLst>
          </p:cNvPr>
          <p:cNvSpPr>
            <a:spLocks noGrp="1"/>
          </p:cNvSpPr>
          <p:nvPr>
            <p:ph type="ftr" sz="quarter" idx="10"/>
          </p:nvPr>
        </p:nvSpPr>
        <p:spPr/>
        <p:txBody>
          <a:bodyPr/>
          <a:lstStyle>
            <a:lvl1pPr>
              <a:defRPr>
                <a:solidFill>
                  <a:schemeClr val="accent6">
                    <a:lumMod val="50000"/>
                  </a:schemeClr>
                </a:solidFill>
              </a:defRPr>
            </a:lvl1pPr>
          </a:lstStyle>
          <a:p>
            <a:endParaRPr lang="en-CA"/>
          </a:p>
        </p:txBody>
      </p:sp>
      <p:sp>
        <p:nvSpPr>
          <p:cNvPr id="4" name="Text Placeholder 3">
            <a:extLst>
              <a:ext uri="{FF2B5EF4-FFF2-40B4-BE49-F238E27FC236}">
                <a16:creationId xmlns:a16="http://schemas.microsoft.com/office/drawing/2014/main" id="{8C4674D7-0943-3D3A-3399-801B35B01C98}"/>
              </a:ext>
            </a:extLst>
          </p:cNvPr>
          <p:cNvSpPr>
            <a:spLocks noGrp="1"/>
          </p:cNvSpPr>
          <p:nvPr>
            <p:ph idx="1" hasCustomPrompt="1"/>
          </p:nvPr>
        </p:nvSpPr>
        <p:spPr>
          <a:xfrm>
            <a:off x="515938" y="1820860"/>
            <a:ext cx="11160126" cy="4344989"/>
          </a:xfrm>
          <a:prstGeom prst="rect">
            <a:avLst/>
          </a:prstGeom>
        </p:spPr>
        <p:txBody>
          <a:bodyPr vert="horz" lIns="0" tIns="0" rIns="0" bIns="0" rtlCol="0">
            <a:noAutofit/>
          </a:bodyPr>
          <a:lstStyle/>
          <a:p>
            <a:pPr lvl="0"/>
            <a:r>
              <a:rPr lang="en-US"/>
              <a:t>Click to edit Parent text styles</a:t>
            </a:r>
          </a:p>
          <a:p>
            <a:pPr lvl="1"/>
            <a:r>
              <a:rPr lang="en-US"/>
              <a:t>Second level</a:t>
            </a:r>
          </a:p>
          <a:p>
            <a:pPr lvl="2"/>
            <a:r>
              <a:rPr lang="en-US"/>
              <a:t>Third level</a:t>
            </a:r>
          </a:p>
          <a:p>
            <a:pPr lvl="3"/>
            <a:r>
              <a:rPr lang="en-US"/>
              <a:t>Fourth level</a:t>
            </a:r>
          </a:p>
          <a:p>
            <a:pPr lvl="4"/>
            <a:r>
              <a:rPr lang="en-US"/>
              <a:t>Fifth level</a:t>
            </a:r>
          </a:p>
          <a:p>
            <a:pPr lvl="5"/>
            <a:r>
              <a:rPr lang="en-US"/>
              <a:t>Sixth</a:t>
            </a:r>
          </a:p>
          <a:p>
            <a:pPr lvl="6"/>
            <a:r>
              <a:rPr lang="en-US"/>
              <a:t>Seventh</a:t>
            </a:r>
          </a:p>
          <a:p>
            <a:pPr lvl="7"/>
            <a:r>
              <a:rPr lang="en-US"/>
              <a:t>Eighth</a:t>
            </a:r>
          </a:p>
          <a:p>
            <a:pPr lvl="8"/>
            <a:r>
              <a:rPr lang="en-US"/>
              <a:t>Ninth</a:t>
            </a:r>
          </a:p>
        </p:txBody>
      </p:sp>
      <p:sp>
        <p:nvSpPr>
          <p:cNvPr id="5" name="Text Placeholder 4">
            <a:extLst>
              <a:ext uri="{FF2B5EF4-FFF2-40B4-BE49-F238E27FC236}">
                <a16:creationId xmlns:a16="http://schemas.microsoft.com/office/drawing/2014/main" id="{7E0D4A21-1870-2B85-04F6-859526FE4179}"/>
              </a:ext>
            </a:extLst>
          </p:cNvPr>
          <p:cNvSpPr>
            <a:spLocks noGrp="1"/>
          </p:cNvSpPr>
          <p:nvPr>
            <p:ph type="body" sz="quarter" idx="11" hasCustomPrompt="1"/>
          </p:nvPr>
        </p:nvSpPr>
        <p:spPr>
          <a:xfrm>
            <a:off x="515938" y="1387475"/>
            <a:ext cx="11160125" cy="233910"/>
          </a:xfrm>
        </p:spPr>
        <p:txBody>
          <a:bodyPr>
            <a:spAutoFit/>
          </a:bodyPr>
          <a:lstStyle>
            <a:lvl1pPr marL="0" indent="0">
              <a:buNone/>
              <a:defRPr lang="en-US" sz="1600" kern="1200" dirty="0">
                <a:solidFill>
                  <a:schemeClr val="dk1"/>
                </a:solidFill>
                <a:latin typeface="+mn-lt"/>
                <a:ea typeface="+mn-ea"/>
                <a:cs typeface="+mn-cs"/>
              </a:defRPr>
            </a:lvl1pPr>
          </a:lstStyle>
          <a:p>
            <a:pPr lvl="0"/>
            <a:r>
              <a:rPr lang="en-US" err="1"/>
              <a:t>Subheader</a:t>
            </a:r>
            <a:endParaRPr lang="en-US"/>
          </a:p>
        </p:txBody>
      </p:sp>
      <p:sp>
        <p:nvSpPr>
          <p:cNvPr id="6" name="TextBox 5">
            <a:extLst>
              <a:ext uri="{FF2B5EF4-FFF2-40B4-BE49-F238E27FC236}">
                <a16:creationId xmlns:a16="http://schemas.microsoft.com/office/drawing/2014/main" id="{453F3C8D-5FC0-8926-D525-14F58F1CD347}"/>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accent6">
                    <a:lumMod val="50000"/>
                  </a:schemeClr>
                </a:solidFill>
                <a:latin typeface="+mn-lt"/>
                <a:ea typeface="+mn-ea"/>
                <a:cs typeface="+mn-cs"/>
              </a:rPr>
              <a:pPr marL="0" lvl="0" algn="l" defTabSz="914400" rtl="0" eaLnBrk="1" latinLnBrk="0" hangingPunct="1">
                <a:lnSpc>
                  <a:spcPct val="125000"/>
                </a:lnSpc>
              </a:pPr>
              <a:t>‹#›</a:t>
            </a:fld>
            <a:endParaRPr lang="en-US" sz="800" kern="1200">
              <a:solidFill>
                <a:schemeClr val="accent6">
                  <a:lumMod val="50000"/>
                </a:schemeClr>
              </a:solidFill>
              <a:latin typeface="+mn-lt"/>
              <a:ea typeface="+mn-ea"/>
              <a:cs typeface="+mn-cs"/>
            </a:endParaRPr>
          </a:p>
        </p:txBody>
      </p:sp>
      <p:sp>
        <p:nvSpPr>
          <p:cNvPr id="7" name="TextBox 6">
            <a:extLst>
              <a:ext uri="{FF2B5EF4-FFF2-40B4-BE49-F238E27FC236}">
                <a16:creationId xmlns:a16="http://schemas.microsoft.com/office/drawing/2014/main" id="{B8D9ACE2-2765-F3B0-D6F0-6EEB06E3BF04}"/>
              </a:ext>
            </a:extLst>
          </p:cNvPr>
          <p:cNvSpPr txBox="1"/>
          <p:nvPr userDrawn="1"/>
        </p:nvSpPr>
        <p:spPr>
          <a:xfrm>
            <a:off x="6773075" y="6396526"/>
            <a:ext cx="4765549" cy="11695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800" kern="1200" baseline="0">
                <a:solidFill>
                  <a:schemeClr val="accent6">
                    <a:lumMod val="50000"/>
                  </a:schemeClr>
                </a:solidFill>
                <a:latin typeface="+mn-lt"/>
                <a:ea typeface="+mn-ea"/>
                <a:cs typeface="+mn-cs"/>
              </a:rPr>
              <a:t>Confidential – Qualcomm Technologies, Inc. and/or its affiliated companies – May Contain Trade Secrets</a:t>
            </a:r>
          </a:p>
        </p:txBody>
      </p:sp>
    </p:spTree>
    <p:extLst>
      <p:ext uri="{BB962C8B-B14F-4D97-AF65-F5344CB8AC3E}">
        <p14:creationId xmlns:p14="http://schemas.microsoft.com/office/powerpoint/2010/main" val="42500220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50/50 Title+Content_Grey">
    <p:bg>
      <p:bgPr>
        <a:solidFill>
          <a:srgbClr val="EFF1F5"/>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CC7DB58-AE4B-237F-9A89-82A8C6785EA1}"/>
              </a:ext>
            </a:extLst>
          </p:cNvPr>
          <p:cNvSpPr/>
          <p:nvPr userDrawn="1"/>
        </p:nvSpPr>
        <p:spPr>
          <a:xfrm>
            <a:off x="6096000" y="0"/>
            <a:ext cx="609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6000"/>
              </a:lnSpc>
            </a:pPr>
            <a:endParaRPr lang="en-US" err="1">
              <a:solidFill>
                <a:schemeClr val="bg1"/>
              </a:solidFill>
              <a:latin typeface="Microsoft Sans Serif"/>
              <a:cs typeface="Microsoft Sans Serif" panose="020B0604020202020204" pitchFamily="34" charset="0"/>
            </a:endParaRPr>
          </a:p>
        </p:txBody>
      </p:sp>
      <p:sp>
        <p:nvSpPr>
          <p:cNvPr id="3" name="Title 2">
            <a:extLst>
              <a:ext uri="{FF2B5EF4-FFF2-40B4-BE49-F238E27FC236}">
                <a16:creationId xmlns:a16="http://schemas.microsoft.com/office/drawing/2014/main" id="{C22F3776-3D2C-A222-540D-0903BB38AA94}"/>
              </a:ext>
            </a:extLst>
          </p:cNvPr>
          <p:cNvSpPr>
            <a:spLocks noGrp="1"/>
          </p:cNvSpPr>
          <p:nvPr>
            <p:ph type="title" hasCustomPrompt="1"/>
          </p:nvPr>
        </p:nvSpPr>
        <p:spPr>
          <a:xfrm>
            <a:off x="515938" y="628016"/>
            <a:ext cx="5065712" cy="647700"/>
          </a:xfrm>
        </p:spPr>
        <p:txBody>
          <a:bodyPr/>
          <a:lstStyle>
            <a:lvl1pPr>
              <a:lnSpc>
                <a:spcPct val="85000"/>
              </a:lnSpc>
              <a:defRPr>
                <a:solidFill>
                  <a:schemeClr val="accent1"/>
                </a:solidFill>
              </a:defRPr>
            </a:lvl1pPr>
          </a:lstStyle>
          <a:p>
            <a:r>
              <a:rPr lang="en-US"/>
              <a:t>50/50 Title + Content</a:t>
            </a:r>
            <a:br>
              <a:rPr lang="en-US"/>
            </a:br>
            <a:r>
              <a:rPr lang="en-US"/>
              <a:t>Title 2 lines maximum</a:t>
            </a:r>
          </a:p>
        </p:txBody>
      </p:sp>
      <p:sp>
        <p:nvSpPr>
          <p:cNvPr id="2" name="Footer Placeholder 1">
            <a:extLst>
              <a:ext uri="{FF2B5EF4-FFF2-40B4-BE49-F238E27FC236}">
                <a16:creationId xmlns:a16="http://schemas.microsoft.com/office/drawing/2014/main" id="{C1603945-6AF6-41EC-96CD-6345DBC93FB5}"/>
              </a:ext>
            </a:extLst>
          </p:cNvPr>
          <p:cNvSpPr>
            <a:spLocks noGrp="1"/>
          </p:cNvSpPr>
          <p:nvPr>
            <p:ph type="ftr" sz="quarter" idx="10"/>
          </p:nvPr>
        </p:nvSpPr>
        <p:spPr>
          <a:xfrm>
            <a:off x="515938" y="6396925"/>
            <a:ext cx="5065711" cy="118174"/>
          </a:xfrm>
        </p:spPr>
        <p:txBody>
          <a:bodyPr/>
          <a:lstStyle>
            <a:lvl1pPr>
              <a:defRPr>
                <a:solidFill>
                  <a:schemeClr val="accent6">
                    <a:lumMod val="50000"/>
                  </a:schemeClr>
                </a:solidFill>
              </a:defRPr>
            </a:lvl1pPr>
          </a:lstStyle>
          <a:p>
            <a:endParaRPr lang="en-CA"/>
          </a:p>
        </p:txBody>
      </p:sp>
      <p:sp>
        <p:nvSpPr>
          <p:cNvPr id="4" name="Text Placeholder 3">
            <a:extLst>
              <a:ext uri="{FF2B5EF4-FFF2-40B4-BE49-F238E27FC236}">
                <a16:creationId xmlns:a16="http://schemas.microsoft.com/office/drawing/2014/main" id="{8C4674D7-0943-3D3A-3399-801B35B01C98}"/>
              </a:ext>
            </a:extLst>
          </p:cNvPr>
          <p:cNvSpPr>
            <a:spLocks noGrp="1"/>
          </p:cNvSpPr>
          <p:nvPr>
            <p:ph idx="1" hasCustomPrompt="1"/>
          </p:nvPr>
        </p:nvSpPr>
        <p:spPr>
          <a:xfrm>
            <a:off x="515937" y="1820860"/>
            <a:ext cx="5065712" cy="4344989"/>
          </a:xfrm>
          <a:prstGeom prst="rect">
            <a:avLst/>
          </a:prstGeom>
        </p:spPr>
        <p:txBody>
          <a:bodyPr vert="horz" lIns="0" tIns="0" rIns="0" bIns="0" rtlCol="0">
            <a:noAutofit/>
          </a:bodyPr>
          <a:lstStyle/>
          <a:p>
            <a:pPr lvl="0"/>
            <a:r>
              <a:rPr lang="en-US"/>
              <a:t>Click to edit Parent text styles</a:t>
            </a:r>
          </a:p>
          <a:p>
            <a:pPr lvl="1"/>
            <a:r>
              <a:rPr lang="en-US"/>
              <a:t>Second level</a:t>
            </a:r>
          </a:p>
          <a:p>
            <a:pPr lvl="2"/>
            <a:r>
              <a:rPr lang="en-US"/>
              <a:t>Third level</a:t>
            </a:r>
          </a:p>
          <a:p>
            <a:pPr lvl="3"/>
            <a:r>
              <a:rPr lang="en-US"/>
              <a:t>Fourth level</a:t>
            </a:r>
          </a:p>
          <a:p>
            <a:pPr lvl="4"/>
            <a:r>
              <a:rPr lang="en-US"/>
              <a:t>Fifth level</a:t>
            </a:r>
          </a:p>
          <a:p>
            <a:pPr lvl="5"/>
            <a:r>
              <a:rPr lang="en-US"/>
              <a:t>Sixth</a:t>
            </a:r>
          </a:p>
          <a:p>
            <a:pPr lvl="6"/>
            <a:r>
              <a:rPr lang="en-US"/>
              <a:t>Seventh</a:t>
            </a:r>
          </a:p>
          <a:p>
            <a:pPr lvl="7"/>
            <a:r>
              <a:rPr lang="en-US"/>
              <a:t>Eighth</a:t>
            </a:r>
          </a:p>
          <a:p>
            <a:pPr lvl="8"/>
            <a:r>
              <a:rPr lang="en-US"/>
              <a:t>Ninth</a:t>
            </a:r>
          </a:p>
        </p:txBody>
      </p:sp>
      <p:sp>
        <p:nvSpPr>
          <p:cNvPr id="5" name="Text Placeholder 4">
            <a:extLst>
              <a:ext uri="{FF2B5EF4-FFF2-40B4-BE49-F238E27FC236}">
                <a16:creationId xmlns:a16="http://schemas.microsoft.com/office/drawing/2014/main" id="{7E0D4A21-1870-2B85-04F6-859526FE4179}"/>
              </a:ext>
            </a:extLst>
          </p:cNvPr>
          <p:cNvSpPr>
            <a:spLocks noGrp="1"/>
          </p:cNvSpPr>
          <p:nvPr>
            <p:ph type="body" sz="quarter" idx="11" hasCustomPrompt="1"/>
          </p:nvPr>
        </p:nvSpPr>
        <p:spPr>
          <a:xfrm>
            <a:off x="515937" y="1387475"/>
            <a:ext cx="5065712" cy="233910"/>
          </a:xfrm>
        </p:spPr>
        <p:txBody>
          <a:bodyPr wrap="square">
            <a:spAutoFit/>
          </a:bodyPr>
          <a:lstStyle>
            <a:lvl1pPr marL="0" indent="0">
              <a:buNone/>
              <a:defRPr lang="en-US" sz="1600" kern="1200" dirty="0">
                <a:solidFill>
                  <a:schemeClr val="dk1"/>
                </a:solidFill>
                <a:latin typeface="+mn-lt"/>
                <a:ea typeface="+mn-ea"/>
                <a:cs typeface="+mn-cs"/>
              </a:defRPr>
            </a:lvl1pPr>
          </a:lstStyle>
          <a:p>
            <a:pPr lvl="0"/>
            <a:r>
              <a:rPr lang="en-US" err="1"/>
              <a:t>Subheader</a:t>
            </a:r>
            <a:endParaRPr lang="en-US"/>
          </a:p>
        </p:txBody>
      </p:sp>
      <p:sp>
        <p:nvSpPr>
          <p:cNvPr id="6" name="TextBox 5">
            <a:extLst>
              <a:ext uri="{FF2B5EF4-FFF2-40B4-BE49-F238E27FC236}">
                <a16:creationId xmlns:a16="http://schemas.microsoft.com/office/drawing/2014/main" id="{453F3C8D-5FC0-8926-D525-14F58F1CD347}"/>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bg1"/>
                </a:solidFill>
                <a:latin typeface="+mn-lt"/>
                <a:ea typeface="+mn-ea"/>
                <a:cs typeface="+mn-cs"/>
              </a:rPr>
              <a:pPr marL="0" lvl="0" algn="l" defTabSz="914400" rtl="0" eaLnBrk="1" latinLnBrk="0" hangingPunct="1">
                <a:lnSpc>
                  <a:spcPct val="125000"/>
                </a:lnSpc>
              </a:pPr>
              <a:t>‹#›</a:t>
            </a:fld>
            <a:endParaRPr lang="en-US" sz="800" kern="1200">
              <a:solidFill>
                <a:schemeClr val="bg1"/>
              </a:solidFill>
              <a:latin typeface="+mn-lt"/>
              <a:ea typeface="+mn-ea"/>
              <a:cs typeface="+mn-cs"/>
            </a:endParaRPr>
          </a:p>
        </p:txBody>
      </p:sp>
      <p:sp>
        <p:nvSpPr>
          <p:cNvPr id="7" name="TextBox 6">
            <a:extLst>
              <a:ext uri="{FF2B5EF4-FFF2-40B4-BE49-F238E27FC236}">
                <a16:creationId xmlns:a16="http://schemas.microsoft.com/office/drawing/2014/main" id="{B8D9ACE2-2765-F3B0-D6F0-6EEB06E3BF04}"/>
              </a:ext>
            </a:extLst>
          </p:cNvPr>
          <p:cNvSpPr txBox="1"/>
          <p:nvPr userDrawn="1"/>
        </p:nvSpPr>
        <p:spPr>
          <a:xfrm>
            <a:off x="6773075" y="6396526"/>
            <a:ext cx="4765549" cy="11695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800" kern="1200" baseline="0">
                <a:solidFill>
                  <a:schemeClr val="bg1"/>
                </a:solidFill>
                <a:latin typeface="+mn-lt"/>
                <a:ea typeface="+mn-ea"/>
                <a:cs typeface="+mn-cs"/>
              </a:rPr>
              <a:t>Confidential – Qualcomm Technologies, Inc. and/or its affiliated companies – May Contain Trade Secrets</a:t>
            </a:r>
          </a:p>
        </p:txBody>
      </p:sp>
      <p:sp>
        <p:nvSpPr>
          <p:cNvPr id="12" name="Content Placeholder 5">
            <a:extLst>
              <a:ext uri="{FF2B5EF4-FFF2-40B4-BE49-F238E27FC236}">
                <a16:creationId xmlns:a16="http://schemas.microsoft.com/office/drawing/2014/main" id="{6ED21770-A267-5772-4EFF-0944DDD34920}"/>
              </a:ext>
            </a:extLst>
          </p:cNvPr>
          <p:cNvSpPr txBox="1">
            <a:spLocks/>
          </p:cNvSpPr>
          <p:nvPr userDrawn="1"/>
        </p:nvSpPr>
        <p:spPr>
          <a:xfrm>
            <a:off x="6611938" y="1820860"/>
            <a:ext cx="5065712" cy="4344989"/>
          </a:xfrm>
          <a:prstGeom prst="rect">
            <a:avLst/>
          </a:prstGeom>
        </p:spPr>
        <p:txBody>
          <a:bodyPr vert="horz" lIns="0" tIns="0" rIns="0" bIns="0" rtlCol="0">
            <a:noAutofit/>
          </a:bodyPr>
          <a:lstStyle>
            <a:lvl1pPr marL="171450" indent="-171450" algn="l" defTabSz="914400" rtl="0" eaLnBrk="1" latinLnBrk="0" hangingPunct="1">
              <a:lnSpc>
                <a:spcPct val="95000"/>
              </a:lnSpc>
              <a:spcBef>
                <a:spcPts val="900"/>
              </a:spcBef>
              <a:spcAft>
                <a:spcPts val="300"/>
              </a:spcAft>
              <a:buClrTx/>
              <a:buFont typeface="Arial" panose="020B0604020202020204" pitchFamily="34" charset="0"/>
              <a:buChar char="•"/>
              <a:defRPr sz="2200" kern="1200" baseline="0">
                <a:solidFill>
                  <a:schemeClr val="tx2"/>
                </a:solidFill>
                <a:latin typeface="+mn-lt"/>
                <a:ea typeface="+mn-ea"/>
                <a:cs typeface="+mn-cs"/>
              </a:defRPr>
            </a:lvl1pPr>
            <a:lvl2pPr marL="401638" indent="-219075" algn="l" defTabSz="914400" rtl="0" eaLnBrk="1" latinLnBrk="0" hangingPunct="1">
              <a:lnSpc>
                <a:spcPct val="100000"/>
              </a:lnSpc>
              <a:spcBef>
                <a:spcPts val="300"/>
              </a:spcBef>
              <a:spcAft>
                <a:spcPts val="0"/>
              </a:spcAft>
              <a:buClrTx/>
              <a:buFont typeface="Arial" panose="020B0604020202020204" pitchFamily="34" charset="0"/>
              <a:buChar char="•"/>
              <a:tabLst>
                <a:tab pos="2003425" algn="l"/>
              </a:tabLst>
              <a:defRPr sz="1600" kern="1200" baseline="0">
                <a:solidFill>
                  <a:schemeClr val="tx2"/>
                </a:solidFill>
                <a:latin typeface="+mn-lt"/>
                <a:ea typeface="+mn-ea"/>
                <a:cs typeface="+mn-cs"/>
              </a:defRPr>
            </a:lvl2pPr>
            <a:lvl3pPr marL="538163" indent="-136525" algn="l" defTabSz="914400" rtl="0" eaLnBrk="1" latinLnBrk="0" hangingPunct="1">
              <a:lnSpc>
                <a:spcPct val="105000"/>
              </a:lnSpc>
              <a:spcBef>
                <a:spcPts val="300"/>
              </a:spcBef>
              <a:spcAft>
                <a:spcPts val="0"/>
              </a:spcAft>
              <a:buClrTx/>
              <a:buFont typeface="Arial" panose="020B0604020202020204" pitchFamily="34" charset="0"/>
              <a:buChar char="•"/>
              <a:tabLst/>
              <a:defRPr lang="en-US" sz="1400" kern="1200" dirty="0" smtClean="0">
                <a:solidFill>
                  <a:schemeClr val="tx2"/>
                </a:solidFill>
                <a:latin typeface="+mn-lt"/>
                <a:ea typeface="+mn-ea"/>
                <a:cs typeface="+mn-cs"/>
              </a:defRPr>
            </a:lvl3pPr>
            <a:lvl4pPr marL="666750" indent="-128588" algn="l" defTabSz="914400" rtl="0" eaLnBrk="1" latinLnBrk="0" hangingPunct="1">
              <a:lnSpc>
                <a:spcPct val="105000"/>
              </a:lnSpc>
              <a:spcBef>
                <a:spcPts val="150"/>
              </a:spcBef>
              <a:spcAft>
                <a:spcPts val="0"/>
              </a:spcAft>
              <a:buClrTx/>
              <a:buFont typeface="Arial" panose="020B0604020202020204" pitchFamily="34" charset="0"/>
              <a:buChar char="•"/>
              <a:tabLst/>
              <a:defRPr sz="1200" kern="1200">
                <a:solidFill>
                  <a:schemeClr val="tx2"/>
                </a:solidFill>
                <a:latin typeface="+mn-lt"/>
                <a:ea typeface="+mn-ea"/>
                <a:cs typeface="+mn-cs"/>
              </a:defRPr>
            </a:lvl4pPr>
            <a:lvl5pPr marL="838200" indent="-171450" algn="l" defTabSz="914400" rtl="0" eaLnBrk="1" latinLnBrk="0" hangingPunct="1">
              <a:lnSpc>
                <a:spcPct val="95000"/>
              </a:lnSpc>
              <a:spcBef>
                <a:spcPts val="200"/>
              </a:spcBef>
              <a:spcAft>
                <a:spcPts val="0"/>
              </a:spcAft>
              <a:buClrTx/>
              <a:buFont typeface="Arial" panose="020B0604020202020204" pitchFamily="34" charset="0"/>
              <a:buChar char="•"/>
              <a:tabLst/>
              <a:defRPr sz="800" b="0" i="0" kern="1200" spc="0" baseline="0">
                <a:solidFill>
                  <a:schemeClr val="tx2"/>
                </a:solidFill>
                <a:latin typeface="+mn-lt"/>
                <a:ea typeface="+mn-ea"/>
                <a:cs typeface="+mn-cs"/>
              </a:defRPr>
            </a:lvl5pPr>
            <a:lvl6pPr marL="838800" indent="-172800" algn="l" defTabSz="914400" rtl="0" eaLnBrk="1" latinLnBrk="0" hangingPunct="1">
              <a:lnSpc>
                <a:spcPct val="95000"/>
              </a:lnSpc>
              <a:spcBef>
                <a:spcPts val="200"/>
              </a:spcBef>
              <a:buFont typeface="Arial" panose="020B0604020202020204" pitchFamily="34" charset="0"/>
              <a:buChar char="•"/>
              <a:defRPr sz="800" kern="1200">
                <a:solidFill>
                  <a:schemeClr val="tx1"/>
                </a:solidFill>
                <a:latin typeface="+mn-lt"/>
                <a:ea typeface="+mn-ea"/>
                <a:cs typeface="+mn-cs"/>
              </a:defRPr>
            </a:lvl6pPr>
            <a:lvl7pPr marL="838800" indent="-17280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7pPr>
            <a:lvl8pPr marL="838800" indent="-172800" algn="l" defTabSz="914400" rtl="0" eaLnBrk="1" latinLnBrk="0" hangingPunct="1">
              <a:lnSpc>
                <a:spcPct val="95000"/>
              </a:lnSpc>
              <a:spcBef>
                <a:spcPts val="200"/>
              </a:spcBef>
              <a:buSzPct val="100000"/>
              <a:buFont typeface="Arial" panose="020B0604020202020204" pitchFamily="34" charset="0"/>
              <a:buChar char="•"/>
              <a:defRPr lang="en-US" sz="800" kern="1200" baseline="0" dirty="0" smtClean="0">
                <a:solidFill>
                  <a:schemeClr val="tx1"/>
                </a:solidFill>
                <a:latin typeface="+mn-lt"/>
                <a:ea typeface="+mn-ea"/>
                <a:cs typeface="+mn-cs"/>
              </a:defRPr>
            </a:lvl8pPr>
            <a:lvl9pPr marL="837450" indent="-17145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9pPr>
          </a:lstStyle>
          <a:p>
            <a:endParaRPr lang="en-US"/>
          </a:p>
        </p:txBody>
      </p:sp>
      <p:sp>
        <p:nvSpPr>
          <p:cNvPr id="13" name="Text Placeholder 6">
            <a:extLst>
              <a:ext uri="{FF2B5EF4-FFF2-40B4-BE49-F238E27FC236}">
                <a16:creationId xmlns:a16="http://schemas.microsoft.com/office/drawing/2014/main" id="{76E4617A-E4E0-90D8-EBDE-4EE5196FA4F2}"/>
              </a:ext>
            </a:extLst>
          </p:cNvPr>
          <p:cNvSpPr txBox="1">
            <a:spLocks/>
          </p:cNvSpPr>
          <p:nvPr userDrawn="1"/>
        </p:nvSpPr>
        <p:spPr>
          <a:xfrm>
            <a:off x="6611939" y="1387475"/>
            <a:ext cx="5065712" cy="233910"/>
          </a:xfrm>
          <a:prstGeom prst="rect">
            <a:avLst/>
          </a:prstGeom>
        </p:spPr>
        <p:txBody>
          <a:bodyPr vert="horz" lIns="0" tIns="0" rIns="0" bIns="0" rtlCol="0">
            <a:spAutoFit/>
          </a:bodyPr>
          <a:lstStyle>
            <a:lvl1pPr marL="0" indent="0" algn="l" defTabSz="914400" rtl="0" eaLnBrk="1" latinLnBrk="0" hangingPunct="1">
              <a:lnSpc>
                <a:spcPct val="95000"/>
              </a:lnSpc>
              <a:spcBef>
                <a:spcPts val="900"/>
              </a:spcBef>
              <a:spcAft>
                <a:spcPts val="300"/>
              </a:spcAft>
              <a:buClrTx/>
              <a:buFont typeface="Arial" panose="020B0604020202020204" pitchFamily="34" charset="0"/>
              <a:buNone/>
              <a:defRPr lang="en-US" sz="1600" kern="1200" baseline="0" dirty="0">
                <a:solidFill>
                  <a:schemeClr val="dk1"/>
                </a:solidFill>
                <a:latin typeface="+mn-lt"/>
                <a:ea typeface="+mn-ea"/>
                <a:cs typeface="+mn-cs"/>
              </a:defRPr>
            </a:lvl1pPr>
            <a:lvl2pPr marL="401638" indent="-219075" algn="l" defTabSz="914400" rtl="0" eaLnBrk="1" latinLnBrk="0" hangingPunct="1">
              <a:lnSpc>
                <a:spcPct val="100000"/>
              </a:lnSpc>
              <a:spcBef>
                <a:spcPts val="300"/>
              </a:spcBef>
              <a:spcAft>
                <a:spcPts val="0"/>
              </a:spcAft>
              <a:buClrTx/>
              <a:buFont typeface="Arial" panose="020B0604020202020204" pitchFamily="34" charset="0"/>
              <a:buChar char="•"/>
              <a:tabLst>
                <a:tab pos="2003425" algn="l"/>
              </a:tabLst>
              <a:defRPr sz="1600" kern="1200" baseline="0">
                <a:solidFill>
                  <a:schemeClr val="tx2"/>
                </a:solidFill>
                <a:latin typeface="+mn-lt"/>
                <a:ea typeface="+mn-ea"/>
                <a:cs typeface="+mn-cs"/>
              </a:defRPr>
            </a:lvl2pPr>
            <a:lvl3pPr marL="538163" indent="-136525" algn="l" defTabSz="914400" rtl="0" eaLnBrk="1" latinLnBrk="0" hangingPunct="1">
              <a:lnSpc>
                <a:spcPct val="105000"/>
              </a:lnSpc>
              <a:spcBef>
                <a:spcPts val="300"/>
              </a:spcBef>
              <a:spcAft>
                <a:spcPts val="0"/>
              </a:spcAft>
              <a:buClrTx/>
              <a:buFont typeface="Arial" panose="020B0604020202020204" pitchFamily="34" charset="0"/>
              <a:buChar char="•"/>
              <a:tabLst/>
              <a:defRPr lang="en-US" sz="1400" kern="1200" dirty="0" smtClean="0">
                <a:solidFill>
                  <a:schemeClr val="tx2"/>
                </a:solidFill>
                <a:latin typeface="+mn-lt"/>
                <a:ea typeface="+mn-ea"/>
                <a:cs typeface="+mn-cs"/>
              </a:defRPr>
            </a:lvl3pPr>
            <a:lvl4pPr marL="666750" indent="-128588" algn="l" defTabSz="914400" rtl="0" eaLnBrk="1" latinLnBrk="0" hangingPunct="1">
              <a:lnSpc>
                <a:spcPct val="105000"/>
              </a:lnSpc>
              <a:spcBef>
                <a:spcPts val="150"/>
              </a:spcBef>
              <a:spcAft>
                <a:spcPts val="0"/>
              </a:spcAft>
              <a:buClrTx/>
              <a:buFont typeface="Arial" panose="020B0604020202020204" pitchFamily="34" charset="0"/>
              <a:buChar char="•"/>
              <a:tabLst/>
              <a:defRPr sz="1200" kern="1200">
                <a:solidFill>
                  <a:schemeClr val="tx2"/>
                </a:solidFill>
                <a:latin typeface="+mn-lt"/>
                <a:ea typeface="+mn-ea"/>
                <a:cs typeface="+mn-cs"/>
              </a:defRPr>
            </a:lvl4pPr>
            <a:lvl5pPr marL="838200" indent="-171450" algn="l" defTabSz="914400" rtl="0" eaLnBrk="1" latinLnBrk="0" hangingPunct="1">
              <a:lnSpc>
                <a:spcPct val="95000"/>
              </a:lnSpc>
              <a:spcBef>
                <a:spcPts val="200"/>
              </a:spcBef>
              <a:spcAft>
                <a:spcPts val="0"/>
              </a:spcAft>
              <a:buClrTx/>
              <a:buFont typeface="Arial" panose="020B0604020202020204" pitchFamily="34" charset="0"/>
              <a:buChar char="•"/>
              <a:tabLst/>
              <a:defRPr sz="800" b="0" i="0" kern="1200" spc="0" baseline="0">
                <a:solidFill>
                  <a:schemeClr val="tx2"/>
                </a:solidFill>
                <a:latin typeface="+mn-lt"/>
                <a:ea typeface="+mn-ea"/>
                <a:cs typeface="+mn-cs"/>
              </a:defRPr>
            </a:lvl5pPr>
            <a:lvl6pPr marL="838800" indent="-172800" algn="l" defTabSz="914400" rtl="0" eaLnBrk="1" latinLnBrk="0" hangingPunct="1">
              <a:lnSpc>
                <a:spcPct val="95000"/>
              </a:lnSpc>
              <a:spcBef>
                <a:spcPts val="200"/>
              </a:spcBef>
              <a:buFont typeface="Arial" panose="020B0604020202020204" pitchFamily="34" charset="0"/>
              <a:buChar char="•"/>
              <a:defRPr sz="800" kern="1200">
                <a:solidFill>
                  <a:schemeClr val="tx1"/>
                </a:solidFill>
                <a:latin typeface="+mn-lt"/>
                <a:ea typeface="+mn-ea"/>
                <a:cs typeface="+mn-cs"/>
              </a:defRPr>
            </a:lvl6pPr>
            <a:lvl7pPr marL="838800" indent="-17280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7pPr>
            <a:lvl8pPr marL="838800" indent="-172800" algn="l" defTabSz="914400" rtl="0" eaLnBrk="1" latinLnBrk="0" hangingPunct="1">
              <a:lnSpc>
                <a:spcPct val="95000"/>
              </a:lnSpc>
              <a:spcBef>
                <a:spcPts val="200"/>
              </a:spcBef>
              <a:buSzPct val="100000"/>
              <a:buFont typeface="Arial" panose="020B0604020202020204" pitchFamily="34" charset="0"/>
              <a:buChar char="•"/>
              <a:defRPr lang="en-US" sz="800" kern="1200" baseline="0" dirty="0" smtClean="0">
                <a:solidFill>
                  <a:schemeClr val="tx1"/>
                </a:solidFill>
                <a:latin typeface="+mn-lt"/>
                <a:ea typeface="+mn-ea"/>
                <a:cs typeface="+mn-cs"/>
              </a:defRPr>
            </a:lvl8pPr>
            <a:lvl9pPr marL="837450" indent="-17145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9pPr>
          </a:lstStyle>
          <a:p>
            <a:endParaRPr lang="en-CA"/>
          </a:p>
        </p:txBody>
      </p:sp>
      <p:sp>
        <p:nvSpPr>
          <p:cNvPr id="16" name="Text Placeholder 15">
            <a:extLst>
              <a:ext uri="{FF2B5EF4-FFF2-40B4-BE49-F238E27FC236}">
                <a16:creationId xmlns:a16="http://schemas.microsoft.com/office/drawing/2014/main" id="{29ED1B69-998A-60D1-325D-1412D1F5E143}"/>
              </a:ext>
            </a:extLst>
          </p:cNvPr>
          <p:cNvSpPr>
            <a:spLocks noGrp="1"/>
          </p:cNvSpPr>
          <p:nvPr>
            <p:ph type="body" sz="quarter" idx="12" hasCustomPrompt="1"/>
          </p:nvPr>
        </p:nvSpPr>
        <p:spPr>
          <a:xfrm>
            <a:off x="6611936" y="628017"/>
            <a:ext cx="5065200" cy="647699"/>
          </a:xfrm>
        </p:spPr>
        <p:txBody>
          <a:bodyPr>
            <a:noAutofit/>
          </a:bodyPr>
          <a:lstStyle>
            <a:lvl1pPr marL="0" indent="0" algn="l" defTabSz="914400" rtl="0" eaLnBrk="1" latinLnBrk="0" hangingPunct="1">
              <a:lnSpc>
                <a:spcPct val="85000"/>
              </a:lnSpc>
              <a:spcBef>
                <a:spcPct val="0"/>
              </a:spcBef>
              <a:buNone/>
              <a:defRPr lang="en-US" sz="2800" kern="2000" spc="-50" baseline="0" dirty="0">
                <a:solidFill>
                  <a:schemeClr val="bg1"/>
                </a:solidFill>
                <a:latin typeface="+mj-lt"/>
                <a:ea typeface="+mj-ea"/>
                <a:cs typeface="+mj-cs"/>
              </a:defRPr>
            </a:lvl1pPr>
          </a:lstStyle>
          <a:p>
            <a:pPr lvl="0"/>
            <a:r>
              <a:rPr lang="en-US"/>
              <a:t>50/50 Title + Content</a:t>
            </a:r>
            <a:br>
              <a:rPr lang="en-US"/>
            </a:br>
            <a:r>
              <a:rPr lang="en-US"/>
              <a:t>Title 2 lines maximum</a:t>
            </a:r>
          </a:p>
        </p:txBody>
      </p:sp>
      <p:sp>
        <p:nvSpPr>
          <p:cNvPr id="17" name="Text Placeholder 3">
            <a:extLst>
              <a:ext uri="{FF2B5EF4-FFF2-40B4-BE49-F238E27FC236}">
                <a16:creationId xmlns:a16="http://schemas.microsoft.com/office/drawing/2014/main" id="{FF4B56A6-904F-8642-543E-EAFA3FD79532}"/>
              </a:ext>
            </a:extLst>
          </p:cNvPr>
          <p:cNvSpPr>
            <a:spLocks noGrp="1"/>
          </p:cNvSpPr>
          <p:nvPr>
            <p:ph idx="13" hasCustomPrompt="1"/>
          </p:nvPr>
        </p:nvSpPr>
        <p:spPr>
          <a:xfrm>
            <a:off x="6611937" y="1820860"/>
            <a:ext cx="5065200" cy="4344989"/>
          </a:xfrm>
          <a:prstGeom prst="rect">
            <a:avLst/>
          </a:prstGeom>
        </p:spPr>
        <p:txBody>
          <a:bodyPr vert="horz" lIns="0" tIns="0" rIns="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Parent text styles</a:t>
            </a:r>
          </a:p>
          <a:p>
            <a:pPr lvl="1"/>
            <a:r>
              <a:rPr lang="en-US"/>
              <a:t>Second level</a:t>
            </a:r>
          </a:p>
          <a:p>
            <a:pPr lvl="2"/>
            <a:r>
              <a:rPr lang="en-US"/>
              <a:t>Third level</a:t>
            </a:r>
          </a:p>
          <a:p>
            <a:pPr lvl="3"/>
            <a:r>
              <a:rPr lang="en-US"/>
              <a:t>Fourth level</a:t>
            </a:r>
          </a:p>
          <a:p>
            <a:pPr lvl="4"/>
            <a:r>
              <a:rPr lang="en-US"/>
              <a:t>Fifth level</a:t>
            </a:r>
          </a:p>
          <a:p>
            <a:pPr lvl="5"/>
            <a:r>
              <a:rPr lang="en-US"/>
              <a:t>Sixth</a:t>
            </a:r>
          </a:p>
          <a:p>
            <a:pPr lvl="6"/>
            <a:r>
              <a:rPr lang="en-US"/>
              <a:t>Seventh</a:t>
            </a:r>
          </a:p>
          <a:p>
            <a:pPr lvl="7"/>
            <a:r>
              <a:rPr lang="en-US"/>
              <a:t>Eighth</a:t>
            </a:r>
          </a:p>
          <a:p>
            <a:pPr lvl="8"/>
            <a:r>
              <a:rPr lang="en-US"/>
              <a:t>Ninth</a:t>
            </a:r>
          </a:p>
        </p:txBody>
      </p:sp>
      <p:sp>
        <p:nvSpPr>
          <p:cNvPr id="18" name="Text Placeholder 4">
            <a:extLst>
              <a:ext uri="{FF2B5EF4-FFF2-40B4-BE49-F238E27FC236}">
                <a16:creationId xmlns:a16="http://schemas.microsoft.com/office/drawing/2014/main" id="{2579E407-0D27-083D-EA02-25085D9B7802}"/>
              </a:ext>
            </a:extLst>
          </p:cNvPr>
          <p:cNvSpPr>
            <a:spLocks noGrp="1"/>
          </p:cNvSpPr>
          <p:nvPr>
            <p:ph type="body" sz="quarter" idx="14" hasCustomPrompt="1"/>
          </p:nvPr>
        </p:nvSpPr>
        <p:spPr>
          <a:xfrm>
            <a:off x="6611937" y="1387475"/>
            <a:ext cx="5065200" cy="233910"/>
          </a:xfrm>
        </p:spPr>
        <p:txBody>
          <a:bodyPr wrap="square">
            <a:spAutoFit/>
          </a:bodyPr>
          <a:lstStyle>
            <a:lvl1pPr marL="0" indent="0">
              <a:buNone/>
              <a:defRPr lang="en-US" sz="1600" kern="1200" dirty="0">
                <a:solidFill>
                  <a:schemeClr val="bg1"/>
                </a:solidFill>
                <a:latin typeface="+mn-lt"/>
                <a:ea typeface="+mn-ea"/>
                <a:cs typeface="+mn-cs"/>
              </a:defRPr>
            </a:lvl1pPr>
          </a:lstStyle>
          <a:p>
            <a:pPr lvl="0"/>
            <a:r>
              <a:rPr lang="en-US" err="1"/>
              <a:t>Subheader</a:t>
            </a:r>
            <a:endParaRPr lang="en-US"/>
          </a:p>
        </p:txBody>
      </p:sp>
    </p:spTree>
    <p:extLst>
      <p:ext uri="{BB962C8B-B14F-4D97-AF65-F5344CB8AC3E}">
        <p14:creationId xmlns:p14="http://schemas.microsoft.com/office/powerpoint/2010/main" val="225516390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guide id="2" pos="4165" userDrawn="1">
          <p15:clr>
            <a:srgbClr val="FBAE40"/>
          </p15:clr>
        </p15:guide>
        <p15:guide id="3" pos="3516"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2/1 Title+Content_Grey">
    <p:bg>
      <p:bgPr>
        <a:solidFill>
          <a:srgbClr val="EFF1F5"/>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CC7DB58-AE4B-237F-9A89-82A8C6785EA1}"/>
              </a:ext>
            </a:extLst>
          </p:cNvPr>
          <p:cNvSpPr/>
          <p:nvPr userDrawn="1"/>
        </p:nvSpPr>
        <p:spPr>
          <a:xfrm>
            <a:off x="8127602" y="0"/>
            <a:ext cx="40643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6000"/>
              </a:lnSpc>
            </a:pPr>
            <a:endParaRPr lang="en-US" err="1">
              <a:solidFill>
                <a:schemeClr val="bg1"/>
              </a:solidFill>
              <a:latin typeface="Microsoft Sans Serif"/>
              <a:cs typeface="Microsoft Sans Serif" panose="020B0604020202020204" pitchFamily="34" charset="0"/>
            </a:endParaRPr>
          </a:p>
        </p:txBody>
      </p:sp>
      <p:sp>
        <p:nvSpPr>
          <p:cNvPr id="3" name="Title 2">
            <a:extLst>
              <a:ext uri="{FF2B5EF4-FFF2-40B4-BE49-F238E27FC236}">
                <a16:creationId xmlns:a16="http://schemas.microsoft.com/office/drawing/2014/main" id="{C22F3776-3D2C-A222-540D-0903BB38AA94}"/>
              </a:ext>
            </a:extLst>
          </p:cNvPr>
          <p:cNvSpPr>
            <a:spLocks noGrp="1"/>
          </p:cNvSpPr>
          <p:nvPr>
            <p:ph type="title" hasCustomPrompt="1"/>
          </p:nvPr>
        </p:nvSpPr>
        <p:spPr>
          <a:xfrm>
            <a:off x="515938" y="628016"/>
            <a:ext cx="7097314" cy="647700"/>
          </a:xfrm>
        </p:spPr>
        <p:txBody>
          <a:bodyPr/>
          <a:lstStyle>
            <a:lvl1pPr>
              <a:lnSpc>
                <a:spcPct val="85000"/>
              </a:lnSpc>
              <a:defRPr>
                <a:solidFill>
                  <a:schemeClr val="accent1"/>
                </a:solidFill>
              </a:defRPr>
            </a:lvl1pPr>
          </a:lstStyle>
          <a:p>
            <a:r>
              <a:rPr lang="en-US"/>
              <a:t>2/1 Title + Content</a:t>
            </a:r>
            <a:br>
              <a:rPr lang="en-US"/>
            </a:br>
            <a:r>
              <a:rPr lang="en-US"/>
              <a:t>2 lines maximum</a:t>
            </a:r>
          </a:p>
        </p:txBody>
      </p:sp>
      <p:sp>
        <p:nvSpPr>
          <p:cNvPr id="2" name="Footer Placeholder 1">
            <a:extLst>
              <a:ext uri="{FF2B5EF4-FFF2-40B4-BE49-F238E27FC236}">
                <a16:creationId xmlns:a16="http://schemas.microsoft.com/office/drawing/2014/main" id="{C1603945-6AF6-41EC-96CD-6345DBC93FB5}"/>
              </a:ext>
            </a:extLst>
          </p:cNvPr>
          <p:cNvSpPr>
            <a:spLocks noGrp="1"/>
          </p:cNvSpPr>
          <p:nvPr>
            <p:ph type="ftr" sz="quarter" idx="10"/>
          </p:nvPr>
        </p:nvSpPr>
        <p:spPr>
          <a:xfrm>
            <a:off x="515938" y="6396925"/>
            <a:ext cx="7097313" cy="118174"/>
          </a:xfrm>
        </p:spPr>
        <p:txBody>
          <a:bodyPr/>
          <a:lstStyle>
            <a:lvl1pPr>
              <a:defRPr>
                <a:solidFill>
                  <a:schemeClr val="accent6">
                    <a:lumMod val="50000"/>
                  </a:schemeClr>
                </a:solidFill>
              </a:defRPr>
            </a:lvl1pPr>
          </a:lstStyle>
          <a:p>
            <a:endParaRPr lang="en-CA"/>
          </a:p>
        </p:txBody>
      </p:sp>
      <p:sp>
        <p:nvSpPr>
          <p:cNvPr id="4" name="Text Placeholder 3">
            <a:extLst>
              <a:ext uri="{FF2B5EF4-FFF2-40B4-BE49-F238E27FC236}">
                <a16:creationId xmlns:a16="http://schemas.microsoft.com/office/drawing/2014/main" id="{8C4674D7-0943-3D3A-3399-801B35B01C98}"/>
              </a:ext>
            </a:extLst>
          </p:cNvPr>
          <p:cNvSpPr>
            <a:spLocks noGrp="1"/>
          </p:cNvSpPr>
          <p:nvPr>
            <p:ph idx="1" hasCustomPrompt="1"/>
          </p:nvPr>
        </p:nvSpPr>
        <p:spPr>
          <a:xfrm>
            <a:off x="515937" y="1820860"/>
            <a:ext cx="7097314" cy="4344989"/>
          </a:xfrm>
          <a:prstGeom prst="rect">
            <a:avLst/>
          </a:prstGeom>
        </p:spPr>
        <p:txBody>
          <a:bodyPr vert="horz" lIns="0" tIns="0" rIns="0" bIns="0" rtlCol="0">
            <a:noAutofit/>
          </a:bodyPr>
          <a:lstStyle/>
          <a:p>
            <a:pPr lvl="0"/>
            <a:r>
              <a:rPr lang="en-US"/>
              <a:t>Click to edit Parent text styles</a:t>
            </a:r>
          </a:p>
          <a:p>
            <a:pPr lvl="1"/>
            <a:r>
              <a:rPr lang="en-US"/>
              <a:t>Second level</a:t>
            </a:r>
          </a:p>
          <a:p>
            <a:pPr lvl="2"/>
            <a:r>
              <a:rPr lang="en-US"/>
              <a:t>Third level</a:t>
            </a:r>
          </a:p>
          <a:p>
            <a:pPr lvl="3"/>
            <a:r>
              <a:rPr lang="en-US"/>
              <a:t>Fourth level</a:t>
            </a:r>
          </a:p>
          <a:p>
            <a:pPr lvl="4"/>
            <a:r>
              <a:rPr lang="en-US"/>
              <a:t>Fifth level</a:t>
            </a:r>
          </a:p>
          <a:p>
            <a:pPr lvl="5"/>
            <a:r>
              <a:rPr lang="en-US"/>
              <a:t>Sixth</a:t>
            </a:r>
          </a:p>
          <a:p>
            <a:pPr lvl="6"/>
            <a:r>
              <a:rPr lang="en-US"/>
              <a:t>Seventh</a:t>
            </a:r>
          </a:p>
          <a:p>
            <a:pPr lvl="7"/>
            <a:r>
              <a:rPr lang="en-US"/>
              <a:t>Eighth</a:t>
            </a:r>
          </a:p>
          <a:p>
            <a:pPr lvl="8"/>
            <a:r>
              <a:rPr lang="en-US"/>
              <a:t>Ninth</a:t>
            </a:r>
          </a:p>
        </p:txBody>
      </p:sp>
      <p:sp>
        <p:nvSpPr>
          <p:cNvPr id="5" name="Text Placeholder 4">
            <a:extLst>
              <a:ext uri="{FF2B5EF4-FFF2-40B4-BE49-F238E27FC236}">
                <a16:creationId xmlns:a16="http://schemas.microsoft.com/office/drawing/2014/main" id="{7E0D4A21-1870-2B85-04F6-859526FE4179}"/>
              </a:ext>
            </a:extLst>
          </p:cNvPr>
          <p:cNvSpPr>
            <a:spLocks noGrp="1"/>
          </p:cNvSpPr>
          <p:nvPr>
            <p:ph type="body" sz="quarter" idx="11" hasCustomPrompt="1"/>
          </p:nvPr>
        </p:nvSpPr>
        <p:spPr>
          <a:xfrm>
            <a:off x="515937" y="1387475"/>
            <a:ext cx="7097314" cy="233910"/>
          </a:xfrm>
        </p:spPr>
        <p:txBody>
          <a:bodyPr wrap="square">
            <a:spAutoFit/>
          </a:bodyPr>
          <a:lstStyle>
            <a:lvl1pPr marL="0" indent="0">
              <a:buNone/>
              <a:defRPr lang="en-US" sz="1600" kern="1200" dirty="0">
                <a:solidFill>
                  <a:schemeClr val="dk1"/>
                </a:solidFill>
                <a:latin typeface="+mn-lt"/>
                <a:ea typeface="+mn-ea"/>
                <a:cs typeface="+mn-cs"/>
              </a:defRPr>
            </a:lvl1pPr>
          </a:lstStyle>
          <a:p>
            <a:pPr lvl="0"/>
            <a:r>
              <a:rPr lang="en-US" err="1"/>
              <a:t>Subheader</a:t>
            </a:r>
            <a:endParaRPr lang="en-US"/>
          </a:p>
        </p:txBody>
      </p:sp>
      <p:sp>
        <p:nvSpPr>
          <p:cNvPr id="6" name="TextBox 5">
            <a:extLst>
              <a:ext uri="{FF2B5EF4-FFF2-40B4-BE49-F238E27FC236}">
                <a16:creationId xmlns:a16="http://schemas.microsoft.com/office/drawing/2014/main" id="{453F3C8D-5FC0-8926-D525-14F58F1CD347}"/>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bg1"/>
                </a:solidFill>
                <a:latin typeface="+mn-lt"/>
                <a:ea typeface="+mn-ea"/>
                <a:cs typeface="+mn-cs"/>
              </a:rPr>
              <a:pPr marL="0" lvl="0" algn="l" defTabSz="914400" rtl="0" eaLnBrk="1" latinLnBrk="0" hangingPunct="1">
                <a:lnSpc>
                  <a:spcPct val="125000"/>
                </a:lnSpc>
              </a:pPr>
              <a:t>‹#›</a:t>
            </a:fld>
            <a:endParaRPr lang="en-US" sz="800" kern="1200">
              <a:solidFill>
                <a:schemeClr val="bg1"/>
              </a:solidFill>
              <a:latin typeface="+mn-lt"/>
              <a:ea typeface="+mn-ea"/>
              <a:cs typeface="+mn-cs"/>
            </a:endParaRPr>
          </a:p>
        </p:txBody>
      </p:sp>
      <p:sp>
        <p:nvSpPr>
          <p:cNvPr id="7" name="TextBox 6">
            <a:extLst>
              <a:ext uri="{FF2B5EF4-FFF2-40B4-BE49-F238E27FC236}">
                <a16:creationId xmlns:a16="http://schemas.microsoft.com/office/drawing/2014/main" id="{B8D9ACE2-2765-F3B0-D6F0-6EEB06E3BF04}"/>
              </a:ext>
            </a:extLst>
          </p:cNvPr>
          <p:cNvSpPr txBox="1"/>
          <p:nvPr userDrawn="1"/>
        </p:nvSpPr>
        <p:spPr>
          <a:xfrm>
            <a:off x="8640762" y="6279571"/>
            <a:ext cx="2897862" cy="233910"/>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800" kern="1200" baseline="0">
                <a:solidFill>
                  <a:schemeClr val="bg1"/>
                </a:solidFill>
                <a:latin typeface="+mn-lt"/>
                <a:ea typeface="+mn-ea"/>
                <a:cs typeface="+mn-cs"/>
              </a:rPr>
              <a:t>Confidential – Qualcomm Technologies, Inc. and/or its affiliated companies – May Contain Trade Secrets</a:t>
            </a:r>
          </a:p>
        </p:txBody>
      </p:sp>
      <p:sp>
        <p:nvSpPr>
          <p:cNvPr id="12" name="Content Placeholder 5">
            <a:extLst>
              <a:ext uri="{FF2B5EF4-FFF2-40B4-BE49-F238E27FC236}">
                <a16:creationId xmlns:a16="http://schemas.microsoft.com/office/drawing/2014/main" id="{6ED21770-A267-5772-4EFF-0944DDD34920}"/>
              </a:ext>
            </a:extLst>
          </p:cNvPr>
          <p:cNvSpPr txBox="1">
            <a:spLocks/>
          </p:cNvSpPr>
          <p:nvPr userDrawn="1"/>
        </p:nvSpPr>
        <p:spPr>
          <a:xfrm>
            <a:off x="6611938" y="1820860"/>
            <a:ext cx="5065712" cy="4344989"/>
          </a:xfrm>
          <a:prstGeom prst="rect">
            <a:avLst/>
          </a:prstGeom>
        </p:spPr>
        <p:txBody>
          <a:bodyPr vert="horz" lIns="0" tIns="0" rIns="0" bIns="0" rtlCol="0">
            <a:noAutofit/>
          </a:bodyPr>
          <a:lstStyle>
            <a:lvl1pPr marL="171450" indent="-171450" algn="l" defTabSz="914400" rtl="0" eaLnBrk="1" latinLnBrk="0" hangingPunct="1">
              <a:lnSpc>
                <a:spcPct val="95000"/>
              </a:lnSpc>
              <a:spcBef>
                <a:spcPts val="900"/>
              </a:spcBef>
              <a:spcAft>
                <a:spcPts val="300"/>
              </a:spcAft>
              <a:buClrTx/>
              <a:buFont typeface="Arial" panose="020B0604020202020204" pitchFamily="34" charset="0"/>
              <a:buChar char="•"/>
              <a:defRPr sz="2200" kern="1200" baseline="0">
                <a:solidFill>
                  <a:schemeClr val="tx2"/>
                </a:solidFill>
                <a:latin typeface="+mn-lt"/>
                <a:ea typeface="+mn-ea"/>
                <a:cs typeface="+mn-cs"/>
              </a:defRPr>
            </a:lvl1pPr>
            <a:lvl2pPr marL="401638" indent="-219075" algn="l" defTabSz="914400" rtl="0" eaLnBrk="1" latinLnBrk="0" hangingPunct="1">
              <a:lnSpc>
                <a:spcPct val="100000"/>
              </a:lnSpc>
              <a:spcBef>
                <a:spcPts val="300"/>
              </a:spcBef>
              <a:spcAft>
                <a:spcPts val="0"/>
              </a:spcAft>
              <a:buClrTx/>
              <a:buFont typeface="Arial" panose="020B0604020202020204" pitchFamily="34" charset="0"/>
              <a:buChar char="•"/>
              <a:tabLst>
                <a:tab pos="2003425" algn="l"/>
              </a:tabLst>
              <a:defRPr sz="1600" kern="1200" baseline="0">
                <a:solidFill>
                  <a:schemeClr val="tx2"/>
                </a:solidFill>
                <a:latin typeface="+mn-lt"/>
                <a:ea typeface="+mn-ea"/>
                <a:cs typeface="+mn-cs"/>
              </a:defRPr>
            </a:lvl2pPr>
            <a:lvl3pPr marL="538163" indent="-136525" algn="l" defTabSz="914400" rtl="0" eaLnBrk="1" latinLnBrk="0" hangingPunct="1">
              <a:lnSpc>
                <a:spcPct val="105000"/>
              </a:lnSpc>
              <a:spcBef>
                <a:spcPts val="300"/>
              </a:spcBef>
              <a:spcAft>
                <a:spcPts val="0"/>
              </a:spcAft>
              <a:buClrTx/>
              <a:buFont typeface="Arial" panose="020B0604020202020204" pitchFamily="34" charset="0"/>
              <a:buChar char="•"/>
              <a:tabLst/>
              <a:defRPr lang="en-US" sz="1400" kern="1200" dirty="0" smtClean="0">
                <a:solidFill>
                  <a:schemeClr val="tx2"/>
                </a:solidFill>
                <a:latin typeface="+mn-lt"/>
                <a:ea typeface="+mn-ea"/>
                <a:cs typeface="+mn-cs"/>
              </a:defRPr>
            </a:lvl3pPr>
            <a:lvl4pPr marL="666750" indent="-128588" algn="l" defTabSz="914400" rtl="0" eaLnBrk="1" latinLnBrk="0" hangingPunct="1">
              <a:lnSpc>
                <a:spcPct val="105000"/>
              </a:lnSpc>
              <a:spcBef>
                <a:spcPts val="150"/>
              </a:spcBef>
              <a:spcAft>
                <a:spcPts val="0"/>
              </a:spcAft>
              <a:buClrTx/>
              <a:buFont typeface="Arial" panose="020B0604020202020204" pitchFamily="34" charset="0"/>
              <a:buChar char="•"/>
              <a:tabLst/>
              <a:defRPr sz="1200" kern="1200">
                <a:solidFill>
                  <a:schemeClr val="tx2"/>
                </a:solidFill>
                <a:latin typeface="+mn-lt"/>
                <a:ea typeface="+mn-ea"/>
                <a:cs typeface="+mn-cs"/>
              </a:defRPr>
            </a:lvl4pPr>
            <a:lvl5pPr marL="838200" indent="-171450" algn="l" defTabSz="914400" rtl="0" eaLnBrk="1" latinLnBrk="0" hangingPunct="1">
              <a:lnSpc>
                <a:spcPct val="95000"/>
              </a:lnSpc>
              <a:spcBef>
                <a:spcPts val="200"/>
              </a:spcBef>
              <a:spcAft>
                <a:spcPts val="0"/>
              </a:spcAft>
              <a:buClrTx/>
              <a:buFont typeface="Arial" panose="020B0604020202020204" pitchFamily="34" charset="0"/>
              <a:buChar char="•"/>
              <a:tabLst/>
              <a:defRPr sz="800" b="0" i="0" kern="1200" spc="0" baseline="0">
                <a:solidFill>
                  <a:schemeClr val="tx2"/>
                </a:solidFill>
                <a:latin typeface="+mn-lt"/>
                <a:ea typeface="+mn-ea"/>
                <a:cs typeface="+mn-cs"/>
              </a:defRPr>
            </a:lvl5pPr>
            <a:lvl6pPr marL="838800" indent="-172800" algn="l" defTabSz="914400" rtl="0" eaLnBrk="1" latinLnBrk="0" hangingPunct="1">
              <a:lnSpc>
                <a:spcPct val="95000"/>
              </a:lnSpc>
              <a:spcBef>
                <a:spcPts val="200"/>
              </a:spcBef>
              <a:buFont typeface="Arial" panose="020B0604020202020204" pitchFamily="34" charset="0"/>
              <a:buChar char="•"/>
              <a:defRPr sz="800" kern="1200">
                <a:solidFill>
                  <a:schemeClr val="tx1"/>
                </a:solidFill>
                <a:latin typeface="+mn-lt"/>
                <a:ea typeface="+mn-ea"/>
                <a:cs typeface="+mn-cs"/>
              </a:defRPr>
            </a:lvl6pPr>
            <a:lvl7pPr marL="838800" indent="-17280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7pPr>
            <a:lvl8pPr marL="838800" indent="-172800" algn="l" defTabSz="914400" rtl="0" eaLnBrk="1" latinLnBrk="0" hangingPunct="1">
              <a:lnSpc>
                <a:spcPct val="95000"/>
              </a:lnSpc>
              <a:spcBef>
                <a:spcPts val="200"/>
              </a:spcBef>
              <a:buSzPct val="100000"/>
              <a:buFont typeface="Arial" panose="020B0604020202020204" pitchFamily="34" charset="0"/>
              <a:buChar char="•"/>
              <a:defRPr lang="en-US" sz="800" kern="1200" baseline="0" dirty="0" smtClean="0">
                <a:solidFill>
                  <a:schemeClr val="tx1"/>
                </a:solidFill>
                <a:latin typeface="+mn-lt"/>
                <a:ea typeface="+mn-ea"/>
                <a:cs typeface="+mn-cs"/>
              </a:defRPr>
            </a:lvl8pPr>
            <a:lvl9pPr marL="837450" indent="-17145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9pPr>
          </a:lstStyle>
          <a:p>
            <a:endParaRPr lang="en-US"/>
          </a:p>
        </p:txBody>
      </p:sp>
      <p:sp>
        <p:nvSpPr>
          <p:cNvPr id="13" name="Text Placeholder 6">
            <a:extLst>
              <a:ext uri="{FF2B5EF4-FFF2-40B4-BE49-F238E27FC236}">
                <a16:creationId xmlns:a16="http://schemas.microsoft.com/office/drawing/2014/main" id="{76E4617A-E4E0-90D8-EBDE-4EE5196FA4F2}"/>
              </a:ext>
            </a:extLst>
          </p:cNvPr>
          <p:cNvSpPr txBox="1">
            <a:spLocks/>
          </p:cNvSpPr>
          <p:nvPr userDrawn="1"/>
        </p:nvSpPr>
        <p:spPr>
          <a:xfrm>
            <a:off x="6611939" y="1387475"/>
            <a:ext cx="5065712" cy="233910"/>
          </a:xfrm>
          <a:prstGeom prst="rect">
            <a:avLst/>
          </a:prstGeom>
        </p:spPr>
        <p:txBody>
          <a:bodyPr vert="horz" lIns="0" tIns="0" rIns="0" bIns="0" rtlCol="0">
            <a:spAutoFit/>
          </a:bodyPr>
          <a:lstStyle>
            <a:lvl1pPr marL="0" indent="0" algn="l" defTabSz="914400" rtl="0" eaLnBrk="1" latinLnBrk="0" hangingPunct="1">
              <a:lnSpc>
                <a:spcPct val="95000"/>
              </a:lnSpc>
              <a:spcBef>
                <a:spcPts val="900"/>
              </a:spcBef>
              <a:spcAft>
                <a:spcPts val="300"/>
              </a:spcAft>
              <a:buClrTx/>
              <a:buFont typeface="Arial" panose="020B0604020202020204" pitchFamily="34" charset="0"/>
              <a:buNone/>
              <a:defRPr lang="en-US" sz="1600" kern="1200" baseline="0" dirty="0">
                <a:solidFill>
                  <a:schemeClr val="dk1"/>
                </a:solidFill>
                <a:latin typeface="+mn-lt"/>
                <a:ea typeface="+mn-ea"/>
                <a:cs typeface="+mn-cs"/>
              </a:defRPr>
            </a:lvl1pPr>
            <a:lvl2pPr marL="401638" indent="-219075" algn="l" defTabSz="914400" rtl="0" eaLnBrk="1" latinLnBrk="0" hangingPunct="1">
              <a:lnSpc>
                <a:spcPct val="100000"/>
              </a:lnSpc>
              <a:spcBef>
                <a:spcPts val="300"/>
              </a:spcBef>
              <a:spcAft>
                <a:spcPts val="0"/>
              </a:spcAft>
              <a:buClrTx/>
              <a:buFont typeface="Arial" panose="020B0604020202020204" pitchFamily="34" charset="0"/>
              <a:buChar char="•"/>
              <a:tabLst>
                <a:tab pos="2003425" algn="l"/>
              </a:tabLst>
              <a:defRPr sz="1600" kern="1200" baseline="0">
                <a:solidFill>
                  <a:schemeClr val="tx2"/>
                </a:solidFill>
                <a:latin typeface="+mn-lt"/>
                <a:ea typeface="+mn-ea"/>
                <a:cs typeface="+mn-cs"/>
              </a:defRPr>
            </a:lvl2pPr>
            <a:lvl3pPr marL="538163" indent="-136525" algn="l" defTabSz="914400" rtl="0" eaLnBrk="1" latinLnBrk="0" hangingPunct="1">
              <a:lnSpc>
                <a:spcPct val="105000"/>
              </a:lnSpc>
              <a:spcBef>
                <a:spcPts val="300"/>
              </a:spcBef>
              <a:spcAft>
                <a:spcPts val="0"/>
              </a:spcAft>
              <a:buClrTx/>
              <a:buFont typeface="Arial" panose="020B0604020202020204" pitchFamily="34" charset="0"/>
              <a:buChar char="•"/>
              <a:tabLst/>
              <a:defRPr lang="en-US" sz="1400" kern="1200" dirty="0" smtClean="0">
                <a:solidFill>
                  <a:schemeClr val="tx2"/>
                </a:solidFill>
                <a:latin typeface="+mn-lt"/>
                <a:ea typeface="+mn-ea"/>
                <a:cs typeface="+mn-cs"/>
              </a:defRPr>
            </a:lvl3pPr>
            <a:lvl4pPr marL="666750" indent="-128588" algn="l" defTabSz="914400" rtl="0" eaLnBrk="1" latinLnBrk="0" hangingPunct="1">
              <a:lnSpc>
                <a:spcPct val="105000"/>
              </a:lnSpc>
              <a:spcBef>
                <a:spcPts val="150"/>
              </a:spcBef>
              <a:spcAft>
                <a:spcPts val="0"/>
              </a:spcAft>
              <a:buClrTx/>
              <a:buFont typeface="Arial" panose="020B0604020202020204" pitchFamily="34" charset="0"/>
              <a:buChar char="•"/>
              <a:tabLst/>
              <a:defRPr sz="1200" kern="1200">
                <a:solidFill>
                  <a:schemeClr val="tx2"/>
                </a:solidFill>
                <a:latin typeface="+mn-lt"/>
                <a:ea typeface="+mn-ea"/>
                <a:cs typeface="+mn-cs"/>
              </a:defRPr>
            </a:lvl4pPr>
            <a:lvl5pPr marL="838200" indent="-171450" algn="l" defTabSz="914400" rtl="0" eaLnBrk="1" latinLnBrk="0" hangingPunct="1">
              <a:lnSpc>
                <a:spcPct val="95000"/>
              </a:lnSpc>
              <a:spcBef>
                <a:spcPts val="200"/>
              </a:spcBef>
              <a:spcAft>
                <a:spcPts val="0"/>
              </a:spcAft>
              <a:buClrTx/>
              <a:buFont typeface="Arial" panose="020B0604020202020204" pitchFamily="34" charset="0"/>
              <a:buChar char="•"/>
              <a:tabLst/>
              <a:defRPr sz="800" b="0" i="0" kern="1200" spc="0" baseline="0">
                <a:solidFill>
                  <a:schemeClr val="tx2"/>
                </a:solidFill>
                <a:latin typeface="+mn-lt"/>
                <a:ea typeface="+mn-ea"/>
                <a:cs typeface="+mn-cs"/>
              </a:defRPr>
            </a:lvl5pPr>
            <a:lvl6pPr marL="838800" indent="-172800" algn="l" defTabSz="914400" rtl="0" eaLnBrk="1" latinLnBrk="0" hangingPunct="1">
              <a:lnSpc>
                <a:spcPct val="95000"/>
              </a:lnSpc>
              <a:spcBef>
                <a:spcPts val="200"/>
              </a:spcBef>
              <a:buFont typeface="Arial" panose="020B0604020202020204" pitchFamily="34" charset="0"/>
              <a:buChar char="•"/>
              <a:defRPr sz="800" kern="1200">
                <a:solidFill>
                  <a:schemeClr val="tx1"/>
                </a:solidFill>
                <a:latin typeface="+mn-lt"/>
                <a:ea typeface="+mn-ea"/>
                <a:cs typeface="+mn-cs"/>
              </a:defRPr>
            </a:lvl6pPr>
            <a:lvl7pPr marL="838800" indent="-17280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7pPr>
            <a:lvl8pPr marL="838800" indent="-172800" algn="l" defTabSz="914400" rtl="0" eaLnBrk="1" latinLnBrk="0" hangingPunct="1">
              <a:lnSpc>
                <a:spcPct val="95000"/>
              </a:lnSpc>
              <a:spcBef>
                <a:spcPts val="200"/>
              </a:spcBef>
              <a:buSzPct val="100000"/>
              <a:buFont typeface="Arial" panose="020B0604020202020204" pitchFamily="34" charset="0"/>
              <a:buChar char="•"/>
              <a:defRPr lang="en-US" sz="800" kern="1200" baseline="0" dirty="0" smtClean="0">
                <a:solidFill>
                  <a:schemeClr val="tx1"/>
                </a:solidFill>
                <a:latin typeface="+mn-lt"/>
                <a:ea typeface="+mn-ea"/>
                <a:cs typeface="+mn-cs"/>
              </a:defRPr>
            </a:lvl8pPr>
            <a:lvl9pPr marL="837450" indent="-17145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9pPr>
          </a:lstStyle>
          <a:p>
            <a:endParaRPr lang="en-CA"/>
          </a:p>
        </p:txBody>
      </p:sp>
      <p:sp>
        <p:nvSpPr>
          <p:cNvPr id="16" name="Text Placeholder 15">
            <a:extLst>
              <a:ext uri="{FF2B5EF4-FFF2-40B4-BE49-F238E27FC236}">
                <a16:creationId xmlns:a16="http://schemas.microsoft.com/office/drawing/2014/main" id="{29ED1B69-998A-60D1-325D-1412D1F5E143}"/>
              </a:ext>
            </a:extLst>
          </p:cNvPr>
          <p:cNvSpPr>
            <a:spLocks noGrp="1"/>
          </p:cNvSpPr>
          <p:nvPr>
            <p:ph type="body" sz="quarter" idx="12" hasCustomPrompt="1"/>
          </p:nvPr>
        </p:nvSpPr>
        <p:spPr>
          <a:xfrm>
            <a:off x="8640762" y="628017"/>
            <a:ext cx="3036373" cy="647699"/>
          </a:xfrm>
        </p:spPr>
        <p:txBody>
          <a:bodyPr>
            <a:noAutofit/>
          </a:bodyPr>
          <a:lstStyle>
            <a:lvl1pPr marL="0" indent="0" algn="l" defTabSz="914400" rtl="0" eaLnBrk="1" latinLnBrk="0" hangingPunct="1">
              <a:lnSpc>
                <a:spcPct val="85000"/>
              </a:lnSpc>
              <a:spcBef>
                <a:spcPct val="0"/>
              </a:spcBef>
              <a:buNone/>
              <a:defRPr lang="en-US" sz="2800" kern="2000" spc="-50" baseline="0" dirty="0">
                <a:solidFill>
                  <a:schemeClr val="bg1"/>
                </a:solidFill>
                <a:latin typeface="+mj-lt"/>
                <a:ea typeface="+mj-ea"/>
                <a:cs typeface="+mj-cs"/>
              </a:defRPr>
            </a:lvl1pPr>
          </a:lstStyle>
          <a:p>
            <a:pPr lvl="0"/>
            <a:r>
              <a:rPr lang="en-US"/>
              <a:t>2/1 Title + Content 2 lines maximum</a:t>
            </a:r>
          </a:p>
        </p:txBody>
      </p:sp>
      <p:sp>
        <p:nvSpPr>
          <p:cNvPr id="17" name="Text Placeholder 3">
            <a:extLst>
              <a:ext uri="{FF2B5EF4-FFF2-40B4-BE49-F238E27FC236}">
                <a16:creationId xmlns:a16="http://schemas.microsoft.com/office/drawing/2014/main" id="{FF4B56A6-904F-8642-543E-EAFA3FD79532}"/>
              </a:ext>
            </a:extLst>
          </p:cNvPr>
          <p:cNvSpPr>
            <a:spLocks noGrp="1"/>
          </p:cNvSpPr>
          <p:nvPr>
            <p:ph idx="13" hasCustomPrompt="1"/>
          </p:nvPr>
        </p:nvSpPr>
        <p:spPr>
          <a:xfrm>
            <a:off x="8640763" y="1820860"/>
            <a:ext cx="3036373" cy="4344989"/>
          </a:xfrm>
          <a:prstGeom prst="rect">
            <a:avLst/>
          </a:prstGeom>
        </p:spPr>
        <p:txBody>
          <a:bodyPr vert="horz" lIns="0" tIns="0" rIns="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Parent text styles</a:t>
            </a:r>
          </a:p>
          <a:p>
            <a:pPr lvl="1"/>
            <a:r>
              <a:rPr lang="en-US"/>
              <a:t>Second level</a:t>
            </a:r>
          </a:p>
          <a:p>
            <a:pPr lvl="2"/>
            <a:r>
              <a:rPr lang="en-US"/>
              <a:t>Third level</a:t>
            </a:r>
          </a:p>
          <a:p>
            <a:pPr lvl="3"/>
            <a:r>
              <a:rPr lang="en-US"/>
              <a:t>Fourth level</a:t>
            </a:r>
          </a:p>
          <a:p>
            <a:pPr lvl="4"/>
            <a:r>
              <a:rPr lang="en-US"/>
              <a:t>Fifth level</a:t>
            </a:r>
          </a:p>
          <a:p>
            <a:pPr lvl="5"/>
            <a:r>
              <a:rPr lang="en-US"/>
              <a:t>Sixth</a:t>
            </a:r>
          </a:p>
          <a:p>
            <a:pPr lvl="6"/>
            <a:r>
              <a:rPr lang="en-US"/>
              <a:t>Seventh</a:t>
            </a:r>
          </a:p>
          <a:p>
            <a:pPr lvl="7"/>
            <a:r>
              <a:rPr lang="en-US"/>
              <a:t>Eighth</a:t>
            </a:r>
          </a:p>
          <a:p>
            <a:pPr lvl="8"/>
            <a:r>
              <a:rPr lang="en-US"/>
              <a:t>Ninth</a:t>
            </a:r>
          </a:p>
        </p:txBody>
      </p:sp>
      <p:sp>
        <p:nvSpPr>
          <p:cNvPr id="18" name="Text Placeholder 4">
            <a:extLst>
              <a:ext uri="{FF2B5EF4-FFF2-40B4-BE49-F238E27FC236}">
                <a16:creationId xmlns:a16="http://schemas.microsoft.com/office/drawing/2014/main" id="{2579E407-0D27-083D-EA02-25085D9B7802}"/>
              </a:ext>
            </a:extLst>
          </p:cNvPr>
          <p:cNvSpPr>
            <a:spLocks noGrp="1"/>
          </p:cNvSpPr>
          <p:nvPr>
            <p:ph type="body" sz="quarter" idx="14" hasCustomPrompt="1"/>
          </p:nvPr>
        </p:nvSpPr>
        <p:spPr>
          <a:xfrm>
            <a:off x="8640763" y="1387475"/>
            <a:ext cx="3036373" cy="233910"/>
          </a:xfrm>
        </p:spPr>
        <p:txBody>
          <a:bodyPr wrap="square">
            <a:spAutoFit/>
          </a:bodyPr>
          <a:lstStyle>
            <a:lvl1pPr marL="0" indent="0">
              <a:buNone/>
              <a:defRPr lang="en-US" sz="1600" kern="1200" dirty="0">
                <a:solidFill>
                  <a:schemeClr val="bg1"/>
                </a:solidFill>
                <a:latin typeface="+mn-lt"/>
                <a:ea typeface="+mn-ea"/>
                <a:cs typeface="+mn-cs"/>
              </a:defRPr>
            </a:lvl1pPr>
          </a:lstStyle>
          <a:p>
            <a:pPr lvl="0"/>
            <a:r>
              <a:rPr lang="en-US" err="1"/>
              <a:t>Subheader</a:t>
            </a:r>
            <a:endParaRPr lang="en-US"/>
          </a:p>
        </p:txBody>
      </p:sp>
    </p:spTree>
    <p:extLst>
      <p:ext uri="{BB962C8B-B14F-4D97-AF65-F5344CB8AC3E}">
        <p14:creationId xmlns:p14="http://schemas.microsoft.com/office/powerpoint/2010/main" val="18825586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4800" userDrawn="1">
          <p15:clr>
            <a:srgbClr val="FBAE40"/>
          </p15:clr>
        </p15:guide>
        <p15:guide id="2" pos="5443" userDrawn="1">
          <p15:clr>
            <a:srgbClr val="FBAE40"/>
          </p15:clr>
        </p15:guide>
        <p15:guide id="3" pos="5122"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Blank_Grey">
    <p:bg>
      <p:bgPr>
        <a:solidFill>
          <a:srgbClr val="EFF1F5"/>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38A5DA2-E1FA-00EF-0AFD-DE21046BAF6B}"/>
              </a:ext>
            </a:extLst>
          </p:cNvPr>
          <p:cNvSpPr>
            <a:spLocks noGrp="1"/>
          </p:cNvSpPr>
          <p:nvPr>
            <p:ph type="ftr" sz="quarter" idx="10"/>
          </p:nvPr>
        </p:nvSpPr>
        <p:spPr/>
        <p:txBody>
          <a:bodyPr/>
          <a:lstStyle>
            <a:lvl1pPr>
              <a:defRPr>
                <a:solidFill>
                  <a:schemeClr val="accent6">
                    <a:lumMod val="50000"/>
                  </a:schemeClr>
                </a:solidFill>
              </a:defRPr>
            </a:lvl1pPr>
          </a:lstStyle>
          <a:p>
            <a:endParaRPr lang="en-CA"/>
          </a:p>
        </p:txBody>
      </p:sp>
      <p:sp>
        <p:nvSpPr>
          <p:cNvPr id="3" name="TextBox 2">
            <a:extLst>
              <a:ext uri="{FF2B5EF4-FFF2-40B4-BE49-F238E27FC236}">
                <a16:creationId xmlns:a16="http://schemas.microsoft.com/office/drawing/2014/main" id="{7B756E7D-68E6-A6E1-2CB2-40D99C8F1CAA}"/>
              </a:ext>
            </a:extLst>
          </p:cNvPr>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accent6">
                    <a:lumMod val="50000"/>
                  </a:schemeClr>
                </a:solidFill>
                <a:latin typeface="+mn-lt"/>
                <a:ea typeface="+mn-ea"/>
                <a:cs typeface="+mn-cs"/>
              </a:rPr>
              <a:pPr marL="0" lvl="0" algn="l" defTabSz="914400" rtl="0" eaLnBrk="1" latinLnBrk="0" hangingPunct="1">
                <a:lnSpc>
                  <a:spcPct val="125000"/>
                </a:lnSpc>
              </a:pPr>
              <a:t>‹#›</a:t>
            </a:fld>
            <a:endParaRPr lang="en-US" sz="800" kern="1200">
              <a:solidFill>
                <a:schemeClr val="accent6">
                  <a:lumMod val="50000"/>
                </a:schemeClr>
              </a:solidFill>
              <a:latin typeface="+mn-lt"/>
              <a:ea typeface="+mn-ea"/>
              <a:cs typeface="+mn-cs"/>
            </a:endParaRPr>
          </a:p>
        </p:txBody>
      </p:sp>
      <p:sp>
        <p:nvSpPr>
          <p:cNvPr id="4" name="TextBox 3">
            <a:extLst>
              <a:ext uri="{FF2B5EF4-FFF2-40B4-BE49-F238E27FC236}">
                <a16:creationId xmlns:a16="http://schemas.microsoft.com/office/drawing/2014/main" id="{12D9A902-6CA1-0255-3256-D2D0596CA794}"/>
              </a:ext>
            </a:extLst>
          </p:cNvPr>
          <p:cNvSpPr txBox="1"/>
          <p:nvPr userDrawn="1"/>
        </p:nvSpPr>
        <p:spPr>
          <a:xfrm>
            <a:off x="6773075" y="6396526"/>
            <a:ext cx="4765549" cy="11695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800" kern="1200" baseline="0">
                <a:solidFill>
                  <a:schemeClr val="accent6">
                    <a:lumMod val="50000"/>
                  </a:schemeClr>
                </a:solidFill>
                <a:latin typeface="+mn-lt"/>
                <a:ea typeface="+mn-ea"/>
                <a:cs typeface="+mn-cs"/>
              </a:rPr>
              <a:t>Confidential – Qualcomm Technologies, Inc. and/or its affiliated companies – May Contain Trade Secrets</a:t>
            </a:r>
          </a:p>
        </p:txBody>
      </p:sp>
    </p:spTree>
    <p:extLst>
      <p:ext uri="{BB962C8B-B14F-4D97-AF65-F5344CB8AC3E}">
        <p14:creationId xmlns:p14="http://schemas.microsoft.com/office/powerpoint/2010/main" val="20840043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9" name="Footer Placeholder 2">
            <a:extLst>
              <a:ext uri="{FF2B5EF4-FFF2-40B4-BE49-F238E27FC236}">
                <a16:creationId xmlns:a16="http://schemas.microsoft.com/office/drawing/2014/main" id="{F159A567-2827-4283-996F-D7A0CA0EF091}"/>
              </a:ext>
            </a:extLst>
          </p:cNvPr>
          <p:cNvSpPr>
            <a:spLocks noGrp="1"/>
          </p:cNvSpPr>
          <p:nvPr>
            <p:ph type="ftr" sz="quarter" idx="10"/>
          </p:nvPr>
        </p:nvSpPr>
        <p:spPr>
          <a:xfrm>
            <a:off x="495299" y="6534114"/>
            <a:ext cx="10489691" cy="116955"/>
          </a:xfrm>
        </p:spPr>
        <p:txBody>
          <a:bodyPr/>
          <a:lstStyle>
            <a:lvl1pPr>
              <a:defRPr>
                <a:solidFill>
                  <a:schemeClr val="accent5">
                    <a:lumMod val="60000"/>
                    <a:lumOff val="40000"/>
                  </a:schemeClr>
                </a:solidFill>
              </a:defRPr>
            </a:lvl1pPr>
          </a:lstStyle>
          <a:p>
            <a:r>
              <a:rPr lang="en-US"/>
              <a:t>Source sample text</a:t>
            </a:r>
          </a:p>
        </p:txBody>
      </p:sp>
      <p:sp>
        <p:nvSpPr>
          <p:cNvPr id="2" name="Title 1">
            <a:extLst>
              <a:ext uri="{FF2B5EF4-FFF2-40B4-BE49-F238E27FC236}">
                <a16:creationId xmlns:a16="http://schemas.microsoft.com/office/drawing/2014/main" id="{F2F0B1F7-90FE-4E45-AE1D-CC54EF3218EA}"/>
              </a:ext>
            </a:extLst>
          </p:cNvPr>
          <p:cNvSpPr>
            <a:spLocks noGrp="1"/>
          </p:cNvSpPr>
          <p:nvPr>
            <p:ph type="title"/>
          </p:nvPr>
        </p:nvSpPr>
        <p:spPr>
          <a:xfrm>
            <a:off x="495300" y="575576"/>
            <a:ext cx="11187112" cy="429028"/>
          </a:xfrm>
        </p:spPr>
        <p:txBody>
          <a:bodyPr/>
          <a:lstStyle/>
          <a:p>
            <a:r>
              <a:rPr lang="en-US"/>
              <a:t>Click to edit Master title style</a:t>
            </a:r>
          </a:p>
        </p:txBody>
      </p:sp>
      <p:sp>
        <p:nvSpPr>
          <p:cNvPr id="10" name="Content Placeholder 4">
            <a:extLst>
              <a:ext uri="{FF2B5EF4-FFF2-40B4-BE49-F238E27FC236}">
                <a16:creationId xmlns:a16="http://schemas.microsoft.com/office/drawing/2014/main" id="{FAB2FACB-F5E1-4405-9E84-CD76D7A47BD6}"/>
              </a:ext>
            </a:extLst>
          </p:cNvPr>
          <p:cNvSpPr>
            <a:spLocks noGrp="1"/>
          </p:cNvSpPr>
          <p:nvPr>
            <p:ph sz="quarter" idx="14"/>
          </p:nvPr>
        </p:nvSpPr>
        <p:spPr>
          <a:xfrm>
            <a:off x="495300" y="1719072"/>
            <a:ext cx="11187112" cy="4681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ubtitle">
            <a:extLst>
              <a:ext uri="{FF2B5EF4-FFF2-40B4-BE49-F238E27FC236}">
                <a16:creationId xmlns:a16="http://schemas.microsoft.com/office/drawing/2014/main" id="{987CC11A-8DA4-4916-8DFB-F437A992D5D0}"/>
              </a:ext>
            </a:extLst>
          </p:cNvPr>
          <p:cNvSpPr>
            <a:spLocks noGrp="1"/>
          </p:cNvSpPr>
          <p:nvPr>
            <p:ph type="subTitle" idx="1"/>
          </p:nvPr>
        </p:nvSpPr>
        <p:spPr>
          <a:xfrm>
            <a:off x="494189" y="1088135"/>
            <a:ext cx="11188223" cy="274320"/>
          </a:xfrm>
          <a:prstGeom prst="rect">
            <a:avLst/>
          </a:prstGeom>
        </p:spPr>
        <p:txBody>
          <a:bodyPr>
            <a:spAutoFit/>
          </a:bodyPr>
          <a:lstStyle>
            <a:lvl1pPr marL="0" indent="0" algn="l" defTabSz="914400" rtl="0" eaLnBrk="1" latinLnBrk="0" hangingPunct="1">
              <a:lnSpc>
                <a:spcPct val="96000"/>
              </a:lnSpc>
              <a:spcBef>
                <a:spcPts val="900"/>
              </a:spcBef>
              <a:buClr>
                <a:schemeClr val="accent1"/>
              </a:buClr>
              <a:buFont typeface="Arial" panose="020B0604020202020204" pitchFamily="34" charset="0"/>
              <a:buNone/>
              <a:defRPr lang="en-US" sz="1800" kern="1200" baseline="0" dirty="0">
                <a:solidFill>
                  <a:schemeClr val="tx1"/>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99943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Red">
    <p:bg>
      <p:bgRef idx="1001">
        <a:schemeClr val="bg2"/>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2C8EF84-5113-3808-53F3-80B4E642B089}"/>
              </a:ext>
            </a:extLst>
          </p:cNvPr>
          <p:cNvPicPr>
            <a:picLocks noChangeAspect="1"/>
          </p:cNvPicPr>
          <p:nvPr userDrawn="1"/>
        </p:nvPicPr>
        <p:blipFill rotWithShape="1">
          <a:blip r:embed="rId2"/>
          <a:srcRect/>
          <a:stretch/>
        </p:blipFill>
        <p:spPr>
          <a:xfrm>
            <a:off x="0" y="0"/>
            <a:ext cx="12192000" cy="6858000"/>
          </a:xfrm>
          <a:prstGeom prst="rect">
            <a:avLst/>
          </a:prstGeom>
          <a:ln>
            <a:noFill/>
          </a:ln>
        </p:spPr>
      </p:pic>
      <p:pic>
        <p:nvPicPr>
          <p:cNvPr id="7" name="Picture 6">
            <a:extLst>
              <a:ext uri="{FF2B5EF4-FFF2-40B4-BE49-F238E27FC236}">
                <a16:creationId xmlns:a16="http://schemas.microsoft.com/office/drawing/2014/main" id="{8E1822CB-4247-F358-A877-E7FEFB8E22A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86887" y="426923"/>
            <a:ext cx="2295525" cy="438062"/>
          </a:xfrm>
          <a:prstGeom prst="rect">
            <a:avLst/>
          </a:prstGeom>
        </p:spPr>
      </p:pic>
      <p:sp>
        <p:nvSpPr>
          <p:cNvPr id="2" name="Title 1">
            <a:extLst>
              <a:ext uri="{FF2B5EF4-FFF2-40B4-BE49-F238E27FC236}">
                <a16:creationId xmlns:a16="http://schemas.microsoft.com/office/drawing/2014/main" id="{6964AFED-A9A0-8C47-8DFB-A84D075CDB4F}"/>
              </a:ext>
            </a:extLst>
          </p:cNvPr>
          <p:cNvSpPr>
            <a:spLocks noGrp="1"/>
          </p:cNvSpPr>
          <p:nvPr>
            <p:ph type="ctrTitle" hasCustomPrompt="1"/>
          </p:nvPr>
        </p:nvSpPr>
        <p:spPr>
          <a:xfrm>
            <a:off x="511175" y="2291257"/>
            <a:ext cx="8243081" cy="2387600"/>
          </a:xfrm>
        </p:spPr>
        <p:txBody>
          <a:bodyPr anchor="b"/>
          <a:lstStyle>
            <a:lvl1pPr algn="l">
              <a:defRPr sz="4800" b="0" cap="all" baseline="0">
                <a:solidFill>
                  <a:schemeClr val="tx2"/>
                </a:solidFill>
              </a:defRPr>
            </a:lvl1pPr>
          </a:lstStyle>
          <a:p>
            <a:r>
              <a:rPr lang="en-US"/>
              <a:t>CLICK TO EDIT MASTER TITLE STYLE</a:t>
            </a:r>
          </a:p>
        </p:txBody>
      </p:sp>
      <p:sp>
        <p:nvSpPr>
          <p:cNvPr id="12" name="Text Placeholder 10">
            <a:extLst>
              <a:ext uri="{FF2B5EF4-FFF2-40B4-BE49-F238E27FC236}">
                <a16:creationId xmlns:a16="http://schemas.microsoft.com/office/drawing/2014/main" id="{F322E482-B78F-D8A5-B7E0-B2D60A8F4F71}"/>
              </a:ext>
            </a:extLst>
          </p:cNvPr>
          <p:cNvSpPr>
            <a:spLocks noGrp="1"/>
          </p:cNvSpPr>
          <p:nvPr>
            <p:ph type="body" sz="quarter" idx="10" hasCustomPrompt="1"/>
          </p:nvPr>
        </p:nvSpPr>
        <p:spPr>
          <a:xfrm>
            <a:off x="515938" y="473587"/>
            <a:ext cx="8283575" cy="344734"/>
          </a:xfrm>
        </p:spPr>
        <p:txBody>
          <a:bodyPr anchor="ctr">
            <a:normAutofit/>
          </a:bodyPr>
          <a:lstStyle>
            <a:lvl1pPr marL="0" indent="0">
              <a:buNone/>
              <a:defRPr sz="1600">
                <a:solidFill>
                  <a:schemeClr val="tx2"/>
                </a:solidFill>
              </a:defRPr>
            </a:lvl1pPr>
          </a:lstStyle>
          <a:p>
            <a:pPr lvl="0"/>
            <a:r>
              <a:rPr lang="en-US"/>
              <a:t>Date of presentation</a:t>
            </a:r>
          </a:p>
        </p:txBody>
      </p:sp>
      <p:sp>
        <p:nvSpPr>
          <p:cNvPr id="10" name="TextBox 9">
            <a:extLst>
              <a:ext uri="{FF2B5EF4-FFF2-40B4-BE49-F238E27FC236}">
                <a16:creationId xmlns:a16="http://schemas.microsoft.com/office/drawing/2014/main" id="{5B1158DF-9C92-378C-94DE-E1E097486160}"/>
              </a:ext>
            </a:extLst>
          </p:cNvPr>
          <p:cNvSpPr txBox="1"/>
          <p:nvPr userDrawn="1"/>
        </p:nvSpPr>
        <p:spPr>
          <a:xfrm>
            <a:off x="6218530" y="6480000"/>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2"/>
                </a:solidFill>
              </a:rPr>
              <a:t>Confidential – Qualcomm Technologies, Inc. and/or its affiliated companies – May Contain Trade Secrets</a:t>
            </a:r>
          </a:p>
        </p:txBody>
      </p:sp>
      <p:sp>
        <p:nvSpPr>
          <p:cNvPr id="8" name="TextBox 7">
            <a:extLst>
              <a:ext uri="{FF2B5EF4-FFF2-40B4-BE49-F238E27FC236}">
                <a16:creationId xmlns:a16="http://schemas.microsoft.com/office/drawing/2014/main" id="{9B24983F-DD3A-77E2-A659-ECFB440FFAFB}"/>
              </a:ext>
            </a:extLst>
          </p:cNvPr>
          <p:cNvSpPr txBox="1"/>
          <p:nvPr userDrawn="1"/>
        </p:nvSpPr>
        <p:spPr>
          <a:xfrm>
            <a:off x="515938" y="6429350"/>
            <a:ext cx="6100010" cy="200055"/>
          </a:xfrm>
          <a:prstGeom prst="rect">
            <a:avLst/>
          </a:prstGeom>
          <a:noFill/>
        </p:spPr>
        <p:txBody>
          <a:bodyPr wrap="square" lIns="0">
            <a:spAutoFit/>
          </a:bodyPr>
          <a:lstStyle/>
          <a:p>
            <a:pPr>
              <a:defRPr/>
            </a:pPr>
            <a:r>
              <a:rPr lang="en-US" sz="700" kern="1200" baseline="0">
                <a:solidFill>
                  <a:schemeClr val="tx2"/>
                </a:solidFill>
                <a:latin typeface="+mn-lt"/>
                <a:ea typeface="+mn-ea"/>
                <a:cs typeface="+mn-cs"/>
              </a:rPr>
              <a:t>Snapdragon and Qualcomm branded products are products of Qualcomm Technologies, Inc. and/or its subsidiaries.</a:t>
            </a:r>
          </a:p>
        </p:txBody>
      </p:sp>
      <p:sp>
        <p:nvSpPr>
          <p:cNvPr id="3" name="Subtitle 2">
            <a:extLst>
              <a:ext uri="{FF2B5EF4-FFF2-40B4-BE49-F238E27FC236}">
                <a16:creationId xmlns:a16="http://schemas.microsoft.com/office/drawing/2014/main" id="{F842426D-E66A-D2BE-1299-FD72A3A8F393}"/>
              </a:ext>
            </a:extLst>
          </p:cNvPr>
          <p:cNvSpPr>
            <a:spLocks noGrp="1"/>
          </p:cNvSpPr>
          <p:nvPr>
            <p:ph type="subTitle" idx="1" hasCustomPrompt="1"/>
          </p:nvPr>
        </p:nvSpPr>
        <p:spPr>
          <a:xfrm>
            <a:off x="511175" y="4770932"/>
            <a:ext cx="8243081" cy="978227"/>
          </a:xfrm>
        </p:spPr>
        <p:txBody>
          <a:bodyPr>
            <a:normAutofit/>
          </a:bodyPr>
          <a:lstStyle>
            <a:lvl1pPr marL="0" indent="0" algn="l">
              <a:buNone/>
              <a:defRPr sz="2800">
                <a:solidFill>
                  <a:schemeClr val="tx2"/>
                </a:solidFill>
              </a:defRPr>
            </a:lvl1pPr>
            <a:lvl2pPr marL="7938" indent="0" algn="l">
              <a:buNone/>
              <a:tabLst/>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CA"/>
              <a:t>Speaker Name</a:t>
            </a:r>
          </a:p>
          <a:p>
            <a:pPr lvl="1"/>
            <a:r>
              <a:rPr lang="en-US" altLang="zh-TW"/>
              <a:t>Speaker</a:t>
            </a:r>
            <a:r>
              <a:rPr lang="zh-TW" altLang="en-US"/>
              <a:t> </a:t>
            </a:r>
            <a:r>
              <a:rPr lang="en-US" altLang="zh-TW"/>
              <a:t>title,</a:t>
            </a:r>
            <a:r>
              <a:rPr lang="zh-TW" altLang="en-US"/>
              <a:t> </a:t>
            </a:r>
            <a:r>
              <a:rPr lang="en-CA" altLang="zh-TW"/>
              <a:t>Employing entity</a:t>
            </a:r>
            <a:endParaRPr lang="en-CA"/>
          </a:p>
        </p:txBody>
      </p:sp>
    </p:spTree>
    <p:extLst>
      <p:ext uri="{BB962C8B-B14F-4D97-AF65-F5344CB8AC3E}">
        <p14:creationId xmlns:p14="http://schemas.microsoft.com/office/powerpoint/2010/main" val="3723268130"/>
      </p:ext>
    </p:extLst>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Blue">
    <p:bg>
      <p:bgRef idx="1001">
        <a:schemeClr val="bg2"/>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249F448-C20A-80D6-D45E-C2373D034ACD}"/>
              </a:ext>
            </a:extLst>
          </p:cNvPr>
          <p:cNvPicPr>
            <a:picLocks noChangeAspect="1"/>
          </p:cNvPicPr>
          <p:nvPr userDrawn="1"/>
        </p:nvPicPr>
        <p:blipFill>
          <a:blip r:embed="rId2"/>
          <a:srcRect/>
          <a:stretch/>
        </p:blipFill>
        <p:spPr>
          <a:xfrm>
            <a:off x="-1" y="0"/>
            <a:ext cx="12192001" cy="6858000"/>
          </a:xfrm>
          <a:prstGeom prst="rect">
            <a:avLst/>
          </a:prstGeom>
        </p:spPr>
      </p:pic>
      <p:pic>
        <p:nvPicPr>
          <p:cNvPr id="10" name="Picture 9">
            <a:extLst>
              <a:ext uri="{FF2B5EF4-FFF2-40B4-BE49-F238E27FC236}">
                <a16:creationId xmlns:a16="http://schemas.microsoft.com/office/drawing/2014/main" id="{A7ADB792-A1C9-0DAD-7A33-0FAD7E9EF74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86887" y="426923"/>
            <a:ext cx="2295525" cy="438062"/>
          </a:xfrm>
          <a:prstGeom prst="rect">
            <a:avLst/>
          </a:prstGeom>
        </p:spPr>
      </p:pic>
      <p:sp>
        <p:nvSpPr>
          <p:cNvPr id="11" name="Title 1">
            <a:extLst>
              <a:ext uri="{FF2B5EF4-FFF2-40B4-BE49-F238E27FC236}">
                <a16:creationId xmlns:a16="http://schemas.microsoft.com/office/drawing/2014/main" id="{A3649C9D-8FFA-6AD5-BAC1-782060D23DF4}"/>
              </a:ext>
            </a:extLst>
          </p:cNvPr>
          <p:cNvSpPr>
            <a:spLocks noGrp="1"/>
          </p:cNvSpPr>
          <p:nvPr>
            <p:ph type="ctrTitle" hasCustomPrompt="1"/>
          </p:nvPr>
        </p:nvSpPr>
        <p:spPr>
          <a:xfrm>
            <a:off x="511175" y="2291257"/>
            <a:ext cx="8243081" cy="2387600"/>
          </a:xfrm>
        </p:spPr>
        <p:txBody>
          <a:bodyPr anchor="b"/>
          <a:lstStyle>
            <a:lvl1pPr algn="l">
              <a:defRPr sz="4800" b="0" cap="all" baseline="0">
                <a:solidFill>
                  <a:schemeClr val="tx2"/>
                </a:solidFill>
              </a:defRPr>
            </a:lvl1pPr>
          </a:lstStyle>
          <a:p>
            <a:r>
              <a:rPr lang="en-US"/>
              <a:t>CLICK TO EDIT MASTER TITLE STYLE</a:t>
            </a:r>
          </a:p>
        </p:txBody>
      </p:sp>
      <p:sp>
        <p:nvSpPr>
          <p:cNvPr id="14" name="Text Placeholder 10">
            <a:extLst>
              <a:ext uri="{FF2B5EF4-FFF2-40B4-BE49-F238E27FC236}">
                <a16:creationId xmlns:a16="http://schemas.microsoft.com/office/drawing/2014/main" id="{0600EDEB-9FDB-D306-FD76-77231B7437A9}"/>
              </a:ext>
            </a:extLst>
          </p:cNvPr>
          <p:cNvSpPr>
            <a:spLocks noGrp="1"/>
          </p:cNvSpPr>
          <p:nvPr>
            <p:ph type="body" sz="quarter" idx="10" hasCustomPrompt="1"/>
          </p:nvPr>
        </p:nvSpPr>
        <p:spPr>
          <a:xfrm>
            <a:off x="515938" y="473587"/>
            <a:ext cx="8283575" cy="344734"/>
          </a:xfrm>
        </p:spPr>
        <p:txBody>
          <a:bodyPr anchor="ctr">
            <a:normAutofit/>
          </a:bodyPr>
          <a:lstStyle>
            <a:lvl1pPr marL="0" indent="0">
              <a:buNone/>
              <a:defRPr sz="1600">
                <a:solidFill>
                  <a:schemeClr val="tx2"/>
                </a:solidFill>
              </a:defRPr>
            </a:lvl1pPr>
          </a:lstStyle>
          <a:p>
            <a:pPr lvl="0"/>
            <a:r>
              <a:rPr lang="en-US"/>
              <a:t>Date of presentation</a:t>
            </a:r>
          </a:p>
        </p:txBody>
      </p:sp>
      <p:sp>
        <p:nvSpPr>
          <p:cNvPr id="5" name="TextBox 4">
            <a:extLst>
              <a:ext uri="{FF2B5EF4-FFF2-40B4-BE49-F238E27FC236}">
                <a16:creationId xmlns:a16="http://schemas.microsoft.com/office/drawing/2014/main" id="{5B71DD0C-C5FA-0747-1217-1081653BA86D}"/>
              </a:ext>
            </a:extLst>
          </p:cNvPr>
          <p:cNvSpPr txBox="1"/>
          <p:nvPr userDrawn="1"/>
        </p:nvSpPr>
        <p:spPr>
          <a:xfrm>
            <a:off x="6218530" y="6480000"/>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2"/>
                </a:solidFill>
              </a:rPr>
              <a:t>Confidential – Qualcomm Technologies, Inc. and/or its affiliated companies – May Contain Trade Secrets</a:t>
            </a:r>
          </a:p>
        </p:txBody>
      </p:sp>
      <p:sp>
        <p:nvSpPr>
          <p:cNvPr id="2" name="TextBox 1">
            <a:extLst>
              <a:ext uri="{FF2B5EF4-FFF2-40B4-BE49-F238E27FC236}">
                <a16:creationId xmlns:a16="http://schemas.microsoft.com/office/drawing/2014/main" id="{E998F845-2DDE-E160-CA3D-571F47C5F14C}"/>
              </a:ext>
            </a:extLst>
          </p:cNvPr>
          <p:cNvSpPr txBox="1"/>
          <p:nvPr userDrawn="1"/>
        </p:nvSpPr>
        <p:spPr>
          <a:xfrm>
            <a:off x="515938" y="6429350"/>
            <a:ext cx="6100010" cy="200055"/>
          </a:xfrm>
          <a:prstGeom prst="rect">
            <a:avLst/>
          </a:prstGeom>
          <a:noFill/>
        </p:spPr>
        <p:txBody>
          <a:bodyPr wrap="square" lIns="0">
            <a:spAutoFit/>
          </a:bodyPr>
          <a:lstStyle/>
          <a:p>
            <a:pPr>
              <a:defRPr/>
            </a:pPr>
            <a:r>
              <a:rPr lang="en-US" sz="700" kern="1200" baseline="0">
                <a:solidFill>
                  <a:schemeClr val="tx2"/>
                </a:solidFill>
                <a:latin typeface="+mn-lt"/>
                <a:ea typeface="+mn-ea"/>
                <a:cs typeface="+mn-cs"/>
              </a:rPr>
              <a:t>Snapdragon and Qualcomm branded products are products of Qualcomm Technologies, Inc. and/or its subsidiaries.</a:t>
            </a:r>
          </a:p>
        </p:txBody>
      </p:sp>
      <p:sp>
        <p:nvSpPr>
          <p:cNvPr id="3" name="Subtitle 2">
            <a:extLst>
              <a:ext uri="{FF2B5EF4-FFF2-40B4-BE49-F238E27FC236}">
                <a16:creationId xmlns:a16="http://schemas.microsoft.com/office/drawing/2014/main" id="{B4847D09-1D7E-2581-ACFE-565302A87EB3}"/>
              </a:ext>
            </a:extLst>
          </p:cNvPr>
          <p:cNvSpPr>
            <a:spLocks noGrp="1"/>
          </p:cNvSpPr>
          <p:nvPr>
            <p:ph type="subTitle" idx="1" hasCustomPrompt="1"/>
          </p:nvPr>
        </p:nvSpPr>
        <p:spPr>
          <a:xfrm>
            <a:off x="511175" y="4770932"/>
            <a:ext cx="8243081" cy="978227"/>
          </a:xfrm>
        </p:spPr>
        <p:txBody>
          <a:bodyPr>
            <a:normAutofit/>
          </a:bodyPr>
          <a:lstStyle>
            <a:lvl1pPr marL="0" indent="0" algn="l">
              <a:buNone/>
              <a:defRPr sz="2800">
                <a:solidFill>
                  <a:schemeClr val="tx2"/>
                </a:solidFill>
              </a:defRPr>
            </a:lvl1pPr>
            <a:lvl2pPr marL="7938" indent="0" algn="l">
              <a:buNone/>
              <a:tabLst/>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CA"/>
              <a:t>Speaker Name</a:t>
            </a:r>
          </a:p>
          <a:p>
            <a:pPr lvl="1"/>
            <a:r>
              <a:rPr lang="en-US" altLang="zh-TW"/>
              <a:t>Speaker</a:t>
            </a:r>
            <a:r>
              <a:rPr lang="zh-TW" altLang="en-US"/>
              <a:t> </a:t>
            </a:r>
            <a:r>
              <a:rPr lang="en-US" altLang="zh-TW"/>
              <a:t>title,</a:t>
            </a:r>
            <a:r>
              <a:rPr lang="zh-TW" altLang="en-US"/>
              <a:t> </a:t>
            </a:r>
            <a:r>
              <a:rPr lang="en-CA" altLang="zh-TW"/>
              <a:t>Employing entity</a:t>
            </a:r>
            <a:endParaRPr lang="en-CA"/>
          </a:p>
        </p:txBody>
      </p:sp>
    </p:spTree>
    <p:extLst>
      <p:ext uri="{BB962C8B-B14F-4D97-AF65-F5344CB8AC3E}">
        <p14:creationId xmlns:p14="http://schemas.microsoft.com/office/powerpoint/2010/main" val="3157411968"/>
      </p:ext>
    </p:extLst>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Purple">
    <p:bg>
      <p:bgRef idx="1001">
        <a:schemeClr val="bg2"/>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02815FD-4BA4-8AE2-EFE2-3518A24D1E42}"/>
              </a:ext>
            </a:extLst>
          </p:cNvPr>
          <p:cNvPicPr>
            <a:picLocks noChangeAspect="1"/>
          </p:cNvPicPr>
          <p:nvPr userDrawn="1"/>
        </p:nvPicPr>
        <p:blipFill>
          <a:blip r:embed="rId2"/>
          <a:srcRect/>
          <a:stretch/>
        </p:blipFill>
        <p:spPr>
          <a:xfrm>
            <a:off x="-1" y="0"/>
            <a:ext cx="12191997" cy="6858000"/>
          </a:xfrm>
          <a:prstGeom prst="rect">
            <a:avLst/>
          </a:prstGeom>
        </p:spPr>
      </p:pic>
      <p:pic>
        <p:nvPicPr>
          <p:cNvPr id="13" name="Picture 12">
            <a:extLst>
              <a:ext uri="{FF2B5EF4-FFF2-40B4-BE49-F238E27FC236}">
                <a16:creationId xmlns:a16="http://schemas.microsoft.com/office/drawing/2014/main" id="{45B64DD4-1B4F-2FF1-6526-5E9C395025C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86887" y="426923"/>
            <a:ext cx="2295525" cy="438062"/>
          </a:xfrm>
          <a:prstGeom prst="rect">
            <a:avLst/>
          </a:prstGeom>
        </p:spPr>
      </p:pic>
      <p:sp>
        <p:nvSpPr>
          <p:cNvPr id="14" name="Title 1">
            <a:extLst>
              <a:ext uri="{FF2B5EF4-FFF2-40B4-BE49-F238E27FC236}">
                <a16:creationId xmlns:a16="http://schemas.microsoft.com/office/drawing/2014/main" id="{76FAFE59-DA04-77EF-6733-03DB24024206}"/>
              </a:ext>
            </a:extLst>
          </p:cNvPr>
          <p:cNvSpPr>
            <a:spLocks noGrp="1"/>
          </p:cNvSpPr>
          <p:nvPr>
            <p:ph type="ctrTitle" hasCustomPrompt="1"/>
          </p:nvPr>
        </p:nvSpPr>
        <p:spPr>
          <a:xfrm>
            <a:off x="511175" y="2291257"/>
            <a:ext cx="8243081" cy="2387600"/>
          </a:xfrm>
        </p:spPr>
        <p:txBody>
          <a:bodyPr anchor="b"/>
          <a:lstStyle>
            <a:lvl1pPr algn="l">
              <a:defRPr sz="4800" b="0" cap="all" baseline="0">
                <a:solidFill>
                  <a:schemeClr val="tx2"/>
                </a:solidFill>
              </a:defRPr>
            </a:lvl1pPr>
          </a:lstStyle>
          <a:p>
            <a:r>
              <a:rPr lang="en-US"/>
              <a:t>CLICK TO EDIT MASTER TITLE STYLE</a:t>
            </a:r>
          </a:p>
        </p:txBody>
      </p:sp>
      <p:sp>
        <p:nvSpPr>
          <p:cNvPr id="17" name="Text Placeholder 10">
            <a:extLst>
              <a:ext uri="{FF2B5EF4-FFF2-40B4-BE49-F238E27FC236}">
                <a16:creationId xmlns:a16="http://schemas.microsoft.com/office/drawing/2014/main" id="{053B7DB4-9E06-3008-AD33-A1832223781E}"/>
              </a:ext>
            </a:extLst>
          </p:cNvPr>
          <p:cNvSpPr>
            <a:spLocks noGrp="1"/>
          </p:cNvSpPr>
          <p:nvPr>
            <p:ph type="body" sz="quarter" idx="10" hasCustomPrompt="1"/>
          </p:nvPr>
        </p:nvSpPr>
        <p:spPr>
          <a:xfrm>
            <a:off x="515938" y="473587"/>
            <a:ext cx="8283575" cy="344734"/>
          </a:xfrm>
        </p:spPr>
        <p:txBody>
          <a:bodyPr anchor="ctr">
            <a:normAutofit/>
          </a:bodyPr>
          <a:lstStyle>
            <a:lvl1pPr marL="0" indent="0">
              <a:buNone/>
              <a:defRPr sz="1600">
                <a:solidFill>
                  <a:schemeClr val="tx2"/>
                </a:solidFill>
              </a:defRPr>
            </a:lvl1pPr>
          </a:lstStyle>
          <a:p>
            <a:pPr lvl="0"/>
            <a:r>
              <a:rPr lang="en-US"/>
              <a:t>Date of presentation</a:t>
            </a:r>
          </a:p>
        </p:txBody>
      </p:sp>
      <p:sp>
        <p:nvSpPr>
          <p:cNvPr id="7" name="TextBox 6">
            <a:extLst>
              <a:ext uri="{FF2B5EF4-FFF2-40B4-BE49-F238E27FC236}">
                <a16:creationId xmlns:a16="http://schemas.microsoft.com/office/drawing/2014/main" id="{00DC44E6-0E42-DE8D-3663-95A6F0B06B51}"/>
              </a:ext>
            </a:extLst>
          </p:cNvPr>
          <p:cNvSpPr txBox="1"/>
          <p:nvPr userDrawn="1"/>
        </p:nvSpPr>
        <p:spPr>
          <a:xfrm>
            <a:off x="6218530" y="6480000"/>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2"/>
                </a:solidFill>
              </a:rPr>
              <a:t>Confidential – Qualcomm Technologies, Inc. and/or its affiliated companies – May Contain Trade Secrets</a:t>
            </a:r>
          </a:p>
        </p:txBody>
      </p:sp>
      <p:sp>
        <p:nvSpPr>
          <p:cNvPr id="2" name="TextBox 1">
            <a:extLst>
              <a:ext uri="{FF2B5EF4-FFF2-40B4-BE49-F238E27FC236}">
                <a16:creationId xmlns:a16="http://schemas.microsoft.com/office/drawing/2014/main" id="{21F8D63B-31EB-65E4-5A65-E4F9922D9BF9}"/>
              </a:ext>
            </a:extLst>
          </p:cNvPr>
          <p:cNvSpPr txBox="1"/>
          <p:nvPr userDrawn="1"/>
        </p:nvSpPr>
        <p:spPr>
          <a:xfrm>
            <a:off x="515938" y="6429350"/>
            <a:ext cx="6100010" cy="200055"/>
          </a:xfrm>
          <a:prstGeom prst="rect">
            <a:avLst/>
          </a:prstGeom>
          <a:noFill/>
        </p:spPr>
        <p:txBody>
          <a:bodyPr wrap="square" lIns="0">
            <a:spAutoFit/>
          </a:bodyPr>
          <a:lstStyle/>
          <a:p>
            <a:pPr>
              <a:defRPr/>
            </a:pPr>
            <a:r>
              <a:rPr lang="en-US" sz="700" kern="1200" baseline="0">
                <a:solidFill>
                  <a:schemeClr val="tx2"/>
                </a:solidFill>
                <a:latin typeface="+mn-lt"/>
                <a:ea typeface="+mn-ea"/>
                <a:cs typeface="+mn-cs"/>
              </a:rPr>
              <a:t>Snapdragon and Qualcomm branded products are products of Qualcomm Technologies, Inc. and/or its subsidiaries.</a:t>
            </a:r>
          </a:p>
        </p:txBody>
      </p:sp>
      <p:sp>
        <p:nvSpPr>
          <p:cNvPr id="3" name="Subtitle 2">
            <a:extLst>
              <a:ext uri="{FF2B5EF4-FFF2-40B4-BE49-F238E27FC236}">
                <a16:creationId xmlns:a16="http://schemas.microsoft.com/office/drawing/2014/main" id="{2385EC0D-7C3D-0C6C-4EE6-1251EEA894C7}"/>
              </a:ext>
            </a:extLst>
          </p:cNvPr>
          <p:cNvSpPr>
            <a:spLocks noGrp="1"/>
          </p:cNvSpPr>
          <p:nvPr>
            <p:ph type="subTitle" idx="1" hasCustomPrompt="1"/>
          </p:nvPr>
        </p:nvSpPr>
        <p:spPr>
          <a:xfrm>
            <a:off x="511175" y="4770932"/>
            <a:ext cx="8243081" cy="978227"/>
          </a:xfrm>
        </p:spPr>
        <p:txBody>
          <a:bodyPr>
            <a:normAutofit/>
          </a:bodyPr>
          <a:lstStyle>
            <a:lvl1pPr marL="0" indent="0" algn="l">
              <a:buNone/>
              <a:defRPr sz="2800">
                <a:solidFill>
                  <a:schemeClr val="tx2"/>
                </a:solidFill>
              </a:defRPr>
            </a:lvl1pPr>
            <a:lvl2pPr marL="7938" indent="0" algn="l">
              <a:buNone/>
              <a:tabLst/>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CA"/>
              <a:t>Speaker Name</a:t>
            </a:r>
          </a:p>
          <a:p>
            <a:pPr lvl="1"/>
            <a:r>
              <a:rPr lang="en-US" altLang="zh-TW"/>
              <a:t>Speaker</a:t>
            </a:r>
            <a:r>
              <a:rPr lang="zh-TW" altLang="en-US"/>
              <a:t> </a:t>
            </a:r>
            <a:r>
              <a:rPr lang="en-US" altLang="zh-TW"/>
              <a:t>title,</a:t>
            </a:r>
            <a:r>
              <a:rPr lang="zh-TW" altLang="en-US"/>
              <a:t> </a:t>
            </a:r>
            <a:r>
              <a:rPr lang="en-CA" altLang="zh-TW"/>
              <a:t>Employing entity</a:t>
            </a:r>
            <a:endParaRPr lang="en-CA"/>
          </a:p>
        </p:txBody>
      </p:sp>
    </p:spTree>
    <p:extLst>
      <p:ext uri="{BB962C8B-B14F-4D97-AF65-F5344CB8AC3E}">
        <p14:creationId xmlns:p14="http://schemas.microsoft.com/office/powerpoint/2010/main" val="2915709744"/>
      </p:ext>
    </p:extLst>
  </p:cSld>
  <p:clrMapOvr>
    <a:overrideClrMapping bg1="dk1" tx1="lt1" bg2="dk2" tx2="lt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Agenda">
    <p:bg>
      <p:bgPr>
        <a:gradFill>
          <a:gsLst>
            <a:gs pos="80000">
              <a:schemeClr val="accent2"/>
            </a:gs>
            <a:gs pos="10000">
              <a:srgbClr val="E11224"/>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51C43-B9E2-3742-B45A-D1651035572E}"/>
              </a:ext>
            </a:extLst>
          </p:cNvPr>
          <p:cNvSpPr>
            <a:spLocks noGrp="1"/>
          </p:cNvSpPr>
          <p:nvPr>
            <p:ph type="title" hasCustomPrompt="1"/>
          </p:nvPr>
        </p:nvSpPr>
        <p:spPr>
          <a:xfrm>
            <a:off x="515380" y="3046945"/>
            <a:ext cx="2932013" cy="615950"/>
          </a:xfrm>
        </p:spPr>
        <p:txBody>
          <a:bodyPr/>
          <a:lstStyle>
            <a:lvl1pPr>
              <a:defRPr sz="4800" b="0" cap="all" baseline="0">
                <a:solidFill>
                  <a:schemeClr val="tx2"/>
                </a:solidFill>
              </a:defRPr>
            </a:lvl1pPr>
          </a:lstStyle>
          <a:p>
            <a:r>
              <a:rPr lang="en-US"/>
              <a:t>Agenda</a:t>
            </a:r>
          </a:p>
        </p:txBody>
      </p:sp>
      <p:sp>
        <p:nvSpPr>
          <p:cNvPr id="3" name="Text Placeholder 6">
            <a:extLst>
              <a:ext uri="{FF2B5EF4-FFF2-40B4-BE49-F238E27FC236}">
                <a16:creationId xmlns:a16="http://schemas.microsoft.com/office/drawing/2014/main" id="{FEC8199B-BC54-CC01-0F8B-45BF14C628C7}"/>
              </a:ext>
            </a:extLst>
          </p:cNvPr>
          <p:cNvSpPr>
            <a:spLocks noGrp="1"/>
          </p:cNvSpPr>
          <p:nvPr>
            <p:ph type="body" sz="quarter" idx="13" hasCustomPrompt="1"/>
          </p:nvPr>
        </p:nvSpPr>
        <p:spPr>
          <a:xfrm>
            <a:off x="5307013" y="750380"/>
            <a:ext cx="6384925" cy="5223700"/>
          </a:xfrm>
        </p:spPr>
        <p:txBody>
          <a:bodyPr anchor="ctr">
            <a:normAutofit/>
          </a:bodyPr>
          <a:lstStyle>
            <a:lvl1pPr marL="0" indent="0">
              <a:lnSpc>
                <a:spcPct val="100000"/>
              </a:lnSpc>
              <a:spcAft>
                <a:spcPts val="1000"/>
              </a:spcAft>
              <a:buNone/>
              <a:defRPr sz="2800">
                <a:solidFill>
                  <a:schemeClr val="tx2"/>
                </a:solidFill>
              </a:defRPr>
            </a:lvl1pPr>
          </a:lstStyle>
          <a:p>
            <a:pPr lvl="0"/>
            <a:r>
              <a:rPr lang="en-US"/>
              <a:t>First section</a:t>
            </a:r>
          </a:p>
          <a:p>
            <a:pPr lvl="0"/>
            <a:r>
              <a:rPr lang="en-US"/>
              <a:t>Second section</a:t>
            </a:r>
            <a:endParaRPr lang="en-CA"/>
          </a:p>
          <a:p>
            <a:pPr lvl="0"/>
            <a:r>
              <a:rPr lang="en-US"/>
              <a:t>Third section</a:t>
            </a:r>
          </a:p>
          <a:p>
            <a:pPr lvl="0"/>
            <a:r>
              <a:rPr lang="en-US"/>
              <a:t>Fourth section</a:t>
            </a:r>
          </a:p>
          <a:p>
            <a:pPr lvl="0"/>
            <a:r>
              <a:rPr lang="en-US"/>
              <a:t>Fifth section</a:t>
            </a:r>
          </a:p>
          <a:p>
            <a:pPr lvl="0"/>
            <a:r>
              <a:rPr lang="en-US"/>
              <a:t>Sixth section</a:t>
            </a:r>
            <a:endParaRPr lang="en-CA"/>
          </a:p>
        </p:txBody>
      </p:sp>
      <p:sp>
        <p:nvSpPr>
          <p:cNvPr id="4" name="Footer Placeholder 1">
            <a:extLst>
              <a:ext uri="{FF2B5EF4-FFF2-40B4-BE49-F238E27FC236}">
                <a16:creationId xmlns:a16="http://schemas.microsoft.com/office/drawing/2014/main" id="{BFC0E93E-6595-1C97-66BF-86A407C7060D}"/>
              </a:ext>
            </a:extLst>
          </p:cNvPr>
          <p:cNvSpPr>
            <a:spLocks noGrp="1"/>
          </p:cNvSpPr>
          <p:nvPr>
            <p:ph type="ftr" sz="quarter" idx="10"/>
          </p:nvPr>
        </p:nvSpPr>
        <p:spPr>
          <a:xfrm>
            <a:off x="508001" y="6381750"/>
            <a:ext cx="6510637" cy="287610"/>
          </a:xfrm>
        </p:spPr>
        <p:txBody>
          <a:bodyPr/>
          <a:lstStyle>
            <a:lvl1pPr>
              <a:defRPr>
                <a:solidFill>
                  <a:schemeClr val="tx2"/>
                </a:solidFill>
              </a:defRPr>
            </a:lvl1pPr>
          </a:lstStyle>
          <a:p>
            <a:endParaRPr lang="en-US"/>
          </a:p>
        </p:txBody>
      </p:sp>
      <p:sp>
        <p:nvSpPr>
          <p:cNvPr id="5" name="Slide Number Placeholder 5">
            <a:extLst>
              <a:ext uri="{FF2B5EF4-FFF2-40B4-BE49-F238E27FC236}">
                <a16:creationId xmlns:a16="http://schemas.microsoft.com/office/drawing/2014/main" id="{8EF3B01E-FC76-DF3B-A5DC-5266D77FA4FA}"/>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8" name="TextBox 7">
            <a:extLst>
              <a:ext uri="{FF2B5EF4-FFF2-40B4-BE49-F238E27FC236}">
                <a16:creationId xmlns:a16="http://schemas.microsoft.com/office/drawing/2014/main" id="{C1DC26D4-B0F4-EC26-989C-FD8DFFE7E80C}"/>
              </a:ext>
            </a:extLst>
          </p:cNvPr>
          <p:cNvSpPr txBox="1"/>
          <p:nvPr userDrawn="1"/>
        </p:nvSpPr>
        <p:spPr>
          <a:xfrm>
            <a:off x="6218530" y="6480000"/>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2"/>
                </a:solidFill>
              </a:rPr>
              <a:t>Confidential – Qualcomm Technologies, Inc. and/or its affiliated companies – May Contain Trade Secrets</a:t>
            </a:r>
          </a:p>
        </p:txBody>
      </p:sp>
    </p:spTree>
    <p:extLst>
      <p:ext uri="{BB962C8B-B14F-4D97-AF65-F5344CB8AC3E}">
        <p14:creationId xmlns:p14="http://schemas.microsoft.com/office/powerpoint/2010/main" val="1503252594"/>
      </p:ext>
    </p:extLst>
  </p:cSld>
  <p:clrMapOvr>
    <a:overrideClrMapping bg1="dk1" tx1="lt1" bg2="dk2" tx2="lt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Agenda 2">
    <p:bg>
      <p:bgPr>
        <a:gradFill>
          <a:gsLst>
            <a:gs pos="80000">
              <a:schemeClr val="accent2"/>
            </a:gs>
            <a:gs pos="10000">
              <a:srgbClr val="E11224"/>
            </a:gs>
          </a:gsLst>
          <a:lin ang="5400000" scaled="0"/>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FDE3D01-F5BF-2EF1-CDBE-09724A6D2718}"/>
              </a:ext>
            </a:extLst>
          </p:cNvPr>
          <p:cNvSpPr/>
          <p:nvPr userDrawn="1"/>
        </p:nvSpPr>
        <p:spPr>
          <a:xfrm>
            <a:off x="-1" y="0"/>
            <a:ext cx="402907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CA">
              <a:solidFill>
                <a:schemeClr val="tx2"/>
              </a:solidFill>
            </a:endParaRPr>
          </a:p>
        </p:txBody>
      </p:sp>
      <p:sp>
        <p:nvSpPr>
          <p:cNvPr id="2" name="Title 1">
            <a:extLst>
              <a:ext uri="{FF2B5EF4-FFF2-40B4-BE49-F238E27FC236}">
                <a16:creationId xmlns:a16="http://schemas.microsoft.com/office/drawing/2014/main" id="{3D651C43-B9E2-3742-B45A-D1651035572E}"/>
              </a:ext>
            </a:extLst>
          </p:cNvPr>
          <p:cNvSpPr>
            <a:spLocks noGrp="1"/>
          </p:cNvSpPr>
          <p:nvPr>
            <p:ph type="title" hasCustomPrompt="1"/>
          </p:nvPr>
        </p:nvSpPr>
        <p:spPr>
          <a:xfrm>
            <a:off x="515380" y="3046945"/>
            <a:ext cx="2932013" cy="615950"/>
          </a:xfrm>
        </p:spPr>
        <p:txBody>
          <a:bodyPr/>
          <a:lstStyle>
            <a:lvl1pPr>
              <a:defRPr sz="4800" b="0" cap="all" baseline="0">
                <a:solidFill>
                  <a:schemeClr val="tx2"/>
                </a:solidFill>
              </a:defRPr>
            </a:lvl1pPr>
          </a:lstStyle>
          <a:p>
            <a:r>
              <a:rPr lang="en-US"/>
              <a:t>Agenda</a:t>
            </a:r>
          </a:p>
        </p:txBody>
      </p:sp>
      <p:sp>
        <p:nvSpPr>
          <p:cNvPr id="3" name="Text Placeholder 6">
            <a:extLst>
              <a:ext uri="{FF2B5EF4-FFF2-40B4-BE49-F238E27FC236}">
                <a16:creationId xmlns:a16="http://schemas.microsoft.com/office/drawing/2014/main" id="{FEC8199B-BC54-CC01-0F8B-45BF14C628C7}"/>
              </a:ext>
            </a:extLst>
          </p:cNvPr>
          <p:cNvSpPr>
            <a:spLocks noGrp="1"/>
          </p:cNvSpPr>
          <p:nvPr>
            <p:ph type="body" sz="quarter" idx="13" hasCustomPrompt="1"/>
          </p:nvPr>
        </p:nvSpPr>
        <p:spPr>
          <a:xfrm>
            <a:off x="5307013" y="750380"/>
            <a:ext cx="6384925" cy="5223700"/>
          </a:xfrm>
        </p:spPr>
        <p:txBody>
          <a:bodyPr anchor="ctr">
            <a:normAutofit/>
          </a:bodyPr>
          <a:lstStyle>
            <a:lvl1pPr marL="0" indent="0">
              <a:lnSpc>
                <a:spcPct val="100000"/>
              </a:lnSpc>
              <a:spcAft>
                <a:spcPts val="1000"/>
              </a:spcAft>
              <a:buNone/>
              <a:defRPr sz="2800">
                <a:solidFill>
                  <a:schemeClr val="tx2"/>
                </a:solidFill>
              </a:defRPr>
            </a:lvl1pPr>
          </a:lstStyle>
          <a:p>
            <a:pPr lvl="0"/>
            <a:r>
              <a:rPr lang="en-US"/>
              <a:t>First section</a:t>
            </a:r>
          </a:p>
          <a:p>
            <a:pPr lvl="0"/>
            <a:r>
              <a:rPr lang="en-US"/>
              <a:t>Second section</a:t>
            </a:r>
            <a:endParaRPr lang="en-CA"/>
          </a:p>
          <a:p>
            <a:pPr lvl="0"/>
            <a:r>
              <a:rPr lang="en-US"/>
              <a:t>Third section</a:t>
            </a:r>
          </a:p>
          <a:p>
            <a:pPr lvl="0"/>
            <a:r>
              <a:rPr lang="en-US"/>
              <a:t>Fourth section</a:t>
            </a:r>
          </a:p>
          <a:p>
            <a:pPr lvl="0"/>
            <a:r>
              <a:rPr lang="en-US"/>
              <a:t>Fifth section</a:t>
            </a:r>
          </a:p>
          <a:p>
            <a:pPr lvl="0"/>
            <a:r>
              <a:rPr lang="en-US"/>
              <a:t>Sixth section</a:t>
            </a:r>
            <a:endParaRPr lang="en-CA"/>
          </a:p>
        </p:txBody>
      </p:sp>
      <p:sp>
        <p:nvSpPr>
          <p:cNvPr id="7" name="Footer Placeholder 1">
            <a:extLst>
              <a:ext uri="{FF2B5EF4-FFF2-40B4-BE49-F238E27FC236}">
                <a16:creationId xmlns:a16="http://schemas.microsoft.com/office/drawing/2014/main" id="{E106A286-D44F-34C4-36CD-3E6B91A3939A}"/>
              </a:ext>
            </a:extLst>
          </p:cNvPr>
          <p:cNvSpPr>
            <a:spLocks noGrp="1"/>
          </p:cNvSpPr>
          <p:nvPr>
            <p:ph type="ftr" sz="quarter" idx="10"/>
          </p:nvPr>
        </p:nvSpPr>
        <p:spPr>
          <a:xfrm>
            <a:off x="508001" y="6381750"/>
            <a:ext cx="6510637" cy="287610"/>
          </a:xfrm>
        </p:spPr>
        <p:txBody>
          <a:bodyPr/>
          <a:lstStyle>
            <a:lvl1pPr>
              <a:defRPr>
                <a:solidFill>
                  <a:schemeClr val="tx2"/>
                </a:solidFill>
              </a:defRPr>
            </a:lvl1pPr>
          </a:lstStyle>
          <a:p>
            <a:endParaRPr lang="en-US"/>
          </a:p>
        </p:txBody>
      </p:sp>
      <p:sp>
        <p:nvSpPr>
          <p:cNvPr id="5" name="Slide Number Placeholder 5">
            <a:extLst>
              <a:ext uri="{FF2B5EF4-FFF2-40B4-BE49-F238E27FC236}">
                <a16:creationId xmlns:a16="http://schemas.microsoft.com/office/drawing/2014/main" id="{5446FDF5-7A8A-B236-6DB0-5909A3C9C048}"/>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11" name="TextBox 10">
            <a:extLst>
              <a:ext uri="{FF2B5EF4-FFF2-40B4-BE49-F238E27FC236}">
                <a16:creationId xmlns:a16="http://schemas.microsoft.com/office/drawing/2014/main" id="{2476523B-15BA-3C6F-D762-5786B22E69FF}"/>
              </a:ext>
            </a:extLst>
          </p:cNvPr>
          <p:cNvSpPr txBox="1"/>
          <p:nvPr userDrawn="1"/>
        </p:nvSpPr>
        <p:spPr>
          <a:xfrm>
            <a:off x="6218530" y="6480000"/>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2"/>
                </a:solidFill>
              </a:rPr>
              <a:t>Confidential – Qualcomm Technologies, Inc. and/or its affiliated companies – May Contain Trade Secrets</a:t>
            </a:r>
          </a:p>
        </p:txBody>
      </p:sp>
    </p:spTree>
    <p:extLst>
      <p:ext uri="{BB962C8B-B14F-4D97-AF65-F5344CB8AC3E}">
        <p14:creationId xmlns:p14="http://schemas.microsoft.com/office/powerpoint/2010/main" val="3254611933"/>
      </p:ext>
    </p:extLst>
  </p:cSld>
  <p:clrMapOvr>
    <a:overrideClrMapping bg1="dk1" tx1="lt1" bg2="dk2" tx2="lt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Divider Red">
    <p:bg>
      <p:bgPr>
        <a:gradFill>
          <a:gsLst>
            <a:gs pos="80000">
              <a:schemeClr val="accent2"/>
            </a:gs>
            <a:gs pos="10000">
              <a:srgbClr val="E11224"/>
            </a:gs>
          </a:gsLst>
          <a:lin ang="5400000" scaled="0"/>
        </a:gra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081A7F3-508D-2BB8-590D-2ECB76A47469}"/>
              </a:ext>
            </a:extLst>
          </p:cNvPr>
          <p:cNvSpPr>
            <a:spLocks noGrp="1"/>
          </p:cNvSpPr>
          <p:nvPr>
            <p:ph type="ctrTitle" hasCustomPrompt="1"/>
          </p:nvPr>
        </p:nvSpPr>
        <p:spPr>
          <a:xfrm>
            <a:off x="511175" y="1400462"/>
            <a:ext cx="8243081" cy="2387600"/>
          </a:xfrm>
        </p:spPr>
        <p:txBody>
          <a:bodyPr anchor="b"/>
          <a:lstStyle>
            <a:lvl1pPr algn="l">
              <a:defRPr sz="4800" b="0" cap="all" baseline="0">
                <a:solidFill>
                  <a:schemeClr val="tx2"/>
                </a:solidFill>
              </a:defRPr>
            </a:lvl1pPr>
          </a:lstStyle>
          <a:p>
            <a:r>
              <a:rPr lang="en-US"/>
              <a:t>CLICK TO EDIT MASTER TITLE STYLE</a:t>
            </a:r>
          </a:p>
        </p:txBody>
      </p:sp>
      <p:sp>
        <p:nvSpPr>
          <p:cNvPr id="4" name="Subtitle 2">
            <a:extLst>
              <a:ext uri="{FF2B5EF4-FFF2-40B4-BE49-F238E27FC236}">
                <a16:creationId xmlns:a16="http://schemas.microsoft.com/office/drawing/2014/main" id="{587BB871-B0BE-A85B-9799-7E35253949AD}"/>
              </a:ext>
            </a:extLst>
          </p:cNvPr>
          <p:cNvSpPr>
            <a:spLocks noGrp="1"/>
          </p:cNvSpPr>
          <p:nvPr>
            <p:ph type="subTitle" idx="1" hasCustomPrompt="1"/>
          </p:nvPr>
        </p:nvSpPr>
        <p:spPr>
          <a:xfrm>
            <a:off x="511175" y="3999407"/>
            <a:ext cx="8243081" cy="1394918"/>
          </a:xfrm>
        </p:spPr>
        <p:txBody>
          <a:bodyPr>
            <a:norm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Footer Placeholder 1">
            <a:extLst>
              <a:ext uri="{FF2B5EF4-FFF2-40B4-BE49-F238E27FC236}">
                <a16:creationId xmlns:a16="http://schemas.microsoft.com/office/drawing/2014/main" id="{886A2A51-3F46-2B5F-81ED-07684DA5D350}"/>
              </a:ext>
            </a:extLst>
          </p:cNvPr>
          <p:cNvSpPr>
            <a:spLocks noGrp="1"/>
          </p:cNvSpPr>
          <p:nvPr>
            <p:ph type="ftr" sz="quarter" idx="10"/>
          </p:nvPr>
        </p:nvSpPr>
        <p:spPr>
          <a:xfrm>
            <a:off x="508001" y="6381750"/>
            <a:ext cx="6510637" cy="287610"/>
          </a:xfrm>
        </p:spPr>
        <p:txBody>
          <a:bodyPr/>
          <a:lstStyle>
            <a:lvl1pPr>
              <a:defRPr>
                <a:solidFill>
                  <a:schemeClr val="tx2"/>
                </a:solidFill>
              </a:defRPr>
            </a:lvl1pPr>
          </a:lstStyle>
          <a:p>
            <a:endParaRPr lang="en-US"/>
          </a:p>
        </p:txBody>
      </p:sp>
      <p:sp>
        <p:nvSpPr>
          <p:cNvPr id="2" name="Slide Number Placeholder 5">
            <a:extLst>
              <a:ext uri="{FF2B5EF4-FFF2-40B4-BE49-F238E27FC236}">
                <a16:creationId xmlns:a16="http://schemas.microsoft.com/office/drawing/2014/main" id="{B06A1AA3-A07F-DE3D-A047-2DE858EF7809}"/>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10" name="TextBox 9">
            <a:extLst>
              <a:ext uri="{FF2B5EF4-FFF2-40B4-BE49-F238E27FC236}">
                <a16:creationId xmlns:a16="http://schemas.microsoft.com/office/drawing/2014/main" id="{C3AA37C8-7198-1F3C-CCEE-44C7921CB18D}"/>
              </a:ext>
            </a:extLst>
          </p:cNvPr>
          <p:cNvSpPr txBox="1"/>
          <p:nvPr userDrawn="1"/>
        </p:nvSpPr>
        <p:spPr>
          <a:xfrm>
            <a:off x="6218530" y="6480000"/>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2"/>
                </a:solidFill>
              </a:rPr>
              <a:t>Confidential – Qualcomm Technologies, Inc. and/or its affiliated companies – May Contain Trade Secrets</a:t>
            </a:r>
          </a:p>
        </p:txBody>
      </p:sp>
    </p:spTree>
    <p:extLst>
      <p:ext uri="{BB962C8B-B14F-4D97-AF65-F5344CB8AC3E}">
        <p14:creationId xmlns:p14="http://schemas.microsoft.com/office/powerpoint/2010/main" val="3568845041"/>
      </p:ext>
    </p:extLst>
  </p:cSld>
  <p:clrMapOvr>
    <a:overrideClrMapping bg1="dk1" tx1="lt1" bg2="dk2" tx2="lt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Divider Blue">
    <p:bg>
      <p:bgPr>
        <a:gradFill>
          <a:gsLst>
            <a:gs pos="80000">
              <a:srgbClr val="190062"/>
            </a:gs>
            <a:gs pos="10000">
              <a:schemeClr val="accent4"/>
            </a:gs>
          </a:gsLst>
          <a:lin ang="5400000" scaled="0"/>
        </a:gra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2C5F134A-1325-0DB0-9D77-260D24D13353}"/>
              </a:ext>
            </a:extLst>
          </p:cNvPr>
          <p:cNvSpPr>
            <a:spLocks noGrp="1"/>
          </p:cNvSpPr>
          <p:nvPr>
            <p:ph type="subTitle" idx="1" hasCustomPrompt="1"/>
          </p:nvPr>
        </p:nvSpPr>
        <p:spPr>
          <a:xfrm>
            <a:off x="511175" y="3999407"/>
            <a:ext cx="8243081" cy="1394918"/>
          </a:xfrm>
        </p:spPr>
        <p:txBody>
          <a:bodyPr>
            <a:norm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3" name="Title 1">
            <a:extLst>
              <a:ext uri="{FF2B5EF4-FFF2-40B4-BE49-F238E27FC236}">
                <a16:creationId xmlns:a16="http://schemas.microsoft.com/office/drawing/2014/main" id="{45D42168-D11B-745D-E122-89C76158069B}"/>
              </a:ext>
            </a:extLst>
          </p:cNvPr>
          <p:cNvSpPr>
            <a:spLocks noGrp="1"/>
          </p:cNvSpPr>
          <p:nvPr>
            <p:ph type="ctrTitle" hasCustomPrompt="1"/>
          </p:nvPr>
        </p:nvSpPr>
        <p:spPr>
          <a:xfrm>
            <a:off x="511175" y="1400462"/>
            <a:ext cx="8243081" cy="2387600"/>
          </a:xfrm>
        </p:spPr>
        <p:txBody>
          <a:bodyPr anchor="b"/>
          <a:lstStyle>
            <a:lvl1pPr algn="l">
              <a:defRPr sz="4800" b="0" cap="all" baseline="0">
                <a:solidFill>
                  <a:schemeClr val="tx2"/>
                </a:solidFill>
              </a:defRPr>
            </a:lvl1pPr>
          </a:lstStyle>
          <a:p>
            <a:r>
              <a:rPr lang="en-US"/>
              <a:t>CLICK TO EDIT MASTER TITLE STYLE</a:t>
            </a:r>
          </a:p>
        </p:txBody>
      </p:sp>
      <p:sp>
        <p:nvSpPr>
          <p:cNvPr id="6" name="Footer Placeholder 1">
            <a:extLst>
              <a:ext uri="{FF2B5EF4-FFF2-40B4-BE49-F238E27FC236}">
                <a16:creationId xmlns:a16="http://schemas.microsoft.com/office/drawing/2014/main" id="{303A116A-6705-D176-7206-CAF4FFD88625}"/>
              </a:ext>
            </a:extLst>
          </p:cNvPr>
          <p:cNvSpPr>
            <a:spLocks noGrp="1"/>
          </p:cNvSpPr>
          <p:nvPr>
            <p:ph type="ftr" sz="quarter" idx="10"/>
          </p:nvPr>
        </p:nvSpPr>
        <p:spPr>
          <a:xfrm>
            <a:off x="508001" y="6381750"/>
            <a:ext cx="6510637" cy="287610"/>
          </a:xfrm>
        </p:spPr>
        <p:txBody>
          <a:bodyPr/>
          <a:lstStyle>
            <a:lvl1pPr>
              <a:defRPr>
                <a:solidFill>
                  <a:schemeClr val="tx2"/>
                </a:solidFill>
              </a:defRPr>
            </a:lvl1pPr>
          </a:lstStyle>
          <a:p>
            <a:endParaRPr lang="en-US"/>
          </a:p>
        </p:txBody>
      </p:sp>
      <p:sp>
        <p:nvSpPr>
          <p:cNvPr id="2" name="Slide Number Placeholder 5">
            <a:extLst>
              <a:ext uri="{FF2B5EF4-FFF2-40B4-BE49-F238E27FC236}">
                <a16:creationId xmlns:a16="http://schemas.microsoft.com/office/drawing/2014/main" id="{62ED0F21-5D87-B8C0-BD82-DF9E132C375A}"/>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9" name="TextBox 8">
            <a:extLst>
              <a:ext uri="{FF2B5EF4-FFF2-40B4-BE49-F238E27FC236}">
                <a16:creationId xmlns:a16="http://schemas.microsoft.com/office/drawing/2014/main" id="{2A4FF3FD-1CC6-A0CB-B7A8-3ECF690BD9C9}"/>
              </a:ext>
            </a:extLst>
          </p:cNvPr>
          <p:cNvSpPr txBox="1"/>
          <p:nvPr userDrawn="1"/>
        </p:nvSpPr>
        <p:spPr>
          <a:xfrm>
            <a:off x="6218530" y="6480000"/>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2"/>
                </a:solidFill>
              </a:rPr>
              <a:t>Confidential – Qualcomm Technologies, Inc. and/or its affiliated companies – May Contain Trade Secrets</a:t>
            </a:r>
          </a:p>
        </p:txBody>
      </p:sp>
    </p:spTree>
    <p:extLst>
      <p:ext uri="{BB962C8B-B14F-4D97-AF65-F5344CB8AC3E}">
        <p14:creationId xmlns:p14="http://schemas.microsoft.com/office/powerpoint/2010/main" val="3285585878"/>
      </p:ext>
    </p:extLst>
  </p:cSld>
  <p:clrMapOvr>
    <a:overrideClrMapping bg1="dk1" tx1="lt1" bg2="dk2" tx2="lt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Divider Purple">
    <p:bg>
      <p:bgPr>
        <a:gradFill>
          <a:gsLst>
            <a:gs pos="80000">
              <a:srgbClr val="6615BA"/>
            </a:gs>
            <a:gs pos="10000">
              <a:srgbClr val="8D38B9"/>
            </a:gs>
          </a:gsLst>
          <a:lin ang="5400000" scaled="0"/>
        </a:grad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D41FF009-D820-2BB9-30C0-351B9B049ED5}"/>
              </a:ext>
            </a:extLst>
          </p:cNvPr>
          <p:cNvSpPr>
            <a:spLocks noGrp="1"/>
          </p:cNvSpPr>
          <p:nvPr>
            <p:ph type="subTitle" idx="1" hasCustomPrompt="1"/>
          </p:nvPr>
        </p:nvSpPr>
        <p:spPr>
          <a:xfrm>
            <a:off x="511175" y="3999407"/>
            <a:ext cx="8243081" cy="1394918"/>
          </a:xfrm>
        </p:spPr>
        <p:txBody>
          <a:bodyPr>
            <a:norm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3" name="Title 1">
            <a:extLst>
              <a:ext uri="{FF2B5EF4-FFF2-40B4-BE49-F238E27FC236}">
                <a16:creationId xmlns:a16="http://schemas.microsoft.com/office/drawing/2014/main" id="{C2D17B2B-874E-34B9-83F8-705F0B1F67E3}"/>
              </a:ext>
            </a:extLst>
          </p:cNvPr>
          <p:cNvSpPr>
            <a:spLocks noGrp="1"/>
          </p:cNvSpPr>
          <p:nvPr>
            <p:ph type="ctrTitle" hasCustomPrompt="1"/>
          </p:nvPr>
        </p:nvSpPr>
        <p:spPr>
          <a:xfrm>
            <a:off x="511175" y="1400462"/>
            <a:ext cx="8243081" cy="2387600"/>
          </a:xfrm>
        </p:spPr>
        <p:txBody>
          <a:bodyPr anchor="b"/>
          <a:lstStyle>
            <a:lvl1pPr algn="l">
              <a:defRPr sz="4800" b="0" cap="all" baseline="0">
                <a:solidFill>
                  <a:schemeClr val="tx2"/>
                </a:solidFill>
              </a:defRPr>
            </a:lvl1pPr>
          </a:lstStyle>
          <a:p>
            <a:r>
              <a:rPr lang="en-US"/>
              <a:t>CLICK TO EDIT MASTER TITLE STYLE</a:t>
            </a:r>
          </a:p>
        </p:txBody>
      </p:sp>
      <p:sp>
        <p:nvSpPr>
          <p:cNvPr id="2" name="Footer Placeholder 1">
            <a:extLst>
              <a:ext uri="{FF2B5EF4-FFF2-40B4-BE49-F238E27FC236}">
                <a16:creationId xmlns:a16="http://schemas.microsoft.com/office/drawing/2014/main" id="{48EA8409-4B32-5689-8D89-497A34BF239D}"/>
              </a:ext>
            </a:extLst>
          </p:cNvPr>
          <p:cNvSpPr>
            <a:spLocks noGrp="1"/>
          </p:cNvSpPr>
          <p:nvPr>
            <p:ph type="ftr" sz="quarter" idx="10"/>
          </p:nvPr>
        </p:nvSpPr>
        <p:spPr/>
        <p:txBody>
          <a:bodyPr/>
          <a:lstStyle>
            <a:lvl1pPr>
              <a:defRPr>
                <a:solidFill>
                  <a:schemeClr val="tx2"/>
                </a:solidFill>
              </a:defRPr>
            </a:lvl1pPr>
          </a:lstStyle>
          <a:p>
            <a:endParaRPr lang="en-US"/>
          </a:p>
        </p:txBody>
      </p:sp>
      <p:sp>
        <p:nvSpPr>
          <p:cNvPr id="6" name="Slide Number Placeholder 5">
            <a:extLst>
              <a:ext uri="{FF2B5EF4-FFF2-40B4-BE49-F238E27FC236}">
                <a16:creationId xmlns:a16="http://schemas.microsoft.com/office/drawing/2014/main" id="{E63238A5-B337-C2B6-705C-7EA4721CABB8}"/>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9" name="TextBox 8">
            <a:extLst>
              <a:ext uri="{FF2B5EF4-FFF2-40B4-BE49-F238E27FC236}">
                <a16:creationId xmlns:a16="http://schemas.microsoft.com/office/drawing/2014/main" id="{25D62D25-9468-B4F1-D26C-C2AD84A80442}"/>
              </a:ext>
            </a:extLst>
          </p:cNvPr>
          <p:cNvSpPr txBox="1"/>
          <p:nvPr userDrawn="1"/>
        </p:nvSpPr>
        <p:spPr>
          <a:xfrm>
            <a:off x="6218530" y="6480000"/>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2"/>
                </a:solidFill>
              </a:rPr>
              <a:t>Confidential – Qualcomm Technologies, Inc. and/or its affiliated companies – May Contain Trade Secrets</a:t>
            </a:r>
          </a:p>
        </p:txBody>
      </p:sp>
    </p:spTree>
    <p:extLst>
      <p:ext uri="{BB962C8B-B14F-4D97-AF65-F5344CB8AC3E}">
        <p14:creationId xmlns:p14="http://schemas.microsoft.com/office/powerpoint/2010/main" val="516784613"/>
      </p:ext>
    </p:extLst>
  </p:cSld>
  <p:clrMapOvr>
    <a:overrideClrMapping bg1="dk1" tx1="lt1" bg2="dk2" tx2="lt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Left Title Re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885B4C6-AE3E-3CCA-EBB2-3D1D965FEA3A}"/>
              </a:ext>
            </a:extLst>
          </p:cNvPr>
          <p:cNvSpPr/>
          <p:nvPr userDrawn="1"/>
        </p:nvSpPr>
        <p:spPr>
          <a:xfrm>
            <a:off x="0" y="0"/>
            <a:ext cx="3694176" cy="6858000"/>
          </a:xfrm>
          <a:prstGeom prst="rect">
            <a:avLst/>
          </a:prstGeom>
          <a:gradFill>
            <a:gsLst>
              <a:gs pos="80000">
                <a:schemeClr val="accent2"/>
              </a:gs>
              <a:gs pos="10000">
                <a:srgbClr val="E11224"/>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CA"/>
          </a:p>
        </p:txBody>
      </p:sp>
      <p:sp>
        <p:nvSpPr>
          <p:cNvPr id="3" name="Content Placeholder 2">
            <a:extLst>
              <a:ext uri="{FF2B5EF4-FFF2-40B4-BE49-F238E27FC236}">
                <a16:creationId xmlns:a16="http://schemas.microsoft.com/office/drawing/2014/main" id="{4EF14722-316C-5D4F-AA61-BB1581941B66}"/>
              </a:ext>
            </a:extLst>
          </p:cNvPr>
          <p:cNvSpPr>
            <a:spLocks noGrp="1"/>
          </p:cNvSpPr>
          <p:nvPr>
            <p:ph idx="1"/>
          </p:nvPr>
        </p:nvSpPr>
        <p:spPr>
          <a:xfrm>
            <a:off x="4079875" y="663067"/>
            <a:ext cx="7596745" cy="55091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3">
            <a:extLst>
              <a:ext uri="{FF2B5EF4-FFF2-40B4-BE49-F238E27FC236}">
                <a16:creationId xmlns:a16="http://schemas.microsoft.com/office/drawing/2014/main" id="{4BDDFEBC-5ABF-DD9D-9EEB-38C9AB099238}"/>
              </a:ext>
            </a:extLst>
          </p:cNvPr>
          <p:cNvSpPr>
            <a:spLocks noGrp="1"/>
          </p:cNvSpPr>
          <p:nvPr>
            <p:ph type="title" hasCustomPrompt="1"/>
          </p:nvPr>
        </p:nvSpPr>
        <p:spPr>
          <a:xfrm>
            <a:off x="508000" y="2132856"/>
            <a:ext cx="2856992" cy="2592290"/>
          </a:xfrm>
        </p:spPr>
        <p:txBody>
          <a:bodyPr anchor="ctr"/>
          <a:lstStyle>
            <a:lvl1pPr marL="12700" indent="0">
              <a:tabLst/>
              <a:defRPr sz="2800" spc="-60" baseline="0">
                <a:solidFill>
                  <a:schemeClr val="bg2"/>
                </a:solidFill>
              </a:defRPr>
            </a:lvl1pPr>
          </a:lstStyle>
          <a:p>
            <a:r>
              <a:rPr lang="en-US"/>
              <a:t>Click to edit master title style</a:t>
            </a:r>
            <a:endParaRPr lang="en-CA"/>
          </a:p>
        </p:txBody>
      </p:sp>
      <p:sp>
        <p:nvSpPr>
          <p:cNvPr id="10" name="Footer Placeholder 4">
            <a:extLst>
              <a:ext uri="{FF2B5EF4-FFF2-40B4-BE49-F238E27FC236}">
                <a16:creationId xmlns:a16="http://schemas.microsoft.com/office/drawing/2014/main" id="{AAD0786F-7812-48EE-6D39-AE5346DA1489}"/>
              </a:ext>
            </a:extLst>
          </p:cNvPr>
          <p:cNvSpPr>
            <a:spLocks noGrp="1"/>
          </p:cNvSpPr>
          <p:nvPr>
            <p:ph type="ftr" sz="quarter" idx="11"/>
          </p:nvPr>
        </p:nvSpPr>
        <p:spPr>
          <a:xfrm>
            <a:off x="4079875" y="6381750"/>
            <a:ext cx="2981325" cy="287610"/>
          </a:xfrm>
        </p:spPr>
        <p:txBody>
          <a:bodyPr/>
          <a:lstStyle/>
          <a:p>
            <a:endParaRPr lang="en-US"/>
          </a:p>
        </p:txBody>
      </p:sp>
      <p:sp>
        <p:nvSpPr>
          <p:cNvPr id="4" name="Slide Number Placeholder 5">
            <a:extLst>
              <a:ext uri="{FF2B5EF4-FFF2-40B4-BE49-F238E27FC236}">
                <a16:creationId xmlns:a16="http://schemas.microsoft.com/office/drawing/2014/main" id="{38F662BC-F561-83FB-24BB-E78A1FFC89DD}"/>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1">
                    <a:lumMod val="60000"/>
                    <a:lumOff val="40000"/>
                  </a:schemeClr>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Tree>
    <p:extLst>
      <p:ext uri="{BB962C8B-B14F-4D97-AF65-F5344CB8AC3E}">
        <p14:creationId xmlns:p14="http://schemas.microsoft.com/office/powerpoint/2010/main" val="159909813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70">
          <p15:clr>
            <a:srgbClr val="FBAE40"/>
          </p15:clr>
        </p15:guide>
        <p15:guide id="2" pos="232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Left Title Blue">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885B4C6-AE3E-3CCA-EBB2-3D1D965FEA3A}"/>
              </a:ext>
            </a:extLst>
          </p:cNvPr>
          <p:cNvSpPr/>
          <p:nvPr userDrawn="1"/>
        </p:nvSpPr>
        <p:spPr>
          <a:xfrm>
            <a:off x="0" y="0"/>
            <a:ext cx="3694176" cy="6858000"/>
          </a:xfrm>
          <a:prstGeom prst="rect">
            <a:avLst/>
          </a:prstGeom>
          <a:gradFill>
            <a:gsLst>
              <a:gs pos="80000">
                <a:schemeClr val="accent3"/>
              </a:gs>
              <a:gs pos="10000">
                <a:schemeClr val="accent4"/>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CA"/>
          </a:p>
        </p:txBody>
      </p:sp>
      <p:sp>
        <p:nvSpPr>
          <p:cNvPr id="3" name="Content Placeholder 2">
            <a:extLst>
              <a:ext uri="{FF2B5EF4-FFF2-40B4-BE49-F238E27FC236}">
                <a16:creationId xmlns:a16="http://schemas.microsoft.com/office/drawing/2014/main" id="{4EF14722-316C-5D4F-AA61-BB1581941B66}"/>
              </a:ext>
            </a:extLst>
          </p:cNvPr>
          <p:cNvSpPr>
            <a:spLocks noGrp="1"/>
          </p:cNvSpPr>
          <p:nvPr>
            <p:ph idx="1"/>
          </p:nvPr>
        </p:nvSpPr>
        <p:spPr>
          <a:xfrm>
            <a:off x="4079875" y="663067"/>
            <a:ext cx="7596745" cy="55091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3">
            <a:extLst>
              <a:ext uri="{FF2B5EF4-FFF2-40B4-BE49-F238E27FC236}">
                <a16:creationId xmlns:a16="http://schemas.microsoft.com/office/drawing/2014/main" id="{BB3C5110-D59C-80B4-316F-D6546DA00BFA}"/>
              </a:ext>
            </a:extLst>
          </p:cNvPr>
          <p:cNvSpPr>
            <a:spLocks noGrp="1"/>
          </p:cNvSpPr>
          <p:nvPr>
            <p:ph type="title" hasCustomPrompt="1"/>
          </p:nvPr>
        </p:nvSpPr>
        <p:spPr>
          <a:xfrm>
            <a:off x="508000" y="2132856"/>
            <a:ext cx="2856992" cy="2592290"/>
          </a:xfrm>
        </p:spPr>
        <p:txBody>
          <a:bodyPr anchor="ctr"/>
          <a:lstStyle>
            <a:lvl1pPr marL="12700" indent="0">
              <a:tabLst/>
              <a:defRPr sz="2800" spc="-60" baseline="0">
                <a:solidFill>
                  <a:schemeClr val="bg2"/>
                </a:solidFill>
              </a:defRPr>
            </a:lvl1pPr>
          </a:lstStyle>
          <a:p>
            <a:r>
              <a:rPr lang="en-US"/>
              <a:t>Click to edit master title style</a:t>
            </a:r>
            <a:endParaRPr lang="en-CA"/>
          </a:p>
        </p:txBody>
      </p:sp>
      <p:sp>
        <p:nvSpPr>
          <p:cNvPr id="10" name="Footer Placeholder 4">
            <a:extLst>
              <a:ext uri="{FF2B5EF4-FFF2-40B4-BE49-F238E27FC236}">
                <a16:creationId xmlns:a16="http://schemas.microsoft.com/office/drawing/2014/main" id="{38292321-BB8B-7909-91F6-F60847AF8FD8}"/>
              </a:ext>
            </a:extLst>
          </p:cNvPr>
          <p:cNvSpPr>
            <a:spLocks noGrp="1"/>
          </p:cNvSpPr>
          <p:nvPr>
            <p:ph type="ftr" sz="quarter" idx="11"/>
          </p:nvPr>
        </p:nvSpPr>
        <p:spPr>
          <a:xfrm>
            <a:off x="4079875" y="6381750"/>
            <a:ext cx="2981325" cy="287610"/>
          </a:xfrm>
        </p:spPr>
        <p:txBody>
          <a:bodyPr/>
          <a:lstStyle/>
          <a:p>
            <a:endParaRPr lang="en-US"/>
          </a:p>
        </p:txBody>
      </p:sp>
      <p:sp>
        <p:nvSpPr>
          <p:cNvPr id="4" name="Slide Number Placeholder 5">
            <a:extLst>
              <a:ext uri="{FF2B5EF4-FFF2-40B4-BE49-F238E27FC236}">
                <a16:creationId xmlns:a16="http://schemas.microsoft.com/office/drawing/2014/main" id="{1D66B775-A703-A622-5F04-E4656E6FAC8E}"/>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1">
                    <a:lumMod val="60000"/>
                    <a:lumOff val="40000"/>
                  </a:schemeClr>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Tree>
    <p:extLst>
      <p:ext uri="{BB962C8B-B14F-4D97-AF65-F5344CB8AC3E}">
        <p14:creationId xmlns:p14="http://schemas.microsoft.com/office/powerpoint/2010/main" val="113241560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70">
          <p15:clr>
            <a:srgbClr val="FBAE40"/>
          </p15:clr>
        </p15:guide>
        <p15:guide id="2" pos="232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Left Title Purple">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885B4C6-AE3E-3CCA-EBB2-3D1D965FEA3A}"/>
              </a:ext>
            </a:extLst>
          </p:cNvPr>
          <p:cNvSpPr/>
          <p:nvPr userDrawn="1"/>
        </p:nvSpPr>
        <p:spPr>
          <a:xfrm>
            <a:off x="0" y="0"/>
            <a:ext cx="3694176" cy="6858000"/>
          </a:xfrm>
          <a:prstGeom prst="rect">
            <a:avLst/>
          </a:prstGeom>
          <a:gradFill>
            <a:gsLst>
              <a:gs pos="80000">
                <a:schemeClr val="accent5"/>
              </a:gs>
              <a:gs pos="10000">
                <a:schemeClr val="accent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CA"/>
          </a:p>
        </p:txBody>
      </p:sp>
      <p:sp>
        <p:nvSpPr>
          <p:cNvPr id="3" name="Content Placeholder 2">
            <a:extLst>
              <a:ext uri="{FF2B5EF4-FFF2-40B4-BE49-F238E27FC236}">
                <a16:creationId xmlns:a16="http://schemas.microsoft.com/office/drawing/2014/main" id="{4EF14722-316C-5D4F-AA61-BB1581941B66}"/>
              </a:ext>
            </a:extLst>
          </p:cNvPr>
          <p:cNvSpPr>
            <a:spLocks noGrp="1"/>
          </p:cNvSpPr>
          <p:nvPr>
            <p:ph idx="1"/>
          </p:nvPr>
        </p:nvSpPr>
        <p:spPr>
          <a:xfrm>
            <a:off x="4079875" y="663067"/>
            <a:ext cx="7596745" cy="55091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3">
            <a:extLst>
              <a:ext uri="{FF2B5EF4-FFF2-40B4-BE49-F238E27FC236}">
                <a16:creationId xmlns:a16="http://schemas.microsoft.com/office/drawing/2014/main" id="{040D04BD-1D5C-A994-406E-B82700D1DAC0}"/>
              </a:ext>
            </a:extLst>
          </p:cNvPr>
          <p:cNvSpPr>
            <a:spLocks noGrp="1"/>
          </p:cNvSpPr>
          <p:nvPr>
            <p:ph type="title" hasCustomPrompt="1"/>
          </p:nvPr>
        </p:nvSpPr>
        <p:spPr>
          <a:xfrm>
            <a:off x="508000" y="2132856"/>
            <a:ext cx="2856992" cy="2592290"/>
          </a:xfrm>
        </p:spPr>
        <p:txBody>
          <a:bodyPr anchor="ctr"/>
          <a:lstStyle>
            <a:lvl1pPr marL="12700" indent="0">
              <a:tabLst/>
              <a:defRPr sz="2800" spc="-60" baseline="0">
                <a:solidFill>
                  <a:schemeClr val="bg2"/>
                </a:solidFill>
              </a:defRPr>
            </a:lvl1pPr>
          </a:lstStyle>
          <a:p>
            <a:r>
              <a:rPr lang="en-US"/>
              <a:t>Click to edit master title style</a:t>
            </a:r>
            <a:endParaRPr lang="en-CA"/>
          </a:p>
        </p:txBody>
      </p:sp>
      <p:sp>
        <p:nvSpPr>
          <p:cNvPr id="4" name="Footer Placeholder 4">
            <a:extLst>
              <a:ext uri="{FF2B5EF4-FFF2-40B4-BE49-F238E27FC236}">
                <a16:creationId xmlns:a16="http://schemas.microsoft.com/office/drawing/2014/main" id="{46EEB3DF-1100-B24C-1A62-5558A638E200}"/>
              </a:ext>
            </a:extLst>
          </p:cNvPr>
          <p:cNvSpPr>
            <a:spLocks noGrp="1"/>
          </p:cNvSpPr>
          <p:nvPr>
            <p:ph type="ftr" sz="quarter" idx="11"/>
          </p:nvPr>
        </p:nvSpPr>
        <p:spPr>
          <a:xfrm>
            <a:off x="4079875" y="6381750"/>
            <a:ext cx="2981325" cy="287610"/>
          </a:xfrm>
        </p:spPr>
        <p:txBody>
          <a:bodyPr/>
          <a:lstStyle/>
          <a:p>
            <a:endParaRPr lang="en-US"/>
          </a:p>
        </p:txBody>
      </p:sp>
      <p:sp>
        <p:nvSpPr>
          <p:cNvPr id="5" name="Slide Number Placeholder 5">
            <a:extLst>
              <a:ext uri="{FF2B5EF4-FFF2-40B4-BE49-F238E27FC236}">
                <a16:creationId xmlns:a16="http://schemas.microsoft.com/office/drawing/2014/main" id="{0E08D24F-43D3-C9A4-8794-4F09959CB935}"/>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1">
                    <a:lumMod val="60000"/>
                    <a:lumOff val="40000"/>
                  </a:schemeClr>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Tree>
    <p:extLst>
      <p:ext uri="{BB962C8B-B14F-4D97-AF65-F5344CB8AC3E}">
        <p14:creationId xmlns:p14="http://schemas.microsoft.com/office/powerpoint/2010/main" val="389779182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70">
          <p15:clr>
            <a:srgbClr val="FBAE40"/>
          </p15:clr>
        </p15:guide>
        <p15:guide id="2" pos="232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Left Frame Re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885B4C6-AE3E-3CCA-EBB2-3D1D965FEA3A}"/>
              </a:ext>
            </a:extLst>
          </p:cNvPr>
          <p:cNvSpPr/>
          <p:nvPr userDrawn="1"/>
        </p:nvSpPr>
        <p:spPr>
          <a:xfrm>
            <a:off x="0" y="0"/>
            <a:ext cx="515661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CA"/>
          </a:p>
        </p:txBody>
      </p:sp>
      <p:sp>
        <p:nvSpPr>
          <p:cNvPr id="3" name="Content Placeholder 2">
            <a:extLst>
              <a:ext uri="{FF2B5EF4-FFF2-40B4-BE49-F238E27FC236}">
                <a16:creationId xmlns:a16="http://schemas.microsoft.com/office/drawing/2014/main" id="{4EF14722-316C-5D4F-AA61-BB1581941B66}"/>
              </a:ext>
            </a:extLst>
          </p:cNvPr>
          <p:cNvSpPr>
            <a:spLocks noGrp="1"/>
          </p:cNvSpPr>
          <p:nvPr>
            <p:ph idx="1"/>
          </p:nvPr>
        </p:nvSpPr>
        <p:spPr>
          <a:xfrm>
            <a:off x="5483138" y="1196975"/>
            <a:ext cx="6193482" cy="48177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a:extLst>
              <a:ext uri="{FF2B5EF4-FFF2-40B4-BE49-F238E27FC236}">
                <a16:creationId xmlns:a16="http://schemas.microsoft.com/office/drawing/2014/main" id="{EDBDB819-5BBB-9D82-F228-DFBB669D9B1B}"/>
              </a:ext>
            </a:extLst>
          </p:cNvPr>
          <p:cNvSpPr>
            <a:spLocks noGrp="1"/>
          </p:cNvSpPr>
          <p:nvPr>
            <p:ph type="pic" sz="quarter" idx="13"/>
          </p:nvPr>
        </p:nvSpPr>
        <p:spPr>
          <a:xfrm>
            <a:off x="779463" y="779463"/>
            <a:ext cx="3597275" cy="5307012"/>
          </a:xfrm>
          <a:solidFill>
            <a:schemeClr val="bg1"/>
          </a:solidFill>
        </p:spPr>
        <p:txBody>
          <a:bodyPr anchor="ctr">
            <a:normAutofit/>
          </a:bodyPr>
          <a:lstStyle>
            <a:lvl1pPr marL="0" indent="0" algn="ctr">
              <a:buNone/>
              <a:defRPr sz="1400" cap="none" baseline="0"/>
            </a:lvl1pPr>
          </a:lstStyle>
          <a:p>
            <a:r>
              <a:rPr lang="en-US"/>
              <a:t>Click icon to add picture</a:t>
            </a:r>
            <a:endParaRPr lang="en-CA"/>
          </a:p>
        </p:txBody>
      </p:sp>
      <p:sp>
        <p:nvSpPr>
          <p:cNvPr id="2" name="Title 3">
            <a:extLst>
              <a:ext uri="{FF2B5EF4-FFF2-40B4-BE49-F238E27FC236}">
                <a16:creationId xmlns:a16="http://schemas.microsoft.com/office/drawing/2014/main" id="{F6894B80-4FA1-4D3F-7E67-9BBD7E244853}"/>
              </a:ext>
            </a:extLst>
          </p:cNvPr>
          <p:cNvSpPr>
            <a:spLocks noGrp="1"/>
          </p:cNvSpPr>
          <p:nvPr>
            <p:ph type="title" hasCustomPrompt="1"/>
          </p:nvPr>
        </p:nvSpPr>
        <p:spPr>
          <a:xfrm>
            <a:off x="5483224" y="333375"/>
            <a:ext cx="6208903" cy="647701"/>
          </a:xfrm>
        </p:spPr>
        <p:txBody>
          <a:bodyPr/>
          <a:lstStyle/>
          <a:p>
            <a:r>
              <a:rPr lang="en-US"/>
              <a:t>Click to edit master title style</a:t>
            </a:r>
            <a:endParaRPr lang="en-CA"/>
          </a:p>
        </p:txBody>
      </p:sp>
      <p:sp>
        <p:nvSpPr>
          <p:cNvPr id="13" name="Footer Placeholder 4">
            <a:extLst>
              <a:ext uri="{FF2B5EF4-FFF2-40B4-BE49-F238E27FC236}">
                <a16:creationId xmlns:a16="http://schemas.microsoft.com/office/drawing/2014/main" id="{0A6D2636-CC27-DCAD-BD26-41AC7604F9DC}"/>
              </a:ext>
            </a:extLst>
          </p:cNvPr>
          <p:cNvSpPr>
            <a:spLocks noGrp="1"/>
          </p:cNvSpPr>
          <p:nvPr>
            <p:ph type="ftr" sz="quarter" idx="11"/>
          </p:nvPr>
        </p:nvSpPr>
        <p:spPr>
          <a:xfrm>
            <a:off x="5483224" y="6176010"/>
            <a:ext cx="1649095" cy="448310"/>
          </a:xfrm>
        </p:spPr>
        <p:txBody>
          <a:bodyPr anchor="b"/>
          <a:lstStyle/>
          <a:p>
            <a:endParaRPr lang="en-US"/>
          </a:p>
        </p:txBody>
      </p:sp>
      <p:sp>
        <p:nvSpPr>
          <p:cNvPr id="4" name="Slide Number Placeholder 5">
            <a:extLst>
              <a:ext uri="{FF2B5EF4-FFF2-40B4-BE49-F238E27FC236}">
                <a16:creationId xmlns:a16="http://schemas.microsoft.com/office/drawing/2014/main" id="{5E62AEBD-65A4-88D2-6BFE-7ABB3E311653}"/>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1">
                    <a:lumMod val="60000"/>
                    <a:lumOff val="40000"/>
                  </a:schemeClr>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Tree>
    <p:extLst>
      <p:ext uri="{BB962C8B-B14F-4D97-AF65-F5344CB8AC3E}">
        <p14:creationId xmlns:p14="http://schemas.microsoft.com/office/powerpoint/2010/main" val="181973883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454">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Left Frame Blue">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885B4C6-AE3E-3CCA-EBB2-3D1D965FEA3A}"/>
              </a:ext>
            </a:extLst>
          </p:cNvPr>
          <p:cNvSpPr/>
          <p:nvPr userDrawn="1"/>
        </p:nvSpPr>
        <p:spPr>
          <a:xfrm>
            <a:off x="0" y="0"/>
            <a:ext cx="5156616"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CA"/>
          </a:p>
        </p:txBody>
      </p:sp>
      <p:sp>
        <p:nvSpPr>
          <p:cNvPr id="10" name="Picture Placeholder 8">
            <a:extLst>
              <a:ext uri="{FF2B5EF4-FFF2-40B4-BE49-F238E27FC236}">
                <a16:creationId xmlns:a16="http://schemas.microsoft.com/office/drawing/2014/main" id="{EDBDB819-5BBB-9D82-F228-DFBB669D9B1B}"/>
              </a:ext>
            </a:extLst>
          </p:cNvPr>
          <p:cNvSpPr>
            <a:spLocks noGrp="1"/>
          </p:cNvSpPr>
          <p:nvPr>
            <p:ph type="pic" sz="quarter" idx="13"/>
          </p:nvPr>
        </p:nvSpPr>
        <p:spPr>
          <a:xfrm>
            <a:off x="779463" y="779463"/>
            <a:ext cx="3597275" cy="5307012"/>
          </a:xfrm>
          <a:solidFill>
            <a:schemeClr val="bg1"/>
          </a:solidFill>
        </p:spPr>
        <p:txBody>
          <a:bodyPr anchor="ctr">
            <a:normAutofit/>
          </a:bodyPr>
          <a:lstStyle>
            <a:lvl1pPr marL="0" indent="0" algn="ctr">
              <a:buNone/>
              <a:defRPr sz="1400" cap="none" baseline="0"/>
            </a:lvl1pPr>
          </a:lstStyle>
          <a:p>
            <a:r>
              <a:rPr lang="en-US"/>
              <a:t>Click icon to add picture</a:t>
            </a:r>
            <a:endParaRPr lang="en-CA"/>
          </a:p>
        </p:txBody>
      </p:sp>
      <p:sp>
        <p:nvSpPr>
          <p:cNvPr id="17" name="Content Placeholder 2">
            <a:extLst>
              <a:ext uri="{FF2B5EF4-FFF2-40B4-BE49-F238E27FC236}">
                <a16:creationId xmlns:a16="http://schemas.microsoft.com/office/drawing/2014/main" id="{DCAB45B4-DF9B-C6B2-F39F-F500C886692B}"/>
              </a:ext>
            </a:extLst>
          </p:cNvPr>
          <p:cNvSpPr>
            <a:spLocks noGrp="1"/>
          </p:cNvSpPr>
          <p:nvPr>
            <p:ph idx="1"/>
          </p:nvPr>
        </p:nvSpPr>
        <p:spPr>
          <a:xfrm>
            <a:off x="5483138" y="1196975"/>
            <a:ext cx="6193482" cy="48177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itle 3">
            <a:extLst>
              <a:ext uri="{FF2B5EF4-FFF2-40B4-BE49-F238E27FC236}">
                <a16:creationId xmlns:a16="http://schemas.microsoft.com/office/drawing/2014/main" id="{6A3B9495-2458-5AD6-17BB-157EFE4B3199}"/>
              </a:ext>
            </a:extLst>
          </p:cNvPr>
          <p:cNvSpPr>
            <a:spLocks noGrp="1"/>
          </p:cNvSpPr>
          <p:nvPr>
            <p:ph type="title" hasCustomPrompt="1"/>
          </p:nvPr>
        </p:nvSpPr>
        <p:spPr>
          <a:xfrm>
            <a:off x="5483224" y="333375"/>
            <a:ext cx="6208903" cy="647701"/>
          </a:xfrm>
        </p:spPr>
        <p:txBody>
          <a:bodyPr/>
          <a:lstStyle/>
          <a:p>
            <a:r>
              <a:rPr lang="en-US"/>
              <a:t>Click to edit master title style</a:t>
            </a:r>
            <a:endParaRPr lang="en-CA"/>
          </a:p>
        </p:txBody>
      </p:sp>
      <p:sp>
        <p:nvSpPr>
          <p:cNvPr id="19" name="Footer Placeholder 4">
            <a:extLst>
              <a:ext uri="{FF2B5EF4-FFF2-40B4-BE49-F238E27FC236}">
                <a16:creationId xmlns:a16="http://schemas.microsoft.com/office/drawing/2014/main" id="{D1437A8D-3820-458D-9F1B-CA0BFA178CE3}"/>
              </a:ext>
            </a:extLst>
          </p:cNvPr>
          <p:cNvSpPr>
            <a:spLocks noGrp="1"/>
          </p:cNvSpPr>
          <p:nvPr>
            <p:ph type="ftr" sz="quarter" idx="11"/>
          </p:nvPr>
        </p:nvSpPr>
        <p:spPr>
          <a:xfrm>
            <a:off x="5483224" y="6176010"/>
            <a:ext cx="1649095" cy="448310"/>
          </a:xfrm>
        </p:spPr>
        <p:txBody>
          <a:bodyPr anchor="b"/>
          <a:lstStyle/>
          <a:p>
            <a:endParaRPr lang="en-US"/>
          </a:p>
        </p:txBody>
      </p:sp>
      <p:sp>
        <p:nvSpPr>
          <p:cNvPr id="2" name="Slide Number Placeholder 5">
            <a:extLst>
              <a:ext uri="{FF2B5EF4-FFF2-40B4-BE49-F238E27FC236}">
                <a16:creationId xmlns:a16="http://schemas.microsoft.com/office/drawing/2014/main" id="{D53AEB7C-CA6F-ABD9-D0A1-0DAC70F358B6}"/>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1">
                    <a:lumMod val="60000"/>
                    <a:lumOff val="40000"/>
                  </a:schemeClr>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Tree>
    <p:extLst>
      <p:ext uri="{BB962C8B-B14F-4D97-AF65-F5344CB8AC3E}">
        <p14:creationId xmlns:p14="http://schemas.microsoft.com/office/powerpoint/2010/main" val="180976782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454">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Left Frame Purple">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885B4C6-AE3E-3CCA-EBB2-3D1D965FEA3A}"/>
              </a:ext>
            </a:extLst>
          </p:cNvPr>
          <p:cNvSpPr/>
          <p:nvPr userDrawn="1"/>
        </p:nvSpPr>
        <p:spPr>
          <a:xfrm>
            <a:off x="0" y="0"/>
            <a:ext cx="5156616"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Picture Placeholder 8">
            <a:extLst>
              <a:ext uri="{FF2B5EF4-FFF2-40B4-BE49-F238E27FC236}">
                <a16:creationId xmlns:a16="http://schemas.microsoft.com/office/drawing/2014/main" id="{EDBDB819-5BBB-9D82-F228-DFBB669D9B1B}"/>
              </a:ext>
            </a:extLst>
          </p:cNvPr>
          <p:cNvSpPr>
            <a:spLocks noGrp="1"/>
          </p:cNvSpPr>
          <p:nvPr>
            <p:ph type="pic" sz="quarter" idx="13"/>
          </p:nvPr>
        </p:nvSpPr>
        <p:spPr>
          <a:xfrm>
            <a:off x="779463" y="779463"/>
            <a:ext cx="3597275" cy="5307012"/>
          </a:xfrm>
          <a:solidFill>
            <a:schemeClr val="bg1"/>
          </a:solidFill>
        </p:spPr>
        <p:txBody>
          <a:bodyPr anchor="ctr">
            <a:normAutofit/>
          </a:bodyPr>
          <a:lstStyle>
            <a:lvl1pPr marL="0" indent="0" algn="ctr">
              <a:buNone/>
              <a:defRPr sz="1400" cap="none" baseline="0"/>
            </a:lvl1pPr>
          </a:lstStyle>
          <a:p>
            <a:r>
              <a:rPr lang="en-US"/>
              <a:t>Click icon to add picture</a:t>
            </a:r>
            <a:endParaRPr lang="en-CA"/>
          </a:p>
        </p:txBody>
      </p:sp>
      <p:sp>
        <p:nvSpPr>
          <p:cNvPr id="14" name="Content Placeholder 2">
            <a:extLst>
              <a:ext uri="{FF2B5EF4-FFF2-40B4-BE49-F238E27FC236}">
                <a16:creationId xmlns:a16="http://schemas.microsoft.com/office/drawing/2014/main" id="{6CDB4E7A-7C04-49EE-F6F7-DC3C6962A283}"/>
              </a:ext>
            </a:extLst>
          </p:cNvPr>
          <p:cNvSpPr>
            <a:spLocks noGrp="1"/>
          </p:cNvSpPr>
          <p:nvPr>
            <p:ph idx="1"/>
          </p:nvPr>
        </p:nvSpPr>
        <p:spPr>
          <a:xfrm>
            <a:off x="5483138" y="1196975"/>
            <a:ext cx="6193482" cy="48177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tle 3">
            <a:extLst>
              <a:ext uri="{FF2B5EF4-FFF2-40B4-BE49-F238E27FC236}">
                <a16:creationId xmlns:a16="http://schemas.microsoft.com/office/drawing/2014/main" id="{731B2D08-D51A-26E2-08B7-0A0E0FCD58C1}"/>
              </a:ext>
            </a:extLst>
          </p:cNvPr>
          <p:cNvSpPr>
            <a:spLocks noGrp="1"/>
          </p:cNvSpPr>
          <p:nvPr>
            <p:ph type="title" hasCustomPrompt="1"/>
          </p:nvPr>
        </p:nvSpPr>
        <p:spPr>
          <a:xfrm>
            <a:off x="5483224" y="333375"/>
            <a:ext cx="6208903" cy="647701"/>
          </a:xfrm>
        </p:spPr>
        <p:txBody>
          <a:bodyPr/>
          <a:lstStyle/>
          <a:p>
            <a:r>
              <a:rPr lang="en-US"/>
              <a:t>Click to edit master title style</a:t>
            </a:r>
            <a:endParaRPr lang="en-CA"/>
          </a:p>
        </p:txBody>
      </p:sp>
      <p:sp>
        <p:nvSpPr>
          <p:cNvPr id="16" name="Footer Placeholder 4">
            <a:extLst>
              <a:ext uri="{FF2B5EF4-FFF2-40B4-BE49-F238E27FC236}">
                <a16:creationId xmlns:a16="http://schemas.microsoft.com/office/drawing/2014/main" id="{D215C3C5-8512-0069-605F-D570608BCA66}"/>
              </a:ext>
            </a:extLst>
          </p:cNvPr>
          <p:cNvSpPr>
            <a:spLocks noGrp="1"/>
          </p:cNvSpPr>
          <p:nvPr>
            <p:ph type="ftr" sz="quarter" idx="11"/>
          </p:nvPr>
        </p:nvSpPr>
        <p:spPr>
          <a:xfrm>
            <a:off x="5483224" y="6176010"/>
            <a:ext cx="1649095" cy="448310"/>
          </a:xfrm>
        </p:spPr>
        <p:txBody>
          <a:bodyPr anchor="b"/>
          <a:lstStyle/>
          <a:p>
            <a:endParaRPr lang="en-US"/>
          </a:p>
        </p:txBody>
      </p:sp>
      <p:sp>
        <p:nvSpPr>
          <p:cNvPr id="2" name="Slide Number Placeholder 5">
            <a:extLst>
              <a:ext uri="{FF2B5EF4-FFF2-40B4-BE49-F238E27FC236}">
                <a16:creationId xmlns:a16="http://schemas.microsoft.com/office/drawing/2014/main" id="{F69B66D3-7D05-2AB8-61F9-3A5158C8609C}"/>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1">
                    <a:lumMod val="60000"/>
                    <a:lumOff val="40000"/>
                  </a:schemeClr>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Tree>
    <p:extLst>
      <p:ext uri="{BB962C8B-B14F-4D97-AF65-F5344CB8AC3E}">
        <p14:creationId xmlns:p14="http://schemas.microsoft.com/office/powerpoint/2010/main" val="30720295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454">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Right Frame Re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885B4C6-AE3E-3CCA-EBB2-3D1D965FEA3A}"/>
              </a:ext>
            </a:extLst>
          </p:cNvPr>
          <p:cNvSpPr/>
          <p:nvPr userDrawn="1"/>
        </p:nvSpPr>
        <p:spPr>
          <a:xfrm>
            <a:off x="7035385" y="0"/>
            <a:ext cx="515661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Picture Placeholder 8">
            <a:extLst>
              <a:ext uri="{FF2B5EF4-FFF2-40B4-BE49-F238E27FC236}">
                <a16:creationId xmlns:a16="http://schemas.microsoft.com/office/drawing/2014/main" id="{EDBDB819-5BBB-9D82-F228-DFBB669D9B1B}"/>
              </a:ext>
            </a:extLst>
          </p:cNvPr>
          <p:cNvSpPr>
            <a:spLocks noGrp="1"/>
          </p:cNvSpPr>
          <p:nvPr>
            <p:ph type="pic" sz="quarter" idx="13"/>
          </p:nvPr>
        </p:nvSpPr>
        <p:spPr>
          <a:xfrm>
            <a:off x="7814847" y="779463"/>
            <a:ext cx="3597275" cy="5307012"/>
          </a:xfrm>
          <a:solidFill>
            <a:schemeClr val="bg1"/>
          </a:solidFill>
        </p:spPr>
        <p:txBody>
          <a:bodyPr anchor="ctr">
            <a:normAutofit/>
          </a:bodyPr>
          <a:lstStyle>
            <a:lvl1pPr marL="0" indent="0" algn="ctr">
              <a:buNone/>
              <a:defRPr sz="1400" cap="none" baseline="0"/>
            </a:lvl1pPr>
          </a:lstStyle>
          <a:p>
            <a:r>
              <a:rPr lang="en-US"/>
              <a:t>Click icon to add picture</a:t>
            </a:r>
            <a:endParaRPr lang="en-CA"/>
          </a:p>
        </p:txBody>
      </p:sp>
      <p:sp>
        <p:nvSpPr>
          <p:cNvPr id="9" name="Content Placeholder 2">
            <a:extLst>
              <a:ext uri="{FF2B5EF4-FFF2-40B4-BE49-F238E27FC236}">
                <a16:creationId xmlns:a16="http://schemas.microsoft.com/office/drawing/2014/main" id="{76B2B605-D4F1-472D-1F48-1B728B034B3D}"/>
              </a:ext>
            </a:extLst>
          </p:cNvPr>
          <p:cNvSpPr>
            <a:spLocks noGrp="1"/>
          </p:cNvSpPr>
          <p:nvPr>
            <p:ph idx="1"/>
          </p:nvPr>
        </p:nvSpPr>
        <p:spPr>
          <a:xfrm>
            <a:off x="511175" y="1196975"/>
            <a:ext cx="6175230" cy="496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3">
            <a:extLst>
              <a:ext uri="{FF2B5EF4-FFF2-40B4-BE49-F238E27FC236}">
                <a16:creationId xmlns:a16="http://schemas.microsoft.com/office/drawing/2014/main" id="{E6EFB002-3B8B-518E-813F-BB13E6FB393E}"/>
              </a:ext>
            </a:extLst>
          </p:cNvPr>
          <p:cNvSpPr>
            <a:spLocks noGrp="1"/>
          </p:cNvSpPr>
          <p:nvPr>
            <p:ph type="title" hasCustomPrompt="1"/>
          </p:nvPr>
        </p:nvSpPr>
        <p:spPr>
          <a:xfrm>
            <a:off x="515380" y="333375"/>
            <a:ext cx="6178028" cy="647701"/>
          </a:xfrm>
        </p:spPr>
        <p:txBody>
          <a:bodyPr/>
          <a:lstStyle/>
          <a:p>
            <a:r>
              <a:rPr lang="en-US"/>
              <a:t>Click to edit master title style</a:t>
            </a:r>
            <a:endParaRPr lang="en-CA"/>
          </a:p>
        </p:txBody>
      </p:sp>
      <p:sp>
        <p:nvSpPr>
          <p:cNvPr id="8" name="Footer Placeholder 4">
            <a:extLst>
              <a:ext uri="{FF2B5EF4-FFF2-40B4-BE49-F238E27FC236}">
                <a16:creationId xmlns:a16="http://schemas.microsoft.com/office/drawing/2014/main" id="{FA2A1F90-7E28-C922-D730-842440DECD39}"/>
              </a:ext>
            </a:extLst>
          </p:cNvPr>
          <p:cNvSpPr>
            <a:spLocks noGrp="1"/>
          </p:cNvSpPr>
          <p:nvPr>
            <p:ph type="ftr" sz="quarter" idx="11"/>
          </p:nvPr>
        </p:nvSpPr>
        <p:spPr>
          <a:xfrm>
            <a:off x="508001" y="6381750"/>
            <a:ext cx="6185030" cy="287610"/>
          </a:xfrm>
        </p:spPr>
        <p:txBody>
          <a:bodyPr/>
          <a:lstStyle/>
          <a:p>
            <a:endParaRPr lang="en-US"/>
          </a:p>
        </p:txBody>
      </p:sp>
      <p:sp>
        <p:nvSpPr>
          <p:cNvPr id="2" name="Slide Number Placeholder 5">
            <a:extLst>
              <a:ext uri="{FF2B5EF4-FFF2-40B4-BE49-F238E27FC236}">
                <a16:creationId xmlns:a16="http://schemas.microsoft.com/office/drawing/2014/main" id="{56DA9A20-6C19-36A5-3E41-223CF4E23D78}"/>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bg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5" name="TextBox 4">
            <a:extLst>
              <a:ext uri="{FF2B5EF4-FFF2-40B4-BE49-F238E27FC236}">
                <a16:creationId xmlns:a16="http://schemas.microsoft.com/office/drawing/2014/main" id="{16C05404-868E-C3B7-AB01-4C119E6088E0}"/>
              </a:ext>
            </a:extLst>
          </p:cNvPr>
          <p:cNvSpPr txBox="1"/>
          <p:nvPr userDrawn="1"/>
        </p:nvSpPr>
        <p:spPr>
          <a:xfrm>
            <a:off x="6218530" y="6480000"/>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bg2"/>
                </a:solidFill>
              </a:rPr>
              <a:t>Confidential – Qualcomm Technologies, Inc. and/or its affiliated companies – May Contain Trade Secrets</a:t>
            </a:r>
          </a:p>
        </p:txBody>
      </p:sp>
    </p:spTree>
    <p:extLst>
      <p:ext uri="{BB962C8B-B14F-4D97-AF65-F5344CB8AC3E}">
        <p14:creationId xmlns:p14="http://schemas.microsoft.com/office/powerpoint/2010/main" val="131229811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Right Frame Blue">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885B4C6-AE3E-3CCA-EBB2-3D1D965FEA3A}"/>
              </a:ext>
            </a:extLst>
          </p:cNvPr>
          <p:cNvSpPr/>
          <p:nvPr userDrawn="1"/>
        </p:nvSpPr>
        <p:spPr>
          <a:xfrm>
            <a:off x="7035385" y="0"/>
            <a:ext cx="5156616"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CA"/>
          </a:p>
        </p:txBody>
      </p:sp>
      <p:sp>
        <p:nvSpPr>
          <p:cNvPr id="10" name="Picture Placeholder 8">
            <a:extLst>
              <a:ext uri="{FF2B5EF4-FFF2-40B4-BE49-F238E27FC236}">
                <a16:creationId xmlns:a16="http://schemas.microsoft.com/office/drawing/2014/main" id="{EDBDB819-5BBB-9D82-F228-DFBB669D9B1B}"/>
              </a:ext>
            </a:extLst>
          </p:cNvPr>
          <p:cNvSpPr>
            <a:spLocks noGrp="1"/>
          </p:cNvSpPr>
          <p:nvPr>
            <p:ph type="pic" sz="quarter" idx="13"/>
          </p:nvPr>
        </p:nvSpPr>
        <p:spPr>
          <a:xfrm>
            <a:off x="7814847" y="779463"/>
            <a:ext cx="3597275" cy="5307012"/>
          </a:xfrm>
          <a:solidFill>
            <a:schemeClr val="bg1"/>
          </a:solidFill>
        </p:spPr>
        <p:txBody>
          <a:bodyPr anchor="ctr">
            <a:normAutofit/>
          </a:bodyPr>
          <a:lstStyle>
            <a:lvl1pPr marL="0" indent="0" algn="ctr">
              <a:buNone/>
              <a:defRPr sz="1400" cap="none" baseline="0"/>
            </a:lvl1pPr>
          </a:lstStyle>
          <a:p>
            <a:r>
              <a:rPr lang="en-US"/>
              <a:t>Click icon to add picture</a:t>
            </a:r>
            <a:endParaRPr lang="en-CA"/>
          </a:p>
        </p:txBody>
      </p:sp>
      <p:sp>
        <p:nvSpPr>
          <p:cNvPr id="9" name="Content Placeholder 2">
            <a:extLst>
              <a:ext uri="{FF2B5EF4-FFF2-40B4-BE49-F238E27FC236}">
                <a16:creationId xmlns:a16="http://schemas.microsoft.com/office/drawing/2014/main" id="{DC79DC06-DED2-375F-9C2B-332C21F36165}"/>
              </a:ext>
            </a:extLst>
          </p:cNvPr>
          <p:cNvSpPr>
            <a:spLocks noGrp="1"/>
          </p:cNvSpPr>
          <p:nvPr>
            <p:ph idx="1"/>
          </p:nvPr>
        </p:nvSpPr>
        <p:spPr>
          <a:xfrm>
            <a:off x="511175" y="1196975"/>
            <a:ext cx="6175230" cy="496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3">
            <a:extLst>
              <a:ext uri="{FF2B5EF4-FFF2-40B4-BE49-F238E27FC236}">
                <a16:creationId xmlns:a16="http://schemas.microsoft.com/office/drawing/2014/main" id="{27F5B9F2-8FC5-067B-211C-D0ADA9056FFC}"/>
              </a:ext>
            </a:extLst>
          </p:cNvPr>
          <p:cNvSpPr>
            <a:spLocks noGrp="1"/>
          </p:cNvSpPr>
          <p:nvPr>
            <p:ph type="title" hasCustomPrompt="1"/>
          </p:nvPr>
        </p:nvSpPr>
        <p:spPr>
          <a:xfrm>
            <a:off x="515380" y="333375"/>
            <a:ext cx="6178028" cy="647701"/>
          </a:xfrm>
        </p:spPr>
        <p:txBody>
          <a:bodyPr/>
          <a:lstStyle/>
          <a:p>
            <a:r>
              <a:rPr lang="en-US"/>
              <a:t>Click to edit master title style</a:t>
            </a:r>
            <a:endParaRPr lang="en-CA"/>
          </a:p>
        </p:txBody>
      </p:sp>
      <p:sp>
        <p:nvSpPr>
          <p:cNvPr id="12" name="Footer Placeholder 4">
            <a:extLst>
              <a:ext uri="{FF2B5EF4-FFF2-40B4-BE49-F238E27FC236}">
                <a16:creationId xmlns:a16="http://schemas.microsoft.com/office/drawing/2014/main" id="{D30C6C44-061E-442D-E636-BE73E3F84E89}"/>
              </a:ext>
            </a:extLst>
          </p:cNvPr>
          <p:cNvSpPr>
            <a:spLocks noGrp="1"/>
          </p:cNvSpPr>
          <p:nvPr>
            <p:ph type="ftr" sz="quarter" idx="11"/>
          </p:nvPr>
        </p:nvSpPr>
        <p:spPr>
          <a:xfrm>
            <a:off x="508001" y="6381750"/>
            <a:ext cx="6185030" cy="287610"/>
          </a:xfrm>
        </p:spPr>
        <p:txBody>
          <a:bodyPr/>
          <a:lstStyle/>
          <a:p>
            <a:endParaRPr lang="en-US"/>
          </a:p>
        </p:txBody>
      </p:sp>
      <p:sp>
        <p:nvSpPr>
          <p:cNvPr id="2" name="Slide Number Placeholder 5">
            <a:extLst>
              <a:ext uri="{FF2B5EF4-FFF2-40B4-BE49-F238E27FC236}">
                <a16:creationId xmlns:a16="http://schemas.microsoft.com/office/drawing/2014/main" id="{B561E670-2F71-6D81-7C47-3954CD5B99E1}"/>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bg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5" name="TextBox 4">
            <a:extLst>
              <a:ext uri="{FF2B5EF4-FFF2-40B4-BE49-F238E27FC236}">
                <a16:creationId xmlns:a16="http://schemas.microsoft.com/office/drawing/2014/main" id="{801CEA13-9359-E73A-30FB-F4D58DDF631F}"/>
              </a:ext>
            </a:extLst>
          </p:cNvPr>
          <p:cNvSpPr txBox="1"/>
          <p:nvPr userDrawn="1"/>
        </p:nvSpPr>
        <p:spPr>
          <a:xfrm>
            <a:off x="6218530" y="6480000"/>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bg2"/>
                </a:solidFill>
              </a:rPr>
              <a:t>Confidential – Qualcomm Technologies, Inc. and/or its affiliated companies – May Contain Trade Secrets</a:t>
            </a:r>
          </a:p>
        </p:txBody>
      </p:sp>
    </p:spTree>
    <p:extLst>
      <p:ext uri="{BB962C8B-B14F-4D97-AF65-F5344CB8AC3E}">
        <p14:creationId xmlns:p14="http://schemas.microsoft.com/office/powerpoint/2010/main" val="97446674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Right Frame Purple">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885B4C6-AE3E-3CCA-EBB2-3D1D965FEA3A}"/>
              </a:ext>
            </a:extLst>
          </p:cNvPr>
          <p:cNvSpPr/>
          <p:nvPr userDrawn="1"/>
        </p:nvSpPr>
        <p:spPr>
          <a:xfrm>
            <a:off x="7035385" y="0"/>
            <a:ext cx="5156616"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CA"/>
          </a:p>
        </p:txBody>
      </p:sp>
      <p:sp>
        <p:nvSpPr>
          <p:cNvPr id="10" name="Picture Placeholder 8">
            <a:extLst>
              <a:ext uri="{FF2B5EF4-FFF2-40B4-BE49-F238E27FC236}">
                <a16:creationId xmlns:a16="http://schemas.microsoft.com/office/drawing/2014/main" id="{EDBDB819-5BBB-9D82-F228-DFBB669D9B1B}"/>
              </a:ext>
            </a:extLst>
          </p:cNvPr>
          <p:cNvSpPr>
            <a:spLocks noGrp="1"/>
          </p:cNvSpPr>
          <p:nvPr>
            <p:ph type="pic" sz="quarter" idx="13"/>
          </p:nvPr>
        </p:nvSpPr>
        <p:spPr>
          <a:xfrm>
            <a:off x="7814847" y="779463"/>
            <a:ext cx="3597275" cy="5307012"/>
          </a:xfrm>
          <a:solidFill>
            <a:schemeClr val="bg1"/>
          </a:solidFill>
        </p:spPr>
        <p:txBody>
          <a:bodyPr anchor="ctr">
            <a:normAutofit/>
          </a:bodyPr>
          <a:lstStyle>
            <a:lvl1pPr marL="0" indent="0" algn="ctr">
              <a:buNone/>
              <a:defRPr sz="1400" cap="none" baseline="0"/>
            </a:lvl1pPr>
          </a:lstStyle>
          <a:p>
            <a:r>
              <a:rPr lang="en-US"/>
              <a:t>Click icon to add picture</a:t>
            </a:r>
            <a:endParaRPr lang="en-CA"/>
          </a:p>
        </p:txBody>
      </p:sp>
      <p:sp>
        <p:nvSpPr>
          <p:cNvPr id="9" name="Content Placeholder 2">
            <a:extLst>
              <a:ext uri="{FF2B5EF4-FFF2-40B4-BE49-F238E27FC236}">
                <a16:creationId xmlns:a16="http://schemas.microsoft.com/office/drawing/2014/main" id="{6A103AAB-722A-55AA-6F8C-7B349D8F01AC}"/>
              </a:ext>
            </a:extLst>
          </p:cNvPr>
          <p:cNvSpPr>
            <a:spLocks noGrp="1"/>
          </p:cNvSpPr>
          <p:nvPr>
            <p:ph idx="1"/>
          </p:nvPr>
        </p:nvSpPr>
        <p:spPr>
          <a:xfrm>
            <a:off x="511175" y="1196975"/>
            <a:ext cx="6175230" cy="496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3">
            <a:extLst>
              <a:ext uri="{FF2B5EF4-FFF2-40B4-BE49-F238E27FC236}">
                <a16:creationId xmlns:a16="http://schemas.microsoft.com/office/drawing/2014/main" id="{606D24F9-3B8F-730A-157F-6DB7FD56373C}"/>
              </a:ext>
            </a:extLst>
          </p:cNvPr>
          <p:cNvSpPr>
            <a:spLocks noGrp="1"/>
          </p:cNvSpPr>
          <p:nvPr>
            <p:ph type="title" hasCustomPrompt="1"/>
          </p:nvPr>
        </p:nvSpPr>
        <p:spPr>
          <a:xfrm>
            <a:off x="515380" y="333375"/>
            <a:ext cx="6178028" cy="647701"/>
          </a:xfrm>
        </p:spPr>
        <p:txBody>
          <a:bodyPr/>
          <a:lstStyle/>
          <a:p>
            <a:r>
              <a:rPr lang="en-US"/>
              <a:t>Click to edit master title style</a:t>
            </a:r>
            <a:endParaRPr lang="en-CA"/>
          </a:p>
        </p:txBody>
      </p:sp>
      <p:sp>
        <p:nvSpPr>
          <p:cNvPr id="12" name="Footer Placeholder 4">
            <a:extLst>
              <a:ext uri="{FF2B5EF4-FFF2-40B4-BE49-F238E27FC236}">
                <a16:creationId xmlns:a16="http://schemas.microsoft.com/office/drawing/2014/main" id="{D80F8829-FD50-E35C-9F7E-B7B51767C0C1}"/>
              </a:ext>
            </a:extLst>
          </p:cNvPr>
          <p:cNvSpPr>
            <a:spLocks noGrp="1"/>
          </p:cNvSpPr>
          <p:nvPr>
            <p:ph type="ftr" sz="quarter" idx="11"/>
          </p:nvPr>
        </p:nvSpPr>
        <p:spPr>
          <a:xfrm>
            <a:off x="508001" y="6381750"/>
            <a:ext cx="6185030" cy="287610"/>
          </a:xfrm>
        </p:spPr>
        <p:txBody>
          <a:bodyPr/>
          <a:lstStyle/>
          <a:p>
            <a:endParaRPr lang="en-US"/>
          </a:p>
        </p:txBody>
      </p:sp>
      <p:sp>
        <p:nvSpPr>
          <p:cNvPr id="2" name="Slide Number Placeholder 5">
            <a:extLst>
              <a:ext uri="{FF2B5EF4-FFF2-40B4-BE49-F238E27FC236}">
                <a16:creationId xmlns:a16="http://schemas.microsoft.com/office/drawing/2014/main" id="{DA267CFF-08DA-3A37-B88E-43E7832703C2}"/>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bg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5" name="TextBox 4">
            <a:extLst>
              <a:ext uri="{FF2B5EF4-FFF2-40B4-BE49-F238E27FC236}">
                <a16:creationId xmlns:a16="http://schemas.microsoft.com/office/drawing/2014/main" id="{E843CEA5-817E-A401-FA3B-913580761AFB}"/>
              </a:ext>
            </a:extLst>
          </p:cNvPr>
          <p:cNvSpPr txBox="1"/>
          <p:nvPr userDrawn="1"/>
        </p:nvSpPr>
        <p:spPr>
          <a:xfrm>
            <a:off x="6218530" y="6480000"/>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bg2"/>
                </a:solidFill>
              </a:rPr>
              <a:t>Confidential – Qualcomm Technologies, Inc. and/or its affiliated companies – May Contain Trade Secrets</a:t>
            </a:r>
          </a:p>
        </p:txBody>
      </p:sp>
    </p:spTree>
    <p:extLst>
      <p:ext uri="{BB962C8B-B14F-4D97-AF65-F5344CB8AC3E}">
        <p14:creationId xmlns:p14="http://schemas.microsoft.com/office/powerpoint/2010/main" val="54756488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ircle Heartbeat Red Left">
    <p:bg>
      <p:bgRef idx="1001">
        <a:schemeClr val="bg1"/>
      </p:bgRef>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47E6137-27FD-129E-73D9-9EEEE8055788}"/>
              </a:ext>
            </a:extLst>
          </p:cNvPr>
          <p:cNvSpPr>
            <a:spLocks noGrp="1"/>
          </p:cNvSpPr>
          <p:nvPr>
            <p:ph type="title" hasCustomPrompt="1"/>
          </p:nvPr>
        </p:nvSpPr>
        <p:spPr>
          <a:xfrm>
            <a:off x="5505972" y="333374"/>
            <a:ext cx="6178028" cy="647701"/>
          </a:xfrm>
        </p:spPr>
        <p:txBody>
          <a:bodyPr/>
          <a:lstStyle/>
          <a:p>
            <a:r>
              <a:rPr lang="en-US"/>
              <a:t>Click to edit master title style</a:t>
            </a:r>
            <a:endParaRPr lang="en-CA"/>
          </a:p>
        </p:txBody>
      </p:sp>
      <p:pic>
        <p:nvPicPr>
          <p:cNvPr id="11" name="Picture 10">
            <a:extLst>
              <a:ext uri="{FF2B5EF4-FFF2-40B4-BE49-F238E27FC236}">
                <a16:creationId xmlns:a16="http://schemas.microsoft.com/office/drawing/2014/main" id="{9EBEDFEA-FC03-EF05-5E1A-FDD38A0B79B5}"/>
              </a:ext>
            </a:extLst>
          </p:cNvPr>
          <p:cNvPicPr>
            <a:picLocks noChangeAspect="1"/>
          </p:cNvPicPr>
          <p:nvPr userDrawn="1"/>
        </p:nvPicPr>
        <p:blipFill rotWithShape="1">
          <a:blip r:embed="rId2">
            <a:alphaModFix/>
            <a:extLst>
              <a:ext uri="{28A0092B-C50C-407E-A947-70E740481C1C}">
                <a14:useLocalDpi xmlns:a14="http://schemas.microsoft.com/office/drawing/2010/main"/>
              </a:ext>
            </a:extLst>
          </a:blip>
          <a:srcRect/>
          <a:stretch/>
        </p:blipFill>
        <p:spPr>
          <a:xfrm>
            <a:off x="0" y="-1"/>
            <a:ext cx="5153424" cy="6858001"/>
          </a:xfrm>
          <a:prstGeom prst="rect">
            <a:avLst/>
          </a:prstGeom>
        </p:spPr>
      </p:pic>
      <p:sp>
        <p:nvSpPr>
          <p:cNvPr id="8" name="Content Placeholder 2">
            <a:extLst>
              <a:ext uri="{FF2B5EF4-FFF2-40B4-BE49-F238E27FC236}">
                <a16:creationId xmlns:a16="http://schemas.microsoft.com/office/drawing/2014/main" id="{B3A21A80-C7C6-8E77-66F0-CC6DFD02EB13}"/>
              </a:ext>
            </a:extLst>
          </p:cNvPr>
          <p:cNvSpPr>
            <a:spLocks noGrp="1"/>
          </p:cNvSpPr>
          <p:nvPr>
            <p:ph idx="1"/>
          </p:nvPr>
        </p:nvSpPr>
        <p:spPr>
          <a:xfrm>
            <a:off x="5483225" y="1196975"/>
            <a:ext cx="6193394" cy="48177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4">
            <a:extLst>
              <a:ext uri="{FF2B5EF4-FFF2-40B4-BE49-F238E27FC236}">
                <a16:creationId xmlns:a16="http://schemas.microsoft.com/office/drawing/2014/main" id="{F6824001-F3D9-8AE8-A493-39783795E8E9}"/>
              </a:ext>
            </a:extLst>
          </p:cNvPr>
          <p:cNvSpPr>
            <a:spLocks noGrp="1"/>
          </p:cNvSpPr>
          <p:nvPr>
            <p:ph type="ftr" sz="quarter" idx="11"/>
          </p:nvPr>
        </p:nvSpPr>
        <p:spPr>
          <a:xfrm>
            <a:off x="5483225" y="6176010"/>
            <a:ext cx="1649094" cy="448310"/>
          </a:xfrm>
        </p:spPr>
        <p:txBody>
          <a:bodyPr anchor="b"/>
          <a:lstStyle/>
          <a:p>
            <a:endParaRPr lang="en-US"/>
          </a:p>
        </p:txBody>
      </p:sp>
      <p:sp>
        <p:nvSpPr>
          <p:cNvPr id="2" name="Slide Number Placeholder 5">
            <a:extLst>
              <a:ext uri="{FF2B5EF4-FFF2-40B4-BE49-F238E27FC236}">
                <a16:creationId xmlns:a16="http://schemas.microsoft.com/office/drawing/2014/main" id="{86DDA14F-3031-0057-0F74-BA8F4B4066B1}"/>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1">
                    <a:lumMod val="60000"/>
                    <a:lumOff val="40000"/>
                  </a:schemeClr>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Tree>
    <p:extLst>
      <p:ext uri="{BB962C8B-B14F-4D97-AF65-F5344CB8AC3E}">
        <p14:creationId xmlns:p14="http://schemas.microsoft.com/office/powerpoint/2010/main" val="33704487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454">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Square Heartbeat Red + Gold Badge Left">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FF14A9A-F615-20AD-804D-C615A6BD9E1B}"/>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0"/>
            <a:ext cx="5159375" cy="6858000"/>
          </a:xfrm>
          <a:prstGeom prst="rect">
            <a:avLst/>
          </a:prstGeom>
        </p:spPr>
      </p:pic>
      <p:sp>
        <p:nvSpPr>
          <p:cNvPr id="11" name="Title 3">
            <a:extLst>
              <a:ext uri="{FF2B5EF4-FFF2-40B4-BE49-F238E27FC236}">
                <a16:creationId xmlns:a16="http://schemas.microsoft.com/office/drawing/2014/main" id="{D6AB7105-5D76-56EE-B733-BFF711096429}"/>
              </a:ext>
            </a:extLst>
          </p:cNvPr>
          <p:cNvSpPr>
            <a:spLocks noGrp="1"/>
          </p:cNvSpPr>
          <p:nvPr>
            <p:ph type="title" hasCustomPrompt="1"/>
          </p:nvPr>
        </p:nvSpPr>
        <p:spPr>
          <a:xfrm>
            <a:off x="5505972" y="333374"/>
            <a:ext cx="6178028" cy="647701"/>
          </a:xfrm>
        </p:spPr>
        <p:txBody>
          <a:bodyPr/>
          <a:lstStyle/>
          <a:p>
            <a:r>
              <a:rPr lang="en-US"/>
              <a:t>Click to edit master title style</a:t>
            </a:r>
            <a:endParaRPr lang="en-CA"/>
          </a:p>
        </p:txBody>
      </p:sp>
      <p:sp>
        <p:nvSpPr>
          <p:cNvPr id="12" name="Content Placeholder 2">
            <a:extLst>
              <a:ext uri="{FF2B5EF4-FFF2-40B4-BE49-F238E27FC236}">
                <a16:creationId xmlns:a16="http://schemas.microsoft.com/office/drawing/2014/main" id="{0FC54413-3A75-AF3B-F4D4-E2DBAB84139E}"/>
              </a:ext>
            </a:extLst>
          </p:cNvPr>
          <p:cNvSpPr>
            <a:spLocks noGrp="1"/>
          </p:cNvSpPr>
          <p:nvPr>
            <p:ph idx="1"/>
          </p:nvPr>
        </p:nvSpPr>
        <p:spPr>
          <a:xfrm>
            <a:off x="5483225" y="1196975"/>
            <a:ext cx="6193394" cy="48177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4">
            <a:extLst>
              <a:ext uri="{FF2B5EF4-FFF2-40B4-BE49-F238E27FC236}">
                <a16:creationId xmlns:a16="http://schemas.microsoft.com/office/drawing/2014/main" id="{8D1387ED-A648-BECE-D393-B52C8A2BFE12}"/>
              </a:ext>
            </a:extLst>
          </p:cNvPr>
          <p:cNvSpPr>
            <a:spLocks noGrp="1"/>
          </p:cNvSpPr>
          <p:nvPr>
            <p:ph type="ftr" sz="quarter" idx="11"/>
          </p:nvPr>
        </p:nvSpPr>
        <p:spPr>
          <a:xfrm>
            <a:off x="5483225" y="6176010"/>
            <a:ext cx="1649094" cy="448310"/>
          </a:xfrm>
        </p:spPr>
        <p:txBody>
          <a:bodyPr anchor="b"/>
          <a:lstStyle/>
          <a:p>
            <a:endParaRPr lang="en-US"/>
          </a:p>
        </p:txBody>
      </p:sp>
      <p:sp>
        <p:nvSpPr>
          <p:cNvPr id="2" name="Slide Number Placeholder 5">
            <a:extLst>
              <a:ext uri="{FF2B5EF4-FFF2-40B4-BE49-F238E27FC236}">
                <a16:creationId xmlns:a16="http://schemas.microsoft.com/office/drawing/2014/main" id="{D726C0AA-7327-3CD2-4D76-9B312EEFAC3D}"/>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1">
                    <a:lumMod val="60000"/>
                    <a:lumOff val="40000"/>
                  </a:schemeClr>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Tree>
    <p:extLst>
      <p:ext uri="{BB962C8B-B14F-4D97-AF65-F5344CB8AC3E}">
        <p14:creationId xmlns:p14="http://schemas.microsoft.com/office/powerpoint/2010/main" val="347436603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454">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quare Heartbeat Red + Black Badge Left">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F956975-F2AB-B3DF-1546-C2E67F61D39B}"/>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0"/>
            <a:ext cx="5159375" cy="6858000"/>
          </a:xfrm>
          <a:prstGeom prst="rect">
            <a:avLst/>
          </a:prstGeom>
        </p:spPr>
      </p:pic>
      <p:sp>
        <p:nvSpPr>
          <p:cNvPr id="11" name="Title 3">
            <a:extLst>
              <a:ext uri="{FF2B5EF4-FFF2-40B4-BE49-F238E27FC236}">
                <a16:creationId xmlns:a16="http://schemas.microsoft.com/office/drawing/2014/main" id="{7D6C31FE-1A61-A860-16C9-632AC0F2B8F0}"/>
              </a:ext>
            </a:extLst>
          </p:cNvPr>
          <p:cNvSpPr>
            <a:spLocks noGrp="1"/>
          </p:cNvSpPr>
          <p:nvPr>
            <p:ph type="title" hasCustomPrompt="1"/>
          </p:nvPr>
        </p:nvSpPr>
        <p:spPr>
          <a:xfrm>
            <a:off x="5505972" y="333374"/>
            <a:ext cx="6178028" cy="647701"/>
          </a:xfrm>
        </p:spPr>
        <p:txBody>
          <a:bodyPr/>
          <a:lstStyle/>
          <a:p>
            <a:r>
              <a:rPr lang="en-US"/>
              <a:t>Click to edit master title style</a:t>
            </a:r>
            <a:endParaRPr lang="en-CA"/>
          </a:p>
        </p:txBody>
      </p:sp>
      <p:sp>
        <p:nvSpPr>
          <p:cNvPr id="12" name="Content Placeholder 2">
            <a:extLst>
              <a:ext uri="{FF2B5EF4-FFF2-40B4-BE49-F238E27FC236}">
                <a16:creationId xmlns:a16="http://schemas.microsoft.com/office/drawing/2014/main" id="{DA24024E-058F-A6C3-0664-8FF544C13208}"/>
              </a:ext>
            </a:extLst>
          </p:cNvPr>
          <p:cNvSpPr>
            <a:spLocks noGrp="1"/>
          </p:cNvSpPr>
          <p:nvPr>
            <p:ph idx="1"/>
          </p:nvPr>
        </p:nvSpPr>
        <p:spPr>
          <a:xfrm>
            <a:off x="5483225" y="1196975"/>
            <a:ext cx="6193394" cy="48177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4">
            <a:extLst>
              <a:ext uri="{FF2B5EF4-FFF2-40B4-BE49-F238E27FC236}">
                <a16:creationId xmlns:a16="http://schemas.microsoft.com/office/drawing/2014/main" id="{F3E79BC4-D73B-0F75-A5EE-B18A762305E6}"/>
              </a:ext>
            </a:extLst>
          </p:cNvPr>
          <p:cNvSpPr>
            <a:spLocks noGrp="1"/>
          </p:cNvSpPr>
          <p:nvPr>
            <p:ph type="ftr" sz="quarter" idx="11"/>
          </p:nvPr>
        </p:nvSpPr>
        <p:spPr>
          <a:xfrm>
            <a:off x="5483225" y="6176010"/>
            <a:ext cx="1649094" cy="448310"/>
          </a:xfrm>
        </p:spPr>
        <p:txBody>
          <a:bodyPr anchor="b"/>
          <a:lstStyle/>
          <a:p>
            <a:endParaRPr lang="en-US"/>
          </a:p>
        </p:txBody>
      </p:sp>
      <p:sp>
        <p:nvSpPr>
          <p:cNvPr id="2" name="Slide Number Placeholder 5">
            <a:extLst>
              <a:ext uri="{FF2B5EF4-FFF2-40B4-BE49-F238E27FC236}">
                <a16:creationId xmlns:a16="http://schemas.microsoft.com/office/drawing/2014/main" id="{387F1D96-88A3-875D-7AE3-C5B51E6F9F57}"/>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1">
                    <a:lumMod val="60000"/>
                    <a:lumOff val="40000"/>
                  </a:schemeClr>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Tree>
    <p:extLst>
      <p:ext uri="{BB962C8B-B14F-4D97-AF65-F5344CB8AC3E}">
        <p14:creationId xmlns:p14="http://schemas.microsoft.com/office/powerpoint/2010/main" val="316106207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454">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ircle Heartbeat Blue Left">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A4C8582-1719-F0B5-5FB1-8A7CA25917FE}"/>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0"/>
            <a:ext cx="5160050" cy="6858000"/>
          </a:xfrm>
          <a:prstGeom prst="rect">
            <a:avLst/>
          </a:prstGeom>
        </p:spPr>
      </p:pic>
      <p:sp>
        <p:nvSpPr>
          <p:cNvPr id="11" name="Title 3">
            <a:extLst>
              <a:ext uri="{FF2B5EF4-FFF2-40B4-BE49-F238E27FC236}">
                <a16:creationId xmlns:a16="http://schemas.microsoft.com/office/drawing/2014/main" id="{83C18585-A354-79DA-0D81-3EFFA5DB5CF6}"/>
              </a:ext>
            </a:extLst>
          </p:cNvPr>
          <p:cNvSpPr>
            <a:spLocks noGrp="1"/>
          </p:cNvSpPr>
          <p:nvPr>
            <p:ph type="title" hasCustomPrompt="1"/>
          </p:nvPr>
        </p:nvSpPr>
        <p:spPr>
          <a:xfrm>
            <a:off x="5505972" y="333374"/>
            <a:ext cx="6178028" cy="647701"/>
          </a:xfrm>
        </p:spPr>
        <p:txBody>
          <a:bodyPr/>
          <a:lstStyle/>
          <a:p>
            <a:r>
              <a:rPr lang="en-US"/>
              <a:t>Click to edit master title style</a:t>
            </a:r>
            <a:endParaRPr lang="en-CA"/>
          </a:p>
        </p:txBody>
      </p:sp>
      <p:sp>
        <p:nvSpPr>
          <p:cNvPr id="12" name="Content Placeholder 2">
            <a:extLst>
              <a:ext uri="{FF2B5EF4-FFF2-40B4-BE49-F238E27FC236}">
                <a16:creationId xmlns:a16="http://schemas.microsoft.com/office/drawing/2014/main" id="{2B57EC64-6679-7041-A90F-E03EDCF48174}"/>
              </a:ext>
            </a:extLst>
          </p:cNvPr>
          <p:cNvSpPr>
            <a:spLocks noGrp="1"/>
          </p:cNvSpPr>
          <p:nvPr>
            <p:ph idx="1"/>
          </p:nvPr>
        </p:nvSpPr>
        <p:spPr>
          <a:xfrm>
            <a:off x="5483225" y="1196975"/>
            <a:ext cx="6193394" cy="48177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4">
            <a:extLst>
              <a:ext uri="{FF2B5EF4-FFF2-40B4-BE49-F238E27FC236}">
                <a16:creationId xmlns:a16="http://schemas.microsoft.com/office/drawing/2014/main" id="{D1B4D10D-4630-391C-E0D9-1AFEDD18DB2B}"/>
              </a:ext>
            </a:extLst>
          </p:cNvPr>
          <p:cNvSpPr>
            <a:spLocks noGrp="1"/>
          </p:cNvSpPr>
          <p:nvPr>
            <p:ph type="ftr" sz="quarter" idx="11"/>
          </p:nvPr>
        </p:nvSpPr>
        <p:spPr>
          <a:xfrm>
            <a:off x="5483225" y="6176010"/>
            <a:ext cx="1649094" cy="448310"/>
          </a:xfrm>
        </p:spPr>
        <p:txBody>
          <a:bodyPr anchor="b"/>
          <a:lstStyle/>
          <a:p>
            <a:endParaRPr lang="en-US"/>
          </a:p>
        </p:txBody>
      </p:sp>
      <p:sp>
        <p:nvSpPr>
          <p:cNvPr id="2" name="Slide Number Placeholder 5">
            <a:extLst>
              <a:ext uri="{FF2B5EF4-FFF2-40B4-BE49-F238E27FC236}">
                <a16:creationId xmlns:a16="http://schemas.microsoft.com/office/drawing/2014/main" id="{4093D42C-0892-11CB-0195-FBC1C7FE813F}"/>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1">
                    <a:lumMod val="60000"/>
                    <a:lumOff val="40000"/>
                  </a:schemeClr>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Tree>
    <p:extLst>
      <p:ext uri="{BB962C8B-B14F-4D97-AF65-F5344CB8AC3E}">
        <p14:creationId xmlns:p14="http://schemas.microsoft.com/office/powerpoint/2010/main" val="331492544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454">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quare Heartbeat Blue + Gold Badge Left">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E74BDD5-0E6F-6AFD-7927-AF2459810A48}"/>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0"/>
            <a:ext cx="5159376" cy="6858000"/>
          </a:xfrm>
          <a:prstGeom prst="rect">
            <a:avLst/>
          </a:prstGeom>
        </p:spPr>
      </p:pic>
      <p:sp>
        <p:nvSpPr>
          <p:cNvPr id="11" name="Title 3">
            <a:extLst>
              <a:ext uri="{FF2B5EF4-FFF2-40B4-BE49-F238E27FC236}">
                <a16:creationId xmlns:a16="http://schemas.microsoft.com/office/drawing/2014/main" id="{6F2B675A-D72A-2489-E8E6-50EACC880A87}"/>
              </a:ext>
            </a:extLst>
          </p:cNvPr>
          <p:cNvSpPr>
            <a:spLocks noGrp="1"/>
          </p:cNvSpPr>
          <p:nvPr>
            <p:ph type="title" hasCustomPrompt="1"/>
          </p:nvPr>
        </p:nvSpPr>
        <p:spPr>
          <a:xfrm>
            <a:off x="5505972" y="333374"/>
            <a:ext cx="6178028" cy="647701"/>
          </a:xfrm>
        </p:spPr>
        <p:txBody>
          <a:bodyPr/>
          <a:lstStyle/>
          <a:p>
            <a:r>
              <a:rPr lang="en-US"/>
              <a:t>Click to edit master title style</a:t>
            </a:r>
            <a:endParaRPr lang="en-CA"/>
          </a:p>
        </p:txBody>
      </p:sp>
      <p:sp>
        <p:nvSpPr>
          <p:cNvPr id="12" name="Content Placeholder 2">
            <a:extLst>
              <a:ext uri="{FF2B5EF4-FFF2-40B4-BE49-F238E27FC236}">
                <a16:creationId xmlns:a16="http://schemas.microsoft.com/office/drawing/2014/main" id="{D625ECF6-5573-5781-E8E1-F7B22C01E4FB}"/>
              </a:ext>
            </a:extLst>
          </p:cNvPr>
          <p:cNvSpPr>
            <a:spLocks noGrp="1"/>
          </p:cNvSpPr>
          <p:nvPr>
            <p:ph idx="1"/>
          </p:nvPr>
        </p:nvSpPr>
        <p:spPr>
          <a:xfrm>
            <a:off x="5483225" y="1196975"/>
            <a:ext cx="6193394" cy="48177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4">
            <a:extLst>
              <a:ext uri="{FF2B5EF4-FFF2-40B4-BE49-F238E27FC236}">
                <a16:creationId xmlns:a16="http://schemas.microsoft.com/office/drawing/2014/main" id="{88A96414-0501-E100-BFFD-3A4DD193DDCF}"/>
              </a:ext>
            </a:extLst>
          </p:cNvPr>
          <p:cNvSpPr>
            <a:spLocks noGrp="1"/>
          </p:cNvSpPr>
          <p:nvPr>
            <p:ph type="ftr" sz="quarter" idx="11"/>
          </p:nvPr>
        </p:nvSpPr>
        <p:spPr>
          <a:xfrm>
            <a:off x="5483225" y="6176010"/>
            <a:ext cx="1649094" cy="448310"/>
          </a:xfrm>
        </p:spPr>
        <p:txBody>
          <a:bodyPr anchor="b"/>
          <a:lstStyle/>
          <a:p>
            <a:endParaRPr lang="en-US"/>
          </a:p>
        </p:txBody>
      </p:sp>
      <p:sp>
        <p:nvSpPr>
          <p:cNvPr id="2" name="Slide Number Placeholder 5">
            <a:extLst>
              <a:ext uri="{FF2B5EF4-FFF2-40B4-BE49-F238E27FC236}">
                <a16:creationId xmlns:a16="http://schemas.microsoft.com/office/drawing/2014/main" id="{1322164D-A26B-596E-1C2B-72BBF958857B}"/>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1">
                    <a:lumMod val="60000"/>
                    <a:lumOff val="40000"/>
                  </a:schemeClr>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Tree>
    <p:extLst>
      <p:ext uri="{BB962C8B-B14F-4D97-AF65-F5344CB8AC3E}">
        <p14:creationId xmlns:p14="http://schemas.microsoft.com/office/powerpoint/2010/main" val="3317860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454">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quare Heartbeat Blue + Black Badge Left">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1553F3F-373A-BD72-ACA0-C144F956AA3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0"/>
            <a:ext cx="5159375" cy="6858000"/>
          </a:xfrm>
          <a:prstGeom prst="rect">
            <a:avLst/>
          </a:prstGeom>
        </p:spPr>
      </p:pic>
      <p:sp>
        <p:nvSpPr>
          <p:cNvPr id="11" name="Title 3">
            <a:extLst>
              <a:ext uri="{FF2B5EF4-FFF2-40B4-BE49-F238E27FC236}">
                <a16:creationId xmlns:a16="http://schemas.microsoft.com/office/drawing/2014/main" id="{BBF1CFAE-6111-D5AF-C245-3606C670C410}"/>
              </a:ext>
            </a:extLst>
          </p:cNvPr>
          <p:cNvSpPr>
            <a:spLocks noGrp="1"/>
          </p:cNvSpPr>
          <p:nvPr>
            <p:ph type="title" hasCustomPrompt="1"/>
          </p:nvPr>
        </p:nvSpPr>
        <p:spPr>
          <a:xfrm>
            <a:off x="5505972" y="333374"/>
            <a:ext cx="6178028" cy="647701"/>
          </a:xfrm>
        </p:spPr>
        <p:txBody>
          <a:bodyPr/>
          <a:lstStyle/>
          <a:p>
            <a:r>
              <a:rPr lang="en-US"/>
              <a:t>Click to edit master title style</a:t>
            </a:r>
            <a:endParaRPr lang="en-CA"/>
          </a:p>
        </p:txBody>
      </p:sp>
      <p:sp>
        <p:nvSpPr>
          <p:cNvPr id="12" name="Content Placeholder 2">
            <a:extLst>
              <a:ext uri="{FF2B5EF4-FFF2-40B4-BE49-F238E27FC236}">
                <a16:creationId xmlns:a16="http://schemas.microsoft.com/office/drawing/2014/main" id="{172D8428-666F-9AA1-AACE-C1C285915CC2}"/>
              </a:ext>
            </a:extLst>
          </p:cNvPr>
          <p:cNvSpPr>
            <a:spLocks noGrp="1"/>
          </p:cNvSpPr>
          <p:nvPr>
            <p:ph idx="1"/>
          </p:nvPr>
        </p:nvSpPr>
        <p:spPr>
          <a:xfrm>
            <a:off x="5483225" y="1196975"/>
            <a:ext cx="6193394" cy="48177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4">
            <a:extLst>
              <a:ext uri="{FF2B5EF4-FFF2-40B4-BE49-F238E27FC236}">
                <a16:creationId xmlns:a16="http://schemas.microsoft.com/office/drawing/2014/main" id="{4A4907B9-1FDB-0E6B-43D3-F10AC26B7715}"/>
              </a:ext>
            </a:extLst>
          </p:cNvPr>
          <p:cNvSpPr>
            <a:spLocks noGrp="1"/>
          </p:cNvSpPr>
          <p:nvPr>
            <p:ph type="ftr" sz="quarter" idx="11"/>
          </p:nvPr>
        </p:nvSpPr>
        <p:spPr>
          <a:xfrm>
            <a:off x="5483225" y="6176010"/>
            <a:ext cx="1649094" cy="448310"/>
          </a:xfrm>
        </p:spPr>
        <p:txBody>
          <a:bodyPr anchor="b"/>
          <a:lstStyle/>
          <a:p>
            <a:endParaRPr lang="en-US"/>
          </a:p>
        </p:txBody>
      </p:sp>
      <p:sp>
        <p:nvSpPr>
          <p:cNvPr id="2" name="Slide Number Placeholder 5">
            <a:extLst>
              <a:ext uri="{FF2B5EF4-FFF2-40B4-BE49-F238E27FC236}">
                <a16:creationId xmlns:a16="http://schemas.microsoft.com/office/drawing/2014/main" id="{E186A172-C45B-F7F4-D686-59AA3D4CA492}"/>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1">
                    <a:lumMod val="60000"/>
                    <a:lumOff val="40000"/>
                  </a:schemeClr>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Tree>
    <p:extLst>
      <p:ext uri="{BB962C8B-B14F-4D97-AF65-F5344CB8AC3E}">
        <p14:creationId xmlns:p14="http://schemas.microsoft.com/office/powerpoint/2010/main" val="171408184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454">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ircle Heartbeat Purple Left">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19EEA2-6DD3-5967-1724-427A1EDCB701}"/>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0"/>
            <a:ext cx="5160050" cy="6858000"/>
          </a:xfrm>
          <a:prstGeom prst="rect">
            <a:avLst/>
          </a:prstGeom>
        </p:spPr>
      </p:pic>
      <p:sp>
        <p:nvSpPr>
          <p:cNvPr id="11" name="Title 3">
            <a:extLst>
              <a:ext uri="{FF2B5EF4-FFF2-40B4-BE49-F238E27FC236}">
                <a16:creationId xmlns:a16="http://schemas.microsoft.com/office/drawing/2014/main" id="{1DB39A53-F354-9C11-3BE4-C914A92279BD}"/>
              </a:ext>
            </a:extLst>
          </p:cNvPr>
          <p:cNvSpPr>
            <a:spLocks noGrp="1"/>
          </p:cNvSpPr>
          <p:nvPr>
            <p:ph type="title" hasCustomPrompt="1"/>
          </p:nvPr>
        </p:nvSpPr>
        <p:spPr>
          <a:xfrm>
            <a:off x="5505972" y="333374"/>
            <a:ext cx="6178028" cy="647701"/>
          </a:xfrm>
        </p:spPr>
        <p:txBody>
          <a:bodyPr/>
          <a:lstStyle/>
          <a:p>
            <a:r>
              <a:rPr lang="en-US"/>
              <a:t>Click to edit master title style</a:t>
            </a:r>
            <a:endParaRPr lang="en-CA"/>
          </a:p>
        </p:txBody>
      </p:sp>
      <p:sp>
        <p:nvSpPr>
          <p:cNvPr id="12" name="Content Placeholder 2">
            <a:extLst>
              <a:ext uri="{FF2B5EF4-FFF2-40B4-BE49-F238E27FC236}">
                <a16:creationId xmlns:a16="http://schemas.microsoft.com/office/drawing/2014/main" id="{C292E128-EE61-B05C-F5F0-8DB50070E70F}"/>
              </a:ext>
            </a:extLst>
          </p:cNvPr>
          <p:cNvSpPr>
            <a:spLocks noGrp="1"/>
          </p:cNvSpPr>
          <p:nvPr>
            <p:ph idx="1"/>
          </p:nvPr>
        </p:nvSpPr>
        <p:spPr>
          <a:xfrm>
            <a:off x="5483225" y="1196975"/>
            <a:ext cx="6193394" cy="48177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4">
            <a:extLst>
              <a:ext uri="{FF2B5EF4-FFF2-40B4-BE49-F238E27FC236}">
                <a16:creationId xmlns:a16="http://schemas.microsoft.com/office/drawing/2014/main" id="{8AAAC2F0-88EE-A245-6BC5-25E770C91690}"/>
              </a:ext>
            </a:extLst>
          </p:cNvPr>
          <p:cNvSpPr>
            <a:spLocks noGrp="1"/>
          </p:cNvSpPr>
          <p:nvPr>
            <p:ph type="ftr" sz="quarter" idx="11"/>
          </p:nvPr>
        </p:nvSpPr>
        <p:spPr>
          <a:xfrm>
            <a:off x="5483225" y="6176010"/>
            <a:ext cx="1649094" cy="448310"/>
          </a:xfrm>
        </p:spPr>
        <p:txBody>
          <a:bodyPr anchor="b"/>
          <a:lstStyle/>
          <a:p>
            <a:endParaRPr lang="en-US"/>
          </a:p>
        </p:txBody>
      </p:sp>
      <p:sp>
        <p:nvSpPr>
          <p:cNvPr id="2" name="Slide Number Placeholder 5">
            <a:extLst>
              <a:ext uri="{FF2B5EF4-FFF2-40B4-BE49-F238E27FC236}">
                <a16:creationId xmlns:a16="http://schemas.microsoft.com/office/drawing/2014/main" id="{4D5AB67D-DB72-CA75-DDBE-B78809F6F864}"/>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1">
                    <a:lumMod val="60000"/>
                    <a:lumOff val="40000"/>
                  </a:schemeClr>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Tree>
    <p:extLst>
      <p:ext uri="{BB962C8B-B14F-4D97-AF65-F5344CB8AC3E}">
        <p14:creationId xmlns:p14="http://schemas.microsoft.com/office/powerpoint/2010/main" val="217023985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454">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Square Heartbeat Purple + Gold Badge Left">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374147D-7CC2-6A10-463B-9375DB555D22}"/>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0"/>
            <a:ext cx="5159375" cy="6858000"/>
          </a:xfrm>
          <a:prstGeom prst="rect">
            <a:avLst/>
          </a:prstGeom>
        </p:spPr>
      </p:pic>
      <p:sp>
        <p:nvSpPr>
          <p:cNvPr id="11" name="Title 3">
            <a:extLst>
              <a:ext uri="{FF2B5EF4-FFF2-40B4-BE49-F238E27FC236}">
                <a16:creationId xmlns:a16="http://schemas.microsoft.com/office/drawing/2014/main" id="{77C4777C-DB92-DDC6-9ACD-652D7D05C033}"/>
              </a:ext>
            </a:extLst>
          </p:cNvPr>
          <p:cNvSpPr>
            <a:spLocks noGrp="1"/>
          </p:cNvSpPr>
          <p:nvPr>
            <p:ph type="title" hasCustomPrompt="1"/>
          </p:nvPr>
        </p:nvSpPr>
        <p:spPr>
          <a:xfrm>
            <a:off x="5505972" y="333374"/>
            <a:ext cx="6178028" cy="647701"/>
          </a:xfrm>
        </p:spPr>
        <p:txBody>
          <a:bodyPr/>
          <a:lstStyle/>
          <a:p>
            <a:r>
              <a:rPr lang="en-US"/>
              <a:t>Click to edit master title style</a:t>
            </a:r>
            <a:endParaRPr lang="en-CA"/>
          </a:p>
        </p:txBody>
      </p:sp>
      <p:sp>
        <p:nvSpPr>
          <p:cNvPr id="12" name="Content Placeholder 2">
            <a:extLst>
              <a:ext uri="{FF2B5EF4-FFF2-40B4-BE49-F238E27FC236}">
                <a16:creationId xmlns:a16="http://schemas.microsoft.com/office/drawing/2014/main" id="{782B1D22-30D2-9FC0-DFC9-ECDD9D7ED5A2}"/>
              </a:ext>
            </a:extLst>
          </p:cNvPr>
          <p:cNvSpPr>
            <a:spLocks noGrp="1"/>
          </p:cNvSpPr>
          <p:nvPr>
            <p:ph idx="1"/>
          </p:nvPr>
        </p:nvSpPr>
        <p:spPr>
          <a:xfrm>
            <a:off x="5483225" y="1196975"/>
            <a:ext cx="6193394" cy="48177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4">
            <a:extLst>
              <a:ext uri="{FF2B5EF4-FFF2-40B4-BE49-F238E27FC236}">
                <a16:creationId xmlns:a16="http://schemas.microsoft.com/office/drawing/2014/main" id="{A8DE6EFC-ADBC-389F-1ED0-1D2565A8B248}"/>
              </a:ext>
            </a:extLst>
          </p:cNvPr>
          <p:cNvSpPr>
            <a:spLocks noGrp="1"/>
          </p:cNvSpPr>
          <p:nvPr>
            <p:ph type="ftr" sz="quarter" idx="11"/>
          </p:nvPr>
        </p:nvSpPr>
        <p:spPr>
          <a:xfrm>
            <a:off x="5483225" y="6176010"/>
            <a:ext cx="1649094" cy="448310"/>
          </a:xfrm>
        </p:spPr>
        <p:txBody>
          <a:bodyPr anchor="b"/>
          <a:lstStyle/>
          <a:p>
            <a:endParaRPr lang="en-US"/>
          </a:p>
        </p:txBody>
      </p:sp>
      <p:sp>
        <p:nvSpPr>
          <p:cNvPr id="2" name="Slide Number Placeholder 5">
            <a:extLst>
              <a:ext uri="{FF2B5EF4-FFF2-40B4-BE49-F238E27FC236}">
                <a16:creationId xmlns:a16="http://schemas.microsoft.com/office/drawing/2014/main" id="{B745100B-4E04-3D15-91A4-705E079C09A5}"/>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1">
                    <a:lumMod val="60000"/>
                    <a:lumOff val="40000"/>
                  </a:schemeClr>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Tree>
    <p:extLst>
      <p:ext uri="{BB962C8B-B14F-4D97-AF65-F5344CB8AC3E}">
        <p14:creationId xmlns:p14="http://schemas.microsoft.com/office/powerpoint/2010/main" val="407014364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454">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quare Heartbeat Purple + Black Badge Left">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6F7F12D-0715-69D8-83A4-237AE72E846F}"/>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0"/>
            <a:ext cx="5159376" cy="6858000"/>
          </a:xfrm>
          <a:prstGeom prst="rect">
            <a:avLst/>
          </a:prstGeom>
        </p:spPr>
      </p:pic>
      <p:sp>
        <p:nvSpPr>
          <p:cNvPr id="11" name="Title 3">
            <a:extLst>
              <a:ext uri="{FF2B5EF4-FFF2-40B4-BE49-F238E27FC236}">
                <a16:creationId xmlns:a16="http://schemas.microsoft.com/office/drawing/2014/main" id="{3461FABB-FBF0-6635-54DA-35A7C9C88CF1}"/>
              </a:ext>
            </a:extLst>
          </p:cNvPr>
          <p:cNvSpPr>
            <a:spLocks noGrp="1"/>
          </p:cNvSpPr>
          <p:nvPr>
            <p:ph type="title" hasCustomPrompt="1"/>
          </p:nvPr>
        </p:nvSpPr>
        <p:spPr>
          <a:xfrm>
            <a:off x="5505972" y="333374"/>
            <a:ext cx="6178028" cy="647701"/>
          </a:xfrm>
        </p:spPr>
        <p:txBody>
          <a:bodyPr/>
          <a:lstStyle/>
          <a:p>
            <a:r>
              <a:rPr lang="en-US"/>
              <a:t>Click to edit master title style</a:t>
            </a:r>
            <a:endParaRPr lang="en-CA"/>
          </a:p>
        </p:txBody>
      </p:sp>
      <p:sp>
        <p:nvSpPr>
          <p:cNvPr id="12" name="Content Placeholder 2">
            <a:extLst>
              <a:ext uri="{FF2B5EF4-FFF2-40B4-BE49-F238E27FC236}">
                <a16:creationId xmlns:a16="http://schemas.microsoft.com/office/drawing/2014/main" id="{7EF0296E-85CB-A3B7-ABD3-34EB9B09438C}"/>
              </a:ext>
            </a:extLst>
          </p:cNvPr>
          <p:cNvSpPr>
            <a:spLocks noGrp="1"/>
          </p:cNvSpPr>
          <p:nvPr>
            <p:ph idx="1"/>
          </p:nvPr>
        </p:nvSpPr>
        <p:spPr>
          <a:xfrm>
            <a:off x="5483225" y="1196975"/>
            <a:ext cx="6193394" cy="48177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4">
            <a:extLst>
              <a:ext uri="{FF2B5EF4-FFF2-40B4-BE49-F238E27FC236}">
                <a16:creationId xmlns:a16="http://schemas.microsoft.com/office/drawing/2014/main" id="{0CC2A803-D87F-A231-3FDB-B5B12B7FFDAD}"/>
              </a:ext>
            </a:extLst>
          </p:cNvPr>
          <p:cNvSpPr>
            <a:spLocks noGrp="1"/>
          </p:cNvSpPr>
          <p:nvPr>
            <p:ph type="ftr" sz="quarter" idx="11"/>
          </p:nvPr>
        </p:nvSpPr>
        <p:spPr>
          <a:xfrm>
            <a:off x="5483225" y="6176010"/>
            <a:ext cx="1649094" cy="448310"/>
          </a:xfrm>
        </p:spPr>
        <p:txBody>
          <a:bodyPr anchor="b"/>
          <a:lstStyle/>
          <a:p>
            <a:endParaRPr lang="en-US"/>
          </a:p>
        </p:txBody>
      </p:sp>
      <p:sp>
        <p:nvSpPr>
          <p:cNvPr id="2" name="Slide Number Placeholder 5">
            <a:extLst>
              <a:ext uri="{FF2B5EF4-FFF2-40B4-BE49-F238E27FC236}">
                <a16:creationId xmlns:a16="http://schemas.microsoft.com/office/drawing/2014/main" id="{0A0C4C7D-061F-2631-C4D8-7319EB8A9CA6}"/>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1">
                    <a:lumMod val="60000"/>
                    <a:lumOff val="40000"/>
                  </a:schemeClr>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Tree>
    <p:extLst>
      <p:ext uri="{BB962C8B-B14F-4D97-AF65-F5344CB8AC3E}">
        <p14:creationId xmlns:p14="http://schemas.microsoft.com/office/powerpoint/2010/main" val="97608916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454">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ircle Heartbeat Red Right">
    <p:bg>
      <p:bgRef idx="1001">
        <a:schemeClr val="bg1"/>
      </p:bgRef>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F14722-316C-5D4F-AA61-BB1581941B66}"/>
              </a:ext>
            </a:extLst>
          </p:cNvPr>
          <p:cNvSpPr>
            <a:spLocks noGrp="1"/>
          </p:cNvSpPr>
          <p:nvPr>
            <p:ph idx="1"/>
          </p:nvPr>
        </p:nvSpPr>
        <p:spPr>
          <a:xfrm>
            <a:off x="511175" y="1196975"/>
            <a:ext cx="6175230" cy="496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F47E6137-27FD-129E-73D9-9EEEE8055788}"/>
              </a:ext>
            </a:extLst>
          </p:cNvPr>
          <p:cNvSpPr>
            <a:spLocks noGrp="1"/>
          </p:cNvSpPr>
          <p:nvPr>
            <p:ph type="title" hasCustomPrompt="1"/>
          </p:nvPr>
        </p:nvSpPr>
        <p:spPr>
          <a:xfrm>
            <a:off x="515380" y="333374"/>
            <a:ext cx="6178028" cy="647701"/>
          </a:xfrm>
        </p:spPr>
        <p:txBody>
          <a:bodyPr/>
          <a:lstStyle/>
          <a:p>
            <a:r>
              <a:rPr lang="en-US"/>
              <a:t>Click to edit master title style</a:t>
            </a:r>
            <a:endParaRPr lang="en-CA"/>
          </a:p>
        </p:txBody>
      </p:sp>
      <p:sp>
        <p:nvSpPr>
          <p:cNvPr id="2" name="Footer Placeholder 4">
            <a:extLst>
              <a:ext uri="{FF2B5EF4-FFF2-40B4-BE49-F238E27FC236}">
                <a16:creationId xmlns:a16="http://schemas.microsoft.com/office/drawing/2014/main" id="{49E238C1-EA71-A9B1-94E6-5F25CEB5D427}"/>
              </a:ext>
            </a:extLst>
          </p:cNvPr>
          <p:cNvSpPr>
            <a:spLocks noGrp="1"/>
          </p:cNvSpPr>
          <p:nvPr>
            <p:ph type="ftr" sz="quarter" idx="11"/>
          </p:nvPr>
        </p:nvSpPr>
        <p:spPr>
          <a:xfrm>
            <a:off x="508001" y="6381750"/>
            <a:ext cx="6185030" cy="287610"/>
          </a:xfrm>
        </p:spPr>
        <p:txBody>
          <a:bodyPr/>
          <a:lstStyle/>
          <a:p>
            <a:endParaRPr lang="en-US"/>
          </a:p>
        </p:txBody>
      </p:sp>
      <p:pic>
        <p:nvPicPr>
          <p:cNvPr id="11" name="Picture 10">
            <a:extLst>
              <a:ext uri="{FF2B5EF4-FFF2-40B4-BE49-F238E27FC236}">
                <a16:creationId xmlns:a16="http://schemas.microsoft.com/office/drawing/2014/main" id="{9EBEDFEA-FC03-EF05-5E1A-FDD38A0B79B5}"/>
              </a:ext>
            </a:extLst>
          </p:cNvPr>
          <p:cNvPicPr>
            <a:picLocks noChangeAspect="1"/>
          </p:cNvPicPr>
          <p:nvPr userDrawn="1"/>
        </p:nvPicPr>
        <p:blipFill rotWithShape="1">
          <a:blip r:embed="rId2">
            <a:alphaModFix/>
            <a:extLst>
              <a:ext uri="{28A0092B-C50C-407E-A947-70E740481C1C}">
                <a14:useLocalDpi xmlns:a14="http://schemas.microsoft.com/office/drawing/2010/main"/>
              </a:ext>
            </a:extLst>
          </a:blip>
          <a:srcRect/>
          <a:stretch/>
        </p:blipFill>
        <p:spPr>
          <a:xfrm>
            <a:off x="7038576" y="-1"/>
            <a:ext cx="5153424" cy="6858001"/>
          </a:xfrm>
          <a:prstGeom prst="rect">
            <a:avLst/>
          </a:prstGeom>
        </p:spPr>
      </p:pic>
      <p:sp>
        <p:nvSpPr>
          <p:cNvPr id="5" name="Slide Number Placeholder 5">
            <a:extLst>
              <a:ext uri="{FF2B5EF4-FFF2-40B4-BE49-F238E27FC236}">
                <a16:creationId xmlns:a16="http://schemas.microsoft.com/office/drawing/2014/main" id="{3EDC1CED-7BA7-FCAE-C062-A10C794620B8}"/>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bg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9" name="TextBox 8">
            <a:extLst>
              <a:ext uri="{FF2B5EF4-FFF2-40B4-BE49-F238E27FC236}">
                <a16:creationId xmlns:a16="http://schemas.microsoft.com/office/drawing/2014/main" id="{D8A684F4-55B5-A16A-BFDE-EF08DE333D56}"/>
              </a:ext>
            </a:extLst>
          </p:cNvPr>
          <p:cNvSpPr txBox="1"/>
          <p:nvPr userDrawn="1"/>
        </p:nvSpPr>
        <p:spPr>
          <a:xfrm>
            <a:off x="6218530" y="6480000"/>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bg2"/>
                </a:solidFill>
              </a:rPr>
              <a:t>Confidential – Qualcomm Technologies, Inc. and/or its affiliated companies – May Contain Trade Secrets</a:t>
            </a:r>
          </a:p>
        </p:txBody>
      </p:sp>
    </p:spTree>
    <p:extLst>
      <p:ext uri="{BB962C8B-B14F-4D97-AF65-F5344CB8AC3E}">
        <p14:creationId xmlns:p14="http://schemas.microsoft.com/office/powerpoint/2010/main" val="427347625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443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quare Heartbeat Red + Gold Badge Right">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CE726F0-A44B-1220-49DF-7CCA96F80882}"/>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7032625" y="0"/>
            <a:ext cx="5159375" cy="6858000"/>
          </a:xfrm>
          <a:prstGeom prst="rect">
            <a:avLst/>
          </a:prstGeom>
        </p:spPr>
      </p:pic>
      <p:sp>
        <p:nvSpPr>
          <p:cNvPr id="3" name="Content Placeholder 2">
            <a:extLst>
              <a:ext uri="{FF2B5EF4-FFF2-40B4-BE49-F238E27FC236}">
                <a16:creationId xmlns:a16="http://schemas.microsoft.com/office/drawing/2014/main" id="{4EF14722-316C-5D4F-AA61-BB1581941B66}"/>
              </a:ext>
            </a:extLst>
          </p:cNvPr>
          <p:cNvSpPr>
            <a:spLocks noGrp="1"/>
          </p:cNvSpPr>
          <p:nvPr>
            <p:ph idx="1"/>
          </p:nvPr>
        </p:nvSpPr>
        <p:spPr>
          <a:xfrm>
            <a:off x="511175" y="1196975"/>
            <a:ext cx="6175230" cy="496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F47E6137-27FD-129E-73D9-9EEEE8055788}"/>
              </a:ext>
            </a:extLst>
          </p:cNvPr>
          <p:cNvSpPr>
            <a:spLocks noGrp="1"/>
          </p:cNvSpPr>
          <p:nvPr>
            <p:ph type="title" hasCustomPrompt="1"/>
          </p:nvPr>
        </p:nvSpPr>
        <p:spPr>
          <a:xfrm>
            <a:off x="515380" y="333375"/>
            <a:ext cx="6178028" cy="647701"/>
          </a:xfrm>
        </p:spPr>
        <p:txBody>
          <a:bodyPr/>
          <a:lstStyle/>
          <a:p>
            <a:r>
              <a:rPr lang="en-US"/>
              <a:t>Click to edit master title style</a:t>
            </a:r>
            <a:endParaRPr lang="en-CA"/>
          </a:p>
        </p:txBody>
      </p:sp>
      <p:sp>
        <p:nvSpPr>
          <p:cNvPr id="8" name="Footer Placeholder 4">
            <a:extLst>
              <a:ext uri="{FF2B5EF4-FFF2-40B4-BE49-F238E27FC236}">
                <a16:creationId xmlns:a16="http://schemas.microsoft.com/office/drawing/2014/main" id="{5E2317B0-80BC-6FB3-0D6D-715D7753009C}"/>
              </a:ext>
            </a:extLst>
          </p:cNvPr>
          <p:cNvSpPr>
            <a:spLocks noGrp="1"/>
          </p:cNvSpPr>
          <p:nvPr>
            <p:ph type="ftr" sz="quarter" idx="11"/>
          </p:nvPr>
        </p:nvSpPr>
        <p:spPr>
          <a:xfrm>
            <a:off x="508001" y="6381750"/>
            <a:ext cx="6185030" cy="287610"/>
          </a:xfrm>
        </p:spPr>
        <p:txBody>
          <a:bodyPr/>
          <a:lstStyle/>
          <a:p>
            <a:endParaRPr lang="en-US"/>
          </a:p>
        </p:txBody>
      </p:sp>
      <p:sp>
        <p:nvSpPr>
          <p:cNvPr id="5" name="Slide Number Placeholder 5">
            <a:extLst>
              <a:ext uri="{FF2B5EF4-FFF2-40B4-BE49-F238E27FC236}">
                <a16:creationId xmlns:a16="http://schemas.microsoft.com/office/drawing/2014/main" id="{349E5DB1-EFF1-5472-8F20-249F7337697C}"/>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bg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7" name="TextBox 6">
            <a:extLst>
              <a:ext uri="{FF2B5EF4-FFF2-40B4-BE49-F238E27FC236}">
                <a16:creationId xmlns:a16="http://schemas.microsoft.com/office/drawing/2014/main" id="{43ABC80F-7A21-A985-F47C-707D4291FCC4}"/>
              </a:ext>
            </a:extLst>
          </p:cNvPr>
          <p:cNvSpPr txBox="1"/>
          <p:nvPr userDrawn="1"/>
        </p:nvSpPr>
        <p:spPr>
          <a:xfrm>
            <a:off x="6218530" y="6480000"/>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bg2"/>
                </a:solidFill>
              </a:rPr>
              <a:t>Confidential – Qualcomm Technologies, Inc. and/or its affiliated companies – May Contain Trade Secrets</a:t>
            </a:r>
          </a:p>
        </p:txBody>
      </p:sp>
    </p:spTree>
    <p:extLst>
      <p:ext uri="{BB962C8B-B14F-4D97-AF65-F5344CB8AC3E}">
        <p14:creationId xmlns:p14="http://schemas.microsoft.com/office/powerpoint/2010/main" val="422428170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pos="443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quare Heartbeat Red + Black Badge Right">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CE726F0-A44B-1220-49DF-7CCA96F80882}"/>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7032625" y="0"/>
            <a:ext cx="5159375" cy="6858000"/>
          </a:xfrm>
          <a:prstGeom prst="rect">
            <a:avLst/>
          </a:prstGeom>
        </p:spPr>
      </p:pic>
      <p:sp>
        <p:nvSpPr>
          <p:cNvPr id="3" name="Content Placeholder 2">
            <a:extLst>
              <a:ext uri="{FF2B5EF4-FFF2-40B4-BE49-F238E27FC236}">
                <a16:creationId xmlns:a16="http://schemas.microsoft.com/office/drawing/2014/main" id="{4EF14722-316C-5D4F-AA61-BB1581941B66}"/>
              </a:ext>
            </a:extLst>
          </p:cNvPr>
          <p:cNvSpPr>
            <a:spLocks noGrp="1"/>
          </p:cNvSpPr>
          <p:nvPr>
            <p:ph idx="1"/>
          </p:nvPr>
        </p:nvSpPr>
        <p:spPr>
          <a:xfrm>
            <a:off x="511175" y="1196975"/>
            <a:ext cx="6175230" cy="496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3">
            <a:extLst>
              <a:ext uri="{FF2B5EF4-FFF2-40B4-BE49-F238E27FC236}">
                <a16:creationId xmlns:a16="http://schemas.microsoft.com/office/drawing/2014/main" id="{919C16B1-9DC0-FA6F-E478-36E1D83BC71E}"/>
              </a:ext>
            </a:extLst>
          </p:cNvPr>
          <p:cNvSpPr>
            <a:spLocks noGrp="1"/>
          </p:cNvSpPr>
          <p:nvPr>
            <p:ph type="title" hasCustomPrompt="1"/>
          </p:nvPr>
        </p:nvSpPr>
        <p:spPr>
          <a:xfrm>
            <a:off x="515380" y="333375"/>
            <a:ext cx="6178028" cy="647701"/>
          </a:xfrm>
        </p:spPr>
        <p:txBody>
          <a:bodyPr/>
          <a:lstStyle/>
          <a:p>
            <a:r>
              <a:rPr lang="en-US"/>
              <a:t>Click to edit master title style</a:t>
            </a:r>
            <a:endParaRPr lang="en-CA"/>
          </a:p>
        </p:txBody>
      </p:sp>
      <p:sp>
        <p:nvSpPr>
          <p:cNvPr id="8" name="Footer Placeholder 4">
            <a:extLst>
              <a:ext uri="{FF2B5EF4-FFF2-40B4-BE49-F238E27FC236}">
                <a16:creationId xmlns:a16="http://schemas.microsoft.com/office/drawing/2014/main" id="{4B20D120-5329-CED2-EC74-553DC323D02D}"/>
              </a:ext>
            </a:extLst>
          </p:cNvPr>
          <p:cNvSpPr>
            <a:spLocks noGrp="1"/>
          </p:cNvSpPr>
          <p:nvPr>
            <p:ph type="ftr" sz="quarter" idx="11"/>
          </p:nvPr>
        </p:nvSpPr>
        <p:spPr>
          <a:xfrm>
            <a:off x="508001" y="6381750"/>
            <a:ext cx="6185030" cy="287610"/>
          </a:xfrm>
        </p:spPr>
        <p:txBody>
          <a:bodyPr/>
          <a:lstStyle/>
          <a:p>
            <a:endParaRPr lang="en-US"/>
          </a:p>
        </p:txBody>
      </p:sp>
      <p:sp>
        <p:nvSpPr>
          <p:cNvPr id="4" name="Slide Number Placeholder 5">
            <a:extLst>
              <a:ext uri="{FF2B5EF4-FFF2-40B4-BE49-F238E27FC236}">
                <a16:creationId xmlns:a16="http://schemas.microsoft.com/office/drawing/2014/main" id="{DB574334-085E-2951-5AD2-89285433205F}"/>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bg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7" name="TextBox 6">
            <a:extLst>
              <a:ext uri="{FF2B5EF4-FFF2-40B4-BE49-F238E27FC236}">
                <a16:creationId xmlns:a16="http://schemas.microsoft.com/office/drawing/2014/main" id="{8325D91C-96B9-E98A-8D3A-7F62B84D3208}"/>
              </a:ext>
            </a:extLst>
          </p:cNvPr>
          <p:cNvSpPr txBox="1"/>
          <p:nvPr userDrawn="1"/>
        </p:nvSpPr>
        <p:spPr>
          <a:xfrm>
            <a:off x="6218530" y="6480000"/>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bg2"/>
                </a:solidFill>
              </a:rPr>
              <a:t>Confidential – Qualcomm Technologies, Inc. and/or its affiliated companies – May Contain Trade Secrets</a:t>
            </a:r>
          </a:p>
        </p:txBody>
      </p:sp>
    </p:spTree>
    <p:extLst>
      <p:ext uri="{BB962C8B-B14F-4D97-AF65-F5344CB8AC3E}">
        <p14:creationId xmlns:p14="http://schemas.microsoft.com/office/powerpoint/2010/main" val="339894926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pos="443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ircle Heartbeat Blue Right">
    <p:bg>
      <p:bgRef idx="1001">
        <a:schemeClr val="bg1"/>
      </p:bgRef>
    </p:bg>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D0940649-C0D8-D394-F9BF-E96E6EAC99B6}"/>
              </a:ext>
            </a:extLst>
          </p:cNvPr>
          <p:cNvSpPr>
            <a:spLocks noGrp="1"/>
          </p:cNvSpPr>
          <p:nvPr>
            <p:ph type="title" hasCustomPrompt="1"/>
          </p:nvPr>
        </p:nvSpPr>
        <p:spPr>
          <a:xfrm>
            <a:off x="515380" y="333375"/>
            <a:ext cx="6178028" cy="647701"/>
          </a:xfrm>
        </p:spPr>
        <p:txBody>
          <a:bodyPr/>
          <a:lstStyle/>
          <a:p>
            <a:r>
              <a:rPr lang="en-US"/>
              <a:t>Click to edit master title style</a:t>
            </a:r>
            <a:endParaRPr lang="en-CA"/>
          </a:p>
        </p:txBody>
      </p:sp>
      <p:pic>
        <p:nvPicPr>
          <p:cNvPr id="5" name="Picture 4">
            <a:extLst>
              <a:ext uri="{FF2B5EF4-FFF2-40B4-BE49-F238E27FC236}">
                <a16:creationId xmlns:a16="http://schemas.microsoft.com/office/drawing/2014/main" id="{F16E64BC-9492-1664-4D71-09FEA3647FE1}"/>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7031950" y="0"/>
            <a:ext cx="5160050" cy="6858000"/>
          </a:xfrm>
          <a:prstGeom prst="rect">
            <a:avLst/>
          </a:prstGeom>
        </p:spPr>
      </p:pic>
      <p:sp>
        <p:nvSpPr>
          <p:cNvPr id="7" name="Content Placeholder 2">
            <a:extLst>
              <a:ext uri="{FF2B5EF4-FFF2-40B4-BE49-F238E27FC236}">
                <a16:creationId xmlns:a16="http://schemas.microsoft.com/office/drawing/2014/main" id="{EDBFD4F8-1671-6018-C466-209922A30D8C}"/>
              </a:ext>
            </a:extLst>
          </p:cNvPr>
          <p:cNvSpPr>
            <a:spLocks noGrp="1"/>
          </p:cNvSpPr>
          <p:nvPr>
            <p:ph idx="1"/>
          </p:nvPr>
        </p:nvSpPr>
        <p:spPr>
          <a:xfrm>
            <a:off x="511175" y="1196975"/>
            <a:ext cx="6175230" cy="496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a:extLst>
              <a:ext uri="{FF2B5EF4-FFF2-40B4-BE49-F238E27FC236}">
                <a16:creationId xmlns:a16="http://schemas.microsoft.com/office/drawing/2014/main" id="{7E383F3F-E98C-852A-1887-5E22C95A7A9E}"/>
              </a:ext>
            </a:extLst>
          </p:cNvPr>
          <p:cNvSpPr>
            <a:spLocks noGrp="1"/>
          </p:cNvSpPr>
          <p:nvPr>
            <p:ph type="ftr" sz="quarter" idx="11"/>
          </p:nvPr>
        </p:nvSpPr>
        <p:spPr>
          <a:xfrm>
            <a:off x="508001" y="6381750"/>
            <a:ext cx="6185030" cy="287610"/>
          </a:xfrm>
        </p:spPr>
        <p:txBody>
          <a:bodyPr/>
          <a:lstStyle/>
          <a:p>
            <a:endParaRPr lang="en-US"/>
          </a:p>
        </p:txBody>
      </p:sp>
      <p:sp>
        <p:nvSpPr>
          <p:cNvPr id="2" name="Slide Number Placeholder 5">
            <a:extLst>
              <a:ext uri="{FF2B5EF4-FFF2-40B4-BE49-F238E27FC236}">
                <a16:creationId xmlns:a16="http://schemas.microsoft.com/office/drawing/2014/main" id="{8D2BE762-F24A-A956-FA3F-0E5E54596722}"/>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bg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4" name="TextBox 3">
            <a:extLst>
              <a:ext uri="{FF2B5EF4-FFF2-40B4-BE49-F238E27FC236}">
                <a16:creationId xmlns:a16="http://schemas.microsoft.com/office/drawing/2014/main" id="{D9ADAEB2-9F0D-1DEB-1628-1279868E9FD0}"/>
              </a:ext>
            </a:extLst>
          </p:cNvPr>
          <p:cNvSpPr txBox="1"/>
          <p:nvPr userDrawn="1"/>
        </p:nvSpPr>
        <p:spPr>
          <a:xfrm>
            <a:off x="6218530" y="6480000"/>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bg2"/>
                </a:solidFill>
              </a:rPr>
              <a:t>Confidential – Qualcomm Technologies, Inc. and/or its affiliated companies – May Contain Trade Secrets</a:t>
            </a:r>
          </a:p>
        </p:txBody>
      </p:sp>
    </p:spTree>
    <p:extLst>
      <p:ext uri="{BB962C8B-B14F-4D97-AF65-F5344CB8AC3E}">
        <p14:creationId xmlns:p14="http://schemas.microsoft.com/office/powerpoint/2010/main" val="73748310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pos="443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quare Heartbeat Blue + Gold Badge Right">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CE726F0-A44B-1220-49DF-7CCA96F80882}"/>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7032625" y="0"/>
            <a:ext cx="5159376" cy="6858000"/>
          </a:xfrm>
          <a:prstGeom prst="rect">
            <a:avLst/>
          </a:prstGeom>
        </p:spPr>
      </p:pic>
      <p:sp>
        <p:nvSpPr>
          <p:cNvPr id="5" name="Title 3">
            <a:extLst>
              <a:ext uri="{FF2B5EF4-FFF2-40B4-BE49-F238E27FC236}">
                <a16:creationId xmlns:a16="http://schemas.microsoft.com/office/drawing/2014/main" id="{D83A110A-063C-31C4-85AF-3123DB64223A}"/>
              </a:ext>
            </a:extLst>
          </p:cNvPr>
          <p:cNvSpPr>
            <a:spLocks noGrp="1"/>
          </p:cNvSpPr>
          <p:nvPr>
            <p:ph type="title" hasCustomPrompt="1"/>
          </p:nvPr>
        </p:nvSpPr>
        <p:spPr>
          <a:xfrm>
            <a:off x="515380" y="333375"/>
            <a:ext cx="6178028" cy="647701"/>
          </a:xfrm>
        </p:spPr>
        <p:txBody>
          <a:bodyPr/>
          <a:lstStyle/>
          <a:p>
            <a:r>
              <a:rPr lang="en-US"/>
              <a:t>Click to edit master title style</a:t>
            </a:r>
            <a:endParaRPr lang="en-CA"/>
          </a:p>
        </p:txBody>
      </p:sp>
      <p:sp>
        <p:nvSpPr>
          <p:cNvPr id="8" name="Content Placeholder 2">
            <a:extLst>
              <a:ext uri="{FF2B5EF4-FFF2-40B4-BE49-F238E27FC236}">
                <a16:creationId xmlns:a16="http://schemas.microsoft.com/office/drawing/2014/main" id="{400D6ADD-FE44-4531-7EB5-19E5202AFEC2}"/>
              </a:ext>
            </a:extLst>
          </p:cNvPr>
          <p:cNvSpPr>
            <a:spLocks noGrp="1"/>
          </p:cNvSpPr>
          <p:nvPr>
            <p:ph idx="1"/>
          </p:nvPr>
        </p:nvSpPr>
        <p:spPr>
          <a:xfrm>
            <a:off x="511175" y="1196975"/>
            <a:ext cx="6175230" cy="496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a:extLst>
              <a:ext uri="{FF2B5EF4-FFF2-40B4-BE49-F238E27FC236}">
                <a16:creationId xmlns:a16="http://schemas.microsoft.com/office/drawing/2014/main" id="{2E786578-1C0A-8C1D-FE42-E078DF4B0991}"/>
              </a:ext>
            </a:extLst>
          </p:cNvPr>
          <p:cNvSpPr>
            <a:spLocks noGrp="1"/>
          </p:cNvSpPr>
          <p:nvPr>
            <p:ph type="ftr" sz="quarter" idx="11"/>
          </p:nvPr>
        </p:nvSpPr>
        <p:spPr>
          <a:xfrm>
            <a:off x="508001" y="6381750"/>
            <a:ext cx="6185030" cy="287610"/>
          </a:xfrm>
        </p:spPr>
        <p:txBody>
          <a:bodyPr/>
          <a:lstStyle/>
          <a:p>
            <a:endParaRPr lang="en-US"/>
          </a:p>
        </p:txBody>
      </p:sp>
      <p:sp>
        <p:nvSpPr>
          <p:cNvPr id="3" name="Slide Number Placeholder 5">
            <a:extLst>
              <a:ext uri="{FF2B5EF4-FFF2-40B4-BE49-F238E27FC236}">
                <a16:creationId xmlns:a16="http://schemas.microsoft.com/office/drawing/2014/main" id="{53C889F0-87CE-4080-50C7-B713DE9A0CAA}"/>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bg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6" name="TextBox 5">
            <a:extLst>
              <a:ext uri="{FF2B5EF4-FFF2-40B4-BE49-F238E27FC236}">
                <a16:creationId xmlns:a16="http://schemas.microsoft.com/office/drawing/2014/main" id="{2FB819CA-73A5-B0C3-E15F-59DB4C22529F}"/>
              </a:ext>
            </a:extLst>
          </p:cNvPr>
          <p:cNvSpPr txBox="1"/>
          <p:nvPr userDrawn="1"/>
        </p:nvSpPr>
        <p:spPr>
          <a:xfrm>
            <a:off x="6218530" y="6480000"/>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bg2"/>
                </a:solidFill>
              </a:rPr>
              <a:t>Confidential – Qualcomm Technologies, Inc. and/or its affiliated companies – May Contain Trade Secrets</a:t>
            </a:r>
          </a:p>
        </p:txBody>
      </p:sp>
    </p:spTree>
    <p:extLst>
      <p:ext uri="{BB962C8B-B14F-4D97-AF65-F5344CB8AC3E}">
        <p14:creationId xmlns:p14="http://schemas.microsoft.com/office/powerpoint/2010/main" val="19150532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pos="443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Square Heartbeat Blue + Black Badge Right">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CE726F0-A44B-1220-49DF-7CCA96F80882}"/>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7032625" y="0"/>
            <a:ext cx="5159375" cy="6858000"/>
          </a:xfrm>
          <a:prstGeom prst="rect">
            <a:avLst/>
          </a:prstGeom>
        </p:spPr>
      </p:pic>
      <p:sp>
        <p:nvSpPr>
          <p:cNvPr id="5" name="Title 3">
            <a:extLst>
              <a:ext uri="{FF2B5EF4-FFF2-40B4-BE49-F238E27FC236}">
                <a16:creationId xmlns:a16="http://schemas.microsoft.com/office/drawing/2014/main" id="{13F18ADD-B37E-74DA-42C3-B861A5F2AE1E}"/>
              </a:ext>
            </a:extLst>
          </p:cNvPr>
          <p:cNvSpPr>
            <a:spLocks noGrp="1"/>
          </p:cNvSpPr>
          <p:nvPr>
            <p:ph type="title" hasCustomPrompt="1"/>
          </p:nvPr>
        </p:nvSpPr>
        <p:spPr>
          <a:xfrm>
            <a:off x="515380" y="333375"/>
            <a:ext cx="6178028" cy="647701"/>
          </a:xfrm>
        </p:spPr>
        <p:txBody>
          <a:bodyPr/>
          <a:lstStyle/>
          <a:p>
            <a:r>
              <a:rPr lang="en-US"/>
              <a:t>Click to edit master title style</a:t>
            </a:r>
            <a:endParaRPr lang="en-CA"/>
          </a:p>
        </p:txBody>
      </p:sp>
      <p:sp>
        <p:nvSpPr>
          <p:cNvPr id="8" name="Content Placeholder 2">
            <a:extLst>
              <a:ext uri="{FF2B5EF4-FFF2-40B4-BE49-F238E27FC236}">
                <a16:creationId xmlns:a16="http://schemas.microsoft.com/office/drawing/2014/main" id="{C6B624C0-94AC-BFC8-B71E-D008888E54F4}"/>
              </a:ext>
            </a:extLst>
          </p:cNvPr>
          <p:cNvSpPr>
            <a:spLocks noGrp="1"/>
          </p:cNvSpPr>
          <p:nvPr>
            <p:ph idx="1"/>
          </p:nvPr>
        </p:nvSpPr>
        <p:spPr>
          <a:xfrm>
            <a:off x="511175" y="1196975"/>
            <a:ext cx="6175230" cy="496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a:extLst>
              <a:ext uri="{FF2B5EF4-FFF2-40B4-BE49-F238E27FC236}">
                <a16:creationId xmlns:a16="http://schemas.microsoft.com/office/drawing/2014/main" id="{4AE6626C-9A98-ACB1-77F7-A0BE5D603BA0}"/>
              </a:ext>
            </a:extLst>
          </p:cNvPr>
          <p:cNvSpPr>
            <a:spLocks noGrp="1"/>
          </p:cNvSpPr>
          <p:nvPr>
            <p:ph type="ftr" sz="quarter" idx="11"/>
          </p:nvPr>
        </p:nvSpPr>
        <p:spPr>
          <a:xfrm>
            <a:off x="508001" y="6381750"/>
            <a:ext cx="6185030" cy="287610"/>
          </a:xfrm>
        </p:spPr>
        <p:txBody>
          <a:bodyPr/>
          <a:lstStyle/>
          <a:p>
            <a:endParaRPr lang="en-US"/>
          </a:p>
        </p:txBody>
      </p:sp>
      <p:sp>
        <p:nvSpPr>
          <p:cNvPr id="3" name="Slide Number Placeholder 5">
            <a:extLst>
              <a:ext uri="{FF2B5EF4-FFF2-40B4-BE49-F238E27FC236}">
                <a16:creationId xmlns:a16="http://schemas.microsoft.com/office/drawing/2014/main" id="{6DA68DAF-51E3-8519-E44B-837DFCF34CE3}"/>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bg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6" name="TextBox 5">
            <a:extLst>
              <a:ext uri="{FF2B5EF4-FFF2-40B4-BE49-F238E27FC236}">
                <a16:creationId xmlns:a16="http://schemas.microsoft.com/office/drawing/2014/main" id="{993883B6-1FA6-0782-5C09-9C3863EBC8D3}"/>
              </a:ext>
            </a:extLst>
          </p:cNvPr>
          <p:cNvSpPr txBox="1"/>
          <p:nvPr userDrawn="1"/>
        </p:nvSpPr>
        <p:spPr>
          <a:xfrm>
            <a:off x="6218530" y="6480000"/>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bg2"/>
                </a:solidFill>
              </a:rPr>
              <a:t>Confidential – Qualcomm Technologies, Inc. and/or its affiliated companies – May Contain Trade Secrets</a:t>
            </a:r>
          </a:p>
        </p:txBody>
      </p:sp>
    </p:spTree>
    <p:extLst>
      <p:ext uri="{BB962C8B-B14F-4D97-AF65-F5344CB8AC3E}">
        <p14:creationId xmlns:p14="http://schemas.microsoft.com/office/powerpoint/2010/main" val="391317612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pos="443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ircle Heartbeat Purple Right">
    <p:bg>
      <p:bgRef idx="1001">
        <a:schemeClr val="bg1"/>
      </p:bgRef>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47E6137-27FD-129E-73D9-9EEEE8055788}"/>
              </a:ext>
            </a:extLst>
          </p:cNvPr>
          <p:cNvSpPr>
            <a:spLocks noGrp="1"/>
          </p:cNvSpPr>
          <p:nvPr>
            <p:ph type="title" hasCustomPrompt="1"/>
          </p:nvPr>
        </p:nvSpPr>
        <p:spPr>
          <a:xfrm>
            <a:off x="515380" y="333375"/>
            <a:ext cx="6178028" cy="647701"/>
          </a:xfrm>
        </p:spPr>
        <p:txBody>
          <a:bodyPr/>
          <a:lstStyle/>
          <a:p>
            <a:r>
              <a:rPr lang="en-US"/>
              <a:t>Click to edit master title style</a:t>
            </a:r>
            <a:endParaRPr lang="en-CA"/>
          </a:p>
        </p:txBody>
      </p:sp>
      <p:pic>
        <p:nvPicPr>
          <p:cNvPr id="5" name="Picture 4">
            <a:extLst>
              <a:ext uri="{FF2B5EF4-FFF2-40B4-BE49-F238E27FC236}">
                <a16:creationId xmlns:a16="http://schemas.microsoft.com/office/drawing/2014/main" id="{E7B89122-073F-8D84-08FC-E5B59503182A}"/>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7031950" y="0"/>
            <a:ext cx="5160050" cy="6858000"/>
          </a:xfrm>
          <a:prstGeom prst="rect">
            <a:avLst/>
          </a:prstGeom>
        </p:spPr>
      </p:pic>
      <p:sp>
        <p:nvSpPr>
          <p:cNvPr id="8" name="Content Placeholder 2">
            <a:extLst>
              <a:ext uri="{FF2B5EF4-FFF2-40B4-BE49-F238E27FC236}">
                <a16:creationId xmlns:a16="http://schemas.microsoft.com/office/drawing/2014/main" id="{7D0363F7-3B24-DD2A-7F67-792C7CA11A4A}"/>
              </a:ext>
            </a:extLst>
          </p:cNvPr>
          <p:cNvSpPr>
            <a:spLocks noGrp="1"/>
          </p:cNvSpPr>
          <p:nvPr>
            <p:ph idx="1"/>
          </p:nvPr>
        </p:nvSpPr>
        <p:spPr>
          <a:xfrm>
            <a:off x="511175" y="1196975"/>
            <a:ext cx="6175230" cy="496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a:extLst>
              <a:ext uri="{FF2B5EF4-FFF2-40B4-BE49-F238E27FC236}">
                <a16:creationId xmlns:a16="http://schemas.microsoft.com/office/drawing/2014/main" id="{184587A3-CE8E-DEFE-3FFC-BB0DE656D88B}"/>
              </a:ext>
            </a:extLst>
          </p:cNvPr>
          <p:cNvSpPr>
            <a:spLocks noGrp="1"/>
          </p:cNvSpPr>
          <p:nvPr>
            <p:ph type="ftr" sz="quarter" idx="11"/>
          </p:nvPr>
        </p:nvSpPr>
        <p:spPr>
          <a:xfrm>
            <a:off x="508001" y="6381750"/>
            <a:ext cx="6185030" cy="287610"/>
          </a:xfrm>
        </p:spPr>
        <p:txBody>
          <a:bodyPr/>
          <a:lstStyle/>
          <a:p>
            <a:endParaRPr lang="en-US"/>
          </a:p>
        </p:txBody>
      </p:sp>
      <p:sp>
        <p:nvSpPr>
          <p:cNvPr id="2" name="Slide Number Placeholder 5">
            <a:extLst>
              <a:ext uri="{FF2B5EF4-FFF2-40B4-BE49-F238E27FC236}">
                <a16:creationId xmlns:a16="http://schemas.microsoft.com/office/drawing/2014/main" id="{69CF6374-EA16-02DF-565E-28274E7FA81D}"/>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bg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6" name="TextBox 5">
            <a:extLst>
              <a:ext uri="{FF2B5EF4-FFF2-40B4-BE49-F238E27FC236}">
                <a16:creationId xmlns:a16="http://schemas.microsoft.com/office/drawing/2014/main" id="{238D4B54-374A-5D56-7349-2907B09EC5DA}"/>
              </a:ext>
            </a:extLst>
          </p:cNvPr>
          <p:cNvSpPr txBox="1"/>
          <p:nvPr userDrawn="1"/>
        </p:nvSpPr>
        <p:spPr>
          <a:xfrm>
            <a:off x="6218530" y="6480000"/>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bg2"/>
                </a:solidFill>
              </a:rPr>
              <a:t>Confidential – Qualcomm Technologies, Inc. and/or its affiliated companies – May Contain Trade Secrets</a:t>
            </a:r>
          </a:p>
        </p:txBody>
      </p:sp>
    </p:spTree>
    <p:extLst>
      <p:ext uri="{BB962C8B-B14F-4D97-AF65-F5344CB8AC3E}">
        <p14:creationId xmlns:p14="http://schemas.microsoft.com/office/powerpoint/2010/main" val="245352208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pos="443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quare Heartbeat Purple + Gold Badge Right">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CE726F0-A44B-1220-49DF-7CCA96F80882}"/>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7032625" y="0"/>
            <a:ext cx="5159375" cy="6858000"/>
          </a:xfrm>
          <a:prstGeom prst="rect">
            <a:avLst/>
          </a:prstGeom>
        </p:spPr>
      </p:pic>
      <p:sp>
        <p:nvSpPr>
          <p:cNvPr id="4" name="Title 3">
            <a:extLst>
              <a:ext uri="{FF2B5EF4-FFF2-40B4-BE49-F238E27FC236}">
                <a16:creationId xmlns:a16="http://schemas.microsoft.com/office/drawing/2014/main" id="{F47E6137-27FD-129E-73D9-9EEEE8055788}"/>
              </a:ext>
            </a:extLst>
          </p:cNvPr>
          <p:cNvSpPr>
            <a:spLocks noGrp="1"/>
          </p:cNvSpPr>
          <p:nvPr>
            <p:ph type="title" hasCustomPrompt="1"/>
          </p:nvPr>
        </p:nvSpPr>
        <p:spPr>
          <a:xfrm>
            <a:off x="515380" y="333375"/>
            <a:ext cx="6178028" cy="647701"/>
          </a:xfrm>
        </p:spPr>
        <p:txBody>
          <a:bodyPr/>
          <a:lstStyle/>
          <a:p>
            <a:r>
              <a:rPr lang="en-US"/>
              <a:t>Click to edit master title style</a:t>
            </a:r>
            <a:endParaRPr lang="en-CA"/>
          </a:p>
        </p:txBody>
      </p:sp>
      <p:sp>
        <p:nvSpPr>
          <p:cNvPr id="8" name="Content Placeholder 2">
            <a:extLst>
              <a:ext uri="{FF2B5EF4-FFF2-40B4-BE49-F238E27FC236}">
                <a16:creationId xmlns:a16="http://schemas.microsoft.com/office/drawing/2014/main" id="{58740525-1EC9-FE62-1CB3-B7791BC80A8D}"/>
              </a:ext>
            </a:extLst>
          </p:cNvPr>
          <p:cNvSpPr>
            <a:spLocks noGrp="1"/>
          </p:cNvSpPr>
          <p:nvPr>
            <p:ph idx="1"/>
          </p:nvPr>
        </p:nvSpPr>
        <p:spPr>
          <a:xfrm>
            <a:off x="511175" y="1196975"/>
            <a:ext cx="6175230" cy="496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a:extLst>
              <a:ext uri="{FF2B5EF4-FFF2-40B4-BE49-F238E27FC236}">
                <a16:creationId xmlns:a16="http://schemas.microsoft.com/office/drawing/2014/main" id="{D963C903-709E-28CE-A0ED-FD9DF7E53CED}"/>
              </a:ext>
            </a:extLst>
          </p:cNvPr>
          <p:cNvSpPr>
            <a:spLocks noGrp="1"/>
          </p:cNvSpPr>
          <p:nvPr>
            <p:ph type="ftr" sz="quarter" idx="11"/>
          </p:nvPr>
        </p:nvSpPr>
        <p:spPr>
          <a:xfrm>
            <a:off x="508001" y="6381750"/>
            <a:ext cx="6185030" cy="287610"/>
          </a:xfrm>
        </p:spPr>
        <p:txBody>
          <a:bodyPr/>
          <a:lstStyle/>
          <a:p>
            <a:endParaRPr lang="en-US"/>
          </a:p>
        </p:txBody>
      </p:sp>
      <p:sp>
        <p:nvSpPr>
          <p:cNvPr id="3" name="Slide Number Placeholder 5">
            <a:extLst>
              <a:ext uri="{FF2B5EF4-FFF2-40B4-BE49-F238E27FC236}">
                <a16:creationId xmlns:a16="http://schemas.microsoft.com/office/drawing/2014/main" id="{070E8771-8C20-32B2-7AF9-936B453C841B}"/>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bg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6" name="TextBox 5">
            <a:extLst>
              <a:ext uri="{FF2B5EF4-FFF2-40B4-BE49-F238E27FC236}">
                <a16:creationId xmlns:a16="http://schemas.microsoft.com/office/drawing/2014/main" id="{366EBA16-CC72-E004-BC7E-85A025CF4500}"/>
              </a:ext>
            </a:extLst>
          </p:cNvPr>
          <p:cNvSpPr txBox="1"/>
          <p:nvPr userDrawn="1"/>
        </p:nvSpPr>
        <p:spPr>
          <a:xfrm>
            <a:off x="6218530" y="6480000"/>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bg2"/>
                </a:solidFill>
              </a:rPr>
              <a:t>Confidential – Qualcomm Technologies, Inc. and/or its affiliated companies – May Contain Trade Secrets</a:t>
            </a:r>
          </a:p>
        </p:txBody>
      </p:sp>
    </p:spTree>
    <p:extLst>
      <p:ext uri="{BB962C8B-B14F-4D97-AF65-F5344CB8AC3E}">
        <p14:creationId xmlns:p14="http://schemas.microsoft.com/office/powerpoint/2010/main" val="257060459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pos="443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Square Heartbeat Purple + Black Badge Right">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CE726F0-A44B-1220-49DF-7CCA96F80882}"/>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7032625" y="0"/>
            <a:ext cx="5159376" cy="6858000"/>
          </a:xfrm>
          <a:prstGeom prst="rect">
            <a:avLst/>
          </a:prstGeom>
        </p:spPr>
      </p:pic>
      <p:sp>
        <p:nvSpPr>
          <p:cNvPr id="4" name="Title 3">
            <a:extLst>
              <a:ext uri="{FF2B5EF4-FFF2-40B4-BE49-F238E27FC236}">
                <a16:creationId xmlns:a16="http://schemas.microsoft.com/office/drawing/2014/main" id="{F47E6137-27FD-129E-73D9-9EEEE8055788}"/>
              </a:ext>
            </a:extLst>
          </p:cNvPr>
          <p:cNvSpPr>
            <a:spLocks noGrp="1"/>
          </p:cNvSpPr>
          <p:nvPr>
            <p:ph type="title" hasCustomPrompt="1"/>
          </p:nvPr>
        </p:nvSpPr>
        <p:spPr>
          <a:xfrm>
            <a:off x="515380" y="333375"/>
            <a:ext cx="6178028" cy="647701"/>
          </a:xfrm>
        </p:spPr>
        <p:txBody>
          <a:bodyPr/>
          <a:lstStyle/>
          <a:p>
            <a:r>
              <a:rPr lang="en-US"/>
              <a:t>Click to edit master title style</a:t>
            </a:r>
            <a:endParaRPr lang="en-CA"/>
          </a:p>
        </p:txBody>
      </p:sp>
      <p:sp>
        <p:nvSpPr>
          <p:cNvPr id="8" name="Content Placeholder 2">
            <a:extLst>
              <a:ext uri="{FF2B5EF4-FFF2-40B4-BE49-F238E27FC236}">
                <a16:creationId xmlns:a16="http://schemas.microsoft.com/office/drawing/2014/main" id="{6F26B0B5-B587-EB4C-938B-E50EAEF6263E}"/>
              </a:ext>
            </a:extLst>
          </p:cNvPr>
          <p:cNvSpPr>
            <a:spLocks noGrp="1"/>
          </p:cNvSpPr>
          <p:nvPr>
            <p:ph idx="1"/>
          </p:nvPr>
        </p:nvSpPr>
        <p:spPr>
          <a:xfrm>
            <a:off x="511175" y="1196975"/>
            <a:ext cx="6175230" cy="496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a:extLst>
              <a:ext uri="{FF2B5EF4-FFF2-40B4-BE49-F238E27FC236}">
                <a16:creationId xmlns:a16="http://schemas.microsoft.com/office/drawing/2014/main" id="{D4569BF4-C457-1AF1-162B-72472914AAFE}"/>
              </a:ext>
            </a:extLst>
          </p:cNvPr>
          <p:cNvSpPr>
            <a:spLocks noGrp="1"/>
          </p:cNvSpPr>
          <p:nvPr>
            <p:ph type="ftr" sz="quarter" idx="11"/>
          </p:nvPr>
        </p:nvSpPr>
        <p:spPr>
          <a:xfrm>
            <a:off x="508001" y="6381750"/>
            <a:ext cx="6185030" cy="287610"/>
          </a:xfrm>
        </p:spPr>
        <p:txBody>
          <a:bodyPr/>
          <a:lstStyle/>
          <a:p>
            <a:endParaRPr lang="en-US"/>
          </a:p>
        </p:txBody>
      </p:sp>
      <p:sp>
        <p:nvSpPr>
          <p:cNvPr id="3" name="Slide Number Placeholder 5">
            <a:extLst>
              <a:ext uri="{FF2B5EF4-FFF2-40B4-BE49-F238E27FC236}">
                <a16:creationId xmlns:a16="http://schemas.microsoft.com/office/drawing/2014/main" id="{43936AD4-4275-DD69-B2EC-08CE98E6F155}"/>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bg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6" name="TextBox 5">
            <a:extLst>
              <a:ext uri="{FF2B5EF4-FFF2-40B4-BE49-F238E27FC236}">
                <a16:creationId xmlns:a16="http://schemas.microsoft.com/office/drawing/2014/main" id="{E31C32A1-C83B-C7B9-DA53-C50A48F789DC}"/>
              </a:ext>
            </a:extLst>
          </p:cNvPr>
          <p:cNvSpPr txBox="1"/>
          <p:nvPr userDrawn="1"/>
        </p:nvSpPr>
        <p:spPr>
          <a:xfrm>
            <a:off x="6218530" y="6480000"/>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bg2"/>
                </a:solidFill>
              </a:rPr>
              <a:t>Confidential – Qualcomm Technologies, Inc. and/or its affiliated companies – May Contain Trade Secrets</a:t>
            </a:r>
          </a:p>
        </p:txBody>
      </p:sp>
    </p:spTree>
    <p:extLst>
      <p:ext uri="{BB962C8B-B14F-4D97-AF65-F5344CB8AC3E}">
        <p14:creationId xmlns:p14="http://schemas.microsoft.com/office/powerpoint/2010/main" val="277982462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pos="443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Four topics with Icons Red">
    <p:bg>
      <p:bgPr>
        <a:gradFill>
          <a:gsLst>
            <a:gs pos="80000">
              <a:schemeClr val="accent2"/>
            </a:gs>
            <a:gs pos="10000">
              <a:srgbClr val="E11224"/>
            </a:gs>
          </a:gsLst>
          <a:lin ang="5400000" scaled="0"/>
        </a:gra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3C93916-EA4C-D34B-8794-BD8EBAD83D8E}"/>
              </a:ext>
            </a:extLst>
          </p:cNvPr>
          <p:cNvSpPr>
            <a:spLocks noGrp="1"/>
          </p:cNvSpPr>
          <p:nvPr userDrawn="1">
            <p:ph type="ftr" sz="quarter" idx="11"/>
          </p:nvPr>
        </p:nvSpPr>
        <p:spPr/>
        <p:txBody>
          <a:bodyPr/>
          <a:lstStyle>
            <a:lvl1pPr>
              <a:defRPr>
                <a:solidFill>
                  <a:schemeClr val="tx2"/>
                </a:solidFill>
              </a:defRPr>
            </a:lvl1pPr>
          </a:lstStyle>
          <a:p>
            <a:endParaRPr lang="en-US"/>
          </a:p>
        </p:txBody>
      </p:sp>
      <p:sp>
        <p:nvSpPr>
          <p:cNvPr id="10" name="Picture Placeholder 9">
            <a:extLst>
              <a:ext uri="{FF2B5EF4-FFF2-40B4-BE49-F238E27FC236}">
                <a16:creationId xmlns:a16="http://schemas.microsoft.com/office/drawing/2014/main" id="{CCF533C0-1B0F-AF8F-45A8-36C5B63A3B7C}"/>
              </a:ext>
            </a:extLst>
          </p:cNvPr>
          <p:cNvSpPr>
            <a:spLocks noGrp="1"/>
          </p:cNvSpPr>
          <p:nvPr userDrawn="1">
            <p:ph type="pic" sz="quarter" idx="13" hasCustomPrompt="1"/>
          </p:nvPr>
        </p:nvSpPr>
        <p:spPr>
          <a:xfrm>
            <a:off x="5413376" y="871407"/>
            <a:ext cx="835024" cy="835024"/>
          </a:xfrm>
        </p:spPr>
        <p:txBody>
          <a:bodyPr rIns="0" anchor="ctr">
            <a:normAutofit/>
          </a:bodyPr>
          <a:lstStyle>
            <a:lvl1pPr marL="0" indent="0" algn="ctr">
              <a:buNone/>
              <a:defRPr sz="1100" b="1" cap="none" baseline="0">
                <a:solidFill>
                  <a:schemeClr val="tx2"/>
                </a:solidFill>
              </a:defRPr>
            </a:lvl1pPr>
          </a:lstStyle>
          <a:p>
            <a:r>
              <a:rPr lang="en-CA"/>
              <a:t>Icon</a:t>
            </a:r>
          </a:p>
        </p:txBody>
      </p:sp>
      <p:sp>
        <p:nvSpPr>
          <p:cNvPr id="21" name="Text Placeholder 18">
            <a:extLst>
              <a:ext uri="{FF2B5EF4-FFF2-40B4-BE49-F238E27FC236}">
                <a16:creationId xmlns:a16="http://schemas.microsoft.com/office/drawing/2014/main" id="{DEEC975F-221B-6654-BF3F-2272B74381F6}"/>
              </a:ext>
            </a:extLst>
          </p:cNvPr>
          <p:cNvSpPr>
            <a:spLocks noGrp="1"/>
          </p:cNvSpPr>
          <p:nvPr userDrawn="1">
            <p:ph type="body" sz="quarter" idx="20" hasCustomPrompt="1"/>
          </p:nvPr>
        </p:nvSpPr>
        <p:spPr>
          <a:xfrm>
            <a:off x="6565900" y="749078"/>
            <a:ext cx="5114925" cy="1079682"/>
          </a:xfrm>
        </p:spPr>
        <p:txBody>
          <a:bodyPr anchor="ctr"/>
          <a:lstStyle>
            <a:lvl1pPr marL="0" indent="0">
              <a:buNone/>
              <a:defRPr lang="en-US" sz="2000" b="1" i="0" kern="1200" cap="all" baseline="0" dirty="0" smtClean="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vl2pPr marL="268288" indent="-223838">
              <a:tabLst/>
              <a:defRPr sz="1600">
                <a:solidFill>
                  <a:schemeClr val="tx2"/>
                </a:solidFill>
              </a:defRPr>
            </a:lvl2pPr>
            <a:lvl3pPr marL="492125" indent="-223838">
              <a:tabLst/>
              <a:defRPr sz="1400">
                <a:solidFill>
                  <a:schemeClr val="tx2"/>
                </a:solidFill>
              </a:defRPr>
            </a:lvl3pPr>
            <a:lvl4pPr>
              <a:defRPr sz="1200">
                <a:solidFill>
                  <a:schemeClr val="bg1"/>
                </a:solidFill>
              </a:defRPr>
            </a:lvl4pPr>
            <a:lvl5pPr>
              <a:defRPr sz="1200">
                <a:solidFill>
                  <a:schemeClr val="bg1"/>
                </a:solidFill>
              </a:defRPr>
            </a:lvl5pPr>
          </a:lstStyle>
          <a:p>
            <a:pPr marL="228600" lvl="0" indent="-228600" algn="l" defTabSz="914400" rtl="0" eaLnBrk="1" latinLnBrk="0" hangingPunct="1">
              <a:lnSpc>
                <a:spcPct val="90000"/>
              </a:lnSpc>
              <a:spcBef>
                <a:spcPts val="1000"/>
              </a:spcBef>
            </a:pPr>
            <a:r>
              <a:rPr lang="en-US"/>
              <a:t>FIRST ITEM</a:t>
            </a:r>
          </a:p>
          <a:p>
            <a:pPr lvl="1"/>
            <a:r>
              <a:rPr lang="en-US"/>
              <a:t>Second level</a:t>
            </a:r>
          </a:p>
          <a:p>
            <a:pPr lvl="2"/>
            <a:r>
              <a:rPr lang="en-US"/>
              <a:t>Third level</a:t>
            </a:r>
          </a:p>
        </p:txBody>
      </p:sp>
      <p:sp>
        <p:nvSpPr>
          <p:cNvPr id="22" name="Picture Placeholder 9">
            <a:extLst>
              <a:ext uri="{FF2B5EF4-FFF2-40B4-BE49-F238E27FC236}">
                <a16:creationId xmlns:a16="http://schemas.microsoft.com/office/drawing/2014/main" id="{67718ED5-5944-AC98-A5D9-9E75D969E0A6}"/>
              </a:ext>
            </a:extLst>
          </p:cNvPr>
          <p:cNvSpPr>
            <a:spLocks noGrp="1"/>
          </p:cNvSpPr>
          <p:nvPr userDrawn="1">
            <p:ph type="pic" sz="quarter" idx="21" hasCustomPrompt="1"/>
          </p:nvPr>
        </p:nvSpPr>
        <p:spPr>
          <a:xfrm>
            <a:off x="5413376" y="2317104"/>
            <a:ext cx="835024" cy="835024"/>
          </a:xfrm>
        </p:spPr>
        <p:txBody>
          <a:bodyPr rIns="0" anchor="ctr">
            <a:normAutofit/>
          </a:bodyPr>
          <a:lstStyle>
            <a:lvl1pPr marL="0" indent="0" algn="ctr">
              <a:buNone/>
              <a:defRPr sz="1100" b="1" cap="none" baseline="0">
                <a:solidFill>
                  <a:schemeClr val="tx2"/>
                </a:solidFill>
              </a:defRPr>
            </a:lvl1pPr>
          </a:lstStyle>
          <a:p>
            <a:r>
              <a:rPr lang="en-CA"/>
              <a:t>Icon</a:t>
            </a:r>
          </a:p>
        </p:txBody>
      </p:sp>
      <p:sp>
        <p:nvSpPr>
          <p:cNvPr id="23" name="Text Placeholder 18">
            <a:extLst>
              <a:ext uri="{FF2B5EF4-FFF2-40B4-BE49-F238E27FC236}">
                <a16:creationId xmlns:a16="http://schemas.microsoft.com/office/drawing/2014/main" id="{E7AD46DB-5BDC-4B24-4BA4-5C063DD187F8}"/>
              </a:ext>
            </a:extLst>
          </p:cNvPr>
          <p:cNvSpPr>
            <a:spLocks noGrp="1"/>
          </p:cNvSpPr>
          <p:nvPr userDrawn="1">
            <p:ph type="body" sz="quarter" idx="22" hasCustomPrompt="1"/>
          </p:nvPr>
        </p:nvSpPr>
        <p:spPr>
          <a:xfrm>
            <a:off x="6565900" y="2194775"/>
            <a:ext cx="5114925" cy="1079682"/>
          </a:xfrm>
        </p:spPr>
        <p:txBody>
          <a:bodyPr anchor="ctr"/>
          <a:lstStyle>
            <a:lvl1pPr marL="0" indent="0">
              <a:buNone/>
              <a:defRPr lang="en-US" sz="2000" b="1" i="0" kern="1200" cap="all" baseline="0" dirty="0" smtClean="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vl2pPr marL="268288" indent="-223838">
              <a:tabLst/>
              <a:defRPr sz="1600">
                <a:solidFill>
                  <a:schemeClr val="tx2"/>
                </a:solidFill>
              </a:defRPr>
            </a:lvl2pPr>
            <a:lvl3pPr marL="492125" indent="-223838">
              <a:tabLst/>
              <a:defRPr sz="1400">
                <a:solidFill>
                  <a:schemeClr val="tx2"/>
                </a:solidFill>
              </a:defRPr>
            </a:lvl3pPr>
            <a:lvl4pPr>
              <a:defRPr sz="1200">
                <a:solidFill>
                  <a:schemeClr val="bg1"/>
                </a:solidFill>
              </a:defRPr>
            </a:lvl4pPr>
            <a:lvl5pPr>
              <a:defRPr sz="1200">
                <a:solidFill>
                  <a:schemeClr val="bg1"/>
                </a:solidFill>
              </a:defRPr>
            </a:lvl5pPr>
          </a:lstStyle>
          <a:p>
            <a:pPr marL="228600" lvl="0" indent="-228600" algn="l" defTabSz="914400" rtl="0" eaLnBrk="1" latinLnBrk="0" hangingPunct="1">
              <a:lnSpc>
                <a:spcPct val="90000"/>
              </a:lnSpc>
              <a:spcBef>
                <a:spcPts val="1000"/>
              </a:spcBef>
            </a:pPr>
            <a:r>
              <a:rPr lang="en-US"/>
              <a:t>SECOND ITEM</a:t>
            </a:r>
          </a:p>
          <a:p>
            <a:pPr lvl="1"/>
            <a:r>
              <a:rPr lang="en-US"/>
              <a:t>Second level</a:t>
            </a:r>
          </a:p>
          <a:p>
            <a:pPr lvl="2"/>
            <a:r>
              <a:rPr lang="en-US"/>
              <a:t>Third level</a:t>
            </a:r>
          </a:p>
        </p:txBody>
      </p:sp>
      <p:sp>
        <p:nvSpPr>
          <p:cNvPr id="24" name="Picture Placeholder 9">
            <a:extLst>
              <a:ext uri="{FF2B5EF4-FFF2-40B4-BE49-F238E27FC236}">
                <a16:creationId xmlns:a16="http://schemas.microsoft.com/office/drawing/2014/main" id="{3F417621-5FAF-065D-7217-8380A2F8DA1F}"/>
              </a:ext>
            </a:extLst>
          </p:cNvPr>
          <p:cNvSpPr>
            <a:spLocks noGrp="1"/>
          </p:cNvSpPr>
          <p:nvPr userDrawn="1">
            <p:ph type="pic" sz="quarter" idx="23" hasCustomPrompt="1"/>
          </p:nvPr>
        </p:nvSpPr>
        <p:spPr>
          <a:xfrm>
            <a:off x="5413376" y="3762801"/>
            <a:ext cx="835024" cy="835024"/>
          </a:xfrm>
        </p:spPr>
        <p:txBody>
          <a:bodyPr rIns="0" anchor="ctr">
            <a:normAutofit/>
          </a:bodyPr>
          <a:lstStyle>
            <a:lvl1pPr marL="0" indent="0" algn="ctr">
              <a:buNone/>
              <a:defRPr sz="1100" b="1" cap="none" baseline="0">
                <a:solidFill>
                  <a:schemeClr val="tx2"/>
                </a:solidFill>
              </a:defRPr>
            </a:lvl1pPr>
          </a:lstStyle>
          <a:p>
            <a:r>
              <a:rPr lang="en-CA"/>
              <a:t>Icon</a:t>
            </a:r>
          </a:p>
        </p:txBody>
      </p:sp>
      <p:sp>
        <p:nvSpPr>
          <p:cNvPr id="25" name="Text Placeholder 18">
            <a:extLst>
              <a:ext uri="{FF2B5EF4-FFF2-40B4-BE49-F238E27FC236}">
                <a16:creationId xmlns:a16="http://schemas.microsoft.com/office/drawing/2014/main" id="{1271C81D-276B-69BD-0C0F-B001CD92A1EF}"/>
              </a:ext>
            </a:extLst>
          </p:cNvPr>
          <p:cNvSpPr>
            <a:spLocks noGrp="1"/>
          </p:cNvSpPr>
          <p:nvPr userDrawn="1">
            <p:ph type="body" sz="quarter" idx="24" hasCustomPrompt="1"/>
          </p:nvPr>
        </p:nvSpPr>
        <p:spPr>
          <a:xfrm>
            <a:off x="6565900" y="3640472"/>
            <a:ext cx="5114925" cy="1079682"/>
          </a:xfrm>
        </p:spPr>
        <p:txBody>
          <a:bodyPr anchor="ctr"/>
          <a:lstStyle>
            <a:lvl1pPr marL="0" indent="0">
              <a:buNone/>
              <a:defRPr lang="en-US" sz="2000" b="1" i="0" kern="1200" cap="all" baseline="0" dirty="0" smtClean="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vl2pPr marL="268288" indent="-223838">
              <a:tabLst/>
              <a:defRPr sz="1600">
                <a:solidFill>
                  <a:schemeClr val="tx2"/>
                </a:solidFill>
              </a:defRPr>
            </a:lvl2pPr>
            <a:lvl3pPr marL="492125" indent="-223838">
              <a:tabLst/>
              <a:defRPr sz="1400">
                <a:solidFill>
                  <a:schemeClr val="tx2"/>
                </a:solidFill>
              </a:defRPr>
            </a:lvl3pPr>
            <a:lvl4pPr>
              <a:defRPr sz="1200">
                <a:solidFill>
                  <a:schemeClr val="bg1"/>
                </a:solidFill>
              </a:defRPr>
            </a:lvl4pPr>
            <a:lvl5pPr>
              <a:defRPr sz="1200">
                <a:solidFill>
                  <a:schemeClr val="bg1"/>
                </a:solidFill>
              </a:defRPr>
            </a:lvl5pPr>
          </a:lstStyle>
          <a:p>
            <a:pPr marL="228600" lvl="0" indent="-228600" algn="l" defTabSz="914400" rtl="0" eaLnBrk="1" latinLnBrk="0" hangingPunct="1">
              <a:lnSpc>
                <a:spcPct val="90000"/>
              </a:lnSpc>
              <a:spcBef>
                <a:spcPts val="1000"/>
              </a:spcBef>
            </a:pPr>
            <a:r>
              <a:rPr lang="en-US"/>
              <a:t>THIRD ITEM</a:t>
            </a:r>
          </a:p>
          <a:p>
            <a:pPr lvl="1"/>
            <a:r>
              <a:rPr lang="en-US"/>
              <a:t>Second level</a:t>
            </a:r>
          </a:p>
          <a:p>
            <a:pPr lvl="2"/>
            <a:r>
              <a:rPr lang="en-US"/>
              <a:t>Third level</a:t>
            </a:r>
          </a:p>
        </p:txBody>
      </p:sp>
      <p:sp>
        <p:nvSpPr>
          <p:cNvPr id="26" name="Picture Placeholder 9">
            <a:extLst>
              <a:ext uri="{FF2B5EF4-FFF2-40B4-BE49-F238E27FC236}">
                <a16:creationId xmlns:a16="http://schemas.microsoft.com/office/drawing/2014/main" id="{035658F1-50AE-045B-CF23-B6477019F63A}"/>
              </a:ext>
            </a:extLst>
          </p:cNvPr>
          <p:cNvSpPr>
            <a:spLocks noGrp="1"/>
          </p:cNvSpPr>
          <p:nvPr userDrawn="1">
            <p:ph type="pic" sz="quarter" idx="25" hasCustomPrompt="1"/>
          </p:nvPr>
        </p:nvSpPr>
        <p:spPr>
          <a:xfrm>
            <a:off x="5413376" y="5208497"/>
            <a:ext cx="835024" cy="835024"/>
          </a:xfrm>
        </p:spPr>
        <p:txBody>
          <a:bodyPr rIns="0" anchor="ctr">
            <a:normAutofit/>
          </a:bodyPr>
          <a:lstStyle>
            <a:lvl1pPr marL="0" indent="0" algn="ctr">
              <a:buNone/>
              <a:defRPr sz="1100" b="1" cap="none" baseline="0">
                <a:solidFill>
                  <a:schemeClr val="tx2"/>
                </a:solidFill>
              </a:defRPr>
            </a:lvl1pPr>
          </a:lstStyle>
          <a:p>
            <a:r>
              <a:rPr lang="en-CA"/>
              <a:t>Icon</a:t>
            </a:r>
          </a:p>
        </p:txBody>
      </p:sp>
      <p:sp>
        <p:nvSpPr>
          <p:cNvPr id="27" name="Text Placeholder 18">
            <a:extLst>
              <a:ext uri="{FF2B5EF4-FFF2-40B4-BE49-F238E27FC236}">
                <a16:creationId xmlns:a16="http://schemas.microsoft.com/office/drawing/2014/main" id="{F19969DE-2EC9-6C10-DF9C-19B9005E81BC}"/>
              </a:ext>
            </a:extLst>
          </p:cNvPr>
          <p:cNvSpPr>
            <a:spLocks noGrp="1"/>
          </p:cNvSpPr>
          <p:nvPr userDrawn="1">
            <p:ph type="body" sz="quarter" idx="26" hasCustomPrompt="1"/>
          </p:nvPr>
        </p:nvSpPr>
        <p:spPr>
          <a:xfrm>
            <a:off x="6565900" y="5086168"/>
            <a:ext cx="5114925" cy="1079682"/>
          </a:xfrm>
        </p:spPr>
        <p:txBody>
          <a:bodyPr anchor="ctr"/>
          <a:lstStyle>
            <a:lvl1pPr marL="0" indent="0">
              <a:buNone/>
              <a:defRPr lang="en-US" sz="2000" b="1" i="0" kern="1200" cap="all" baseline="0" dirty="0" smtClean="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vl2pPr marL="268288" indent="-223838">
              <a:tabLst/>
              <a:defRPr sz="1600">
                <a:solidFill>
                  <a:schemeClr val="tx2"/>
                </a:solidFill>
              </a:defRPr>
            </a:lvl2pPr>
            <a:lvl3pPr marL="492125" indent="-223838">
              <a:tabLst/>
              <a:defRPr sz="1400">
                <a:solidFill>
                  <a:schemeClr val="tx2"/>
                </a:solidFill>
              </a:defRPr>
            </a:lvl3pPr>
            <a:lvl4pPr>
              <a:defRPr sz="1200">
                <a:solidFill>
                  <a:schemeClr val="bg1"/>
                </a:solidFill>
              </a:defRPr>
            </a:lvl4pPr>
            <a:lvl5pPr>
              <a:defRPr sz="1200">
                <a:solidFill>
                  <a:schemeClr val="bg1"/>
                </a:solidFill>
              </a:defRPr>
            </a:lvl5pPr>
          </a:lstStyle>
          <a:p>
            <a:pPr marL="228600" lvl="0" indent="-228600" algn="l" defTabSz="914400" rtl="0" eaLnBrk="1" latinLnBrk="0" hangingPunct="1">
              <a:lnSpc>
                <a:spcPct val="90000"/>
              </a:lnSpc>
              <a:spcBef>
                <a:spcPts val="1000"/>
              </a:spcBef>
            </a:pPr>
            <a:r>
              <a:rPr lang="en-US"/>
              <a:t>FOURTH ITEM</a:t>
            </a:r>
          </a:p>
          <a:p>
            <a:pPr lvl="1"/>
            <a:r>
              <a:rPr lang="en-US"/>
              <a:t>Second level</a:t>
            </a:r>
          </a:p>
          <a:p>
            <a:pPr lvl="2"/>
            <a:r>
              <a:rPr lang="en-US"/>
              <a:t>Third level</a:t>
            </a:r>
          </a:p>
        </p:txBody>
      </p:sp>
      <p:sp>
        <p:nvSpPr>
          <p:cNvPr id="4" name="Title 2">
            <a:extLst>
              <a:ext uri="{FF2B5EF4-FFF2-40B4-BE49-F238E27FC236}">
                <a16:creationId xmlns:a16="http://schemas.microsoft.com/office/drawing/2014/main" id="{E9AC9730-85E6-38A9-E47B-940373567A26}"/>
              </a:ext>
            </a:extLst>
          </p:cNvPr>
          <p:cNvSpPr>
            <a:spLocks noGrp="1"/>
          </p:cNvSpPr>
          <p:nvPr>
            <p:ph type="title" hasCustomPrompt="1"/>
          </p:nvPr>
        </p:nvSpPr>
        <p:spPr>
          <a:xfrm>
            <a:off x="515380" y="2780929"/>
            <a:ext cx="3654284" cy="1296144"/>
          </a:xfrm>
        </p:spPr>
        <p:txBody>
          <a:bodyPr anchor="ctr"/>
          <a:lstStyle>
            <a:lvl1pPr>
              <a:defRPr sz="2800">
                <a:solidFill>
                  <a:schemeClr val="tx2"/>
                </a:solidFill>
              </a:defRPr>
            </a:lvl1pPr>
          </a:lstStyle>
          <a:p>
            <a:r>
              <a:rPr lang="en-US"/>
              <a:t>Click to edit master title style</a:t>
            </a:r>
            <a:endParaRPr lang="en-CA"/>
          </a:p>
        </p:txBody>
      </p:sp>
      <p:sp>
        <p:nvSpPr>
          <p:cNvPr id="6" name="Slide Number Placeholder 5">
            <a:extLst>
              <a:ext uri="{FF2B5EF4-FFF2-40B4-BE49-F238E27FC236}">
                <a16:creationId xmlns:a16="http://schemas.microsoft.com/office/drawing/2014/main" id="{D3D56217-5AFF-859C-F417-3660C2A6B9CA}"/>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7" name="TextBox 6">
            <a:extLst>
              <a:ext uri="{FF2B5EF4-FFF2-40B4-BE49-F238E27FC236}">
                <a16:creationId xmlns:a16="http://schemas.microsoft.com/office/drawing/2014/main" id="{2E18521B-2AE7-FB65-856F-C2FFCF3653B2}"/>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2"/>
                </a:solidFill>
              </a:rPr>
              <a:t>Confidential – Qualcomm Technologies, Inc. and/or its affiliated companies – May Contain Trade Secrets</a:t>
            </a:r>
          </a:p>
        </p:txBody>
      </p:sp>
      <p:sp>
        <p:nvSpPr>
          <p:cNvPr id="2" name="TextBox 1">
            <a:extLst>
              <a:ext uri="{FF2B5EF4-FFF2-40B4-BE49-F238E27FC236}">
                <a16:creationId xmlns:a16="http://schemas.microsoft.com/office/drawing/2014/main" id="{AC3A3FB6-AD40-777D-8FCE-D037D383B4AC}"/>
              </a:ext>
            </a:extLst>
          </p:cNvPr>
          <p:cNvSpPr txBox="1"/>
          <p:nvPr userDrawn="1"/>
        </p:nvSpPr>
        <p:spPr>
          <a:xfrm>
            <a:off x="6218530" y="6480000"/>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2"/>
                </a:solidFill>
              </a:rPr>
              <a:t>Confidential – Qualcomm Technologies, Inc. and/or its affiliated companies – May Contain Trade Secrets</a:t>
            </a:r>
          </a:p>
        </p:txBody>
      </p:sp>
    </p:spTree>
    <p:extLst>
      <p:ext uri="{BB962C8B-B14F-4D97-AF65-F5344CB8AC3E}">
        <p14:creationId xmlns:p14="http://schemas.microsoft.com/office/powerpoint/2010/main" val="3766255182"/>
      </p:ext>
    </p:extLst>
  </p:cSld>
  <p:clrMapOvr>
    <a:overrideClrMapping bg1="dk1" tx1="lt1" bg2="dk2" tx2="lt2" accent1="accent1" accent2="accent2" accent3="accent3" accent4="accent4" accent5="accent5" accent6="accent6" hlink="hlink" folHlink="folHlink"/>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Four topics with Icons Blue">
    <p:bg>
      <p:bgPr>
        <a:gradFill>
          <a:gsLst>
            <a:gs pos="93000">
              <a:srgbClr val="190062"/>
            </a:gs>
            <a:gs pos="10000">
              <a:schemeClr val="accent4"/>
            </a:gs>
          </a:gsLst>
          <a:lin ang="5400000" scaled="0"/>
        </a:gra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CCF533C0-1B0F-AF8F-45A8-36C5B63A3B7C}"/>
              </a:ext>
            </a:extLst>
          </p:cNvPr>
          <p:cNvSpPr>
            <a:spLocks noGrp="1"/>
          </p:cNvSpPr>
          <p:nvPr userDrawn="1">
            <p:ph type="pic" sz="quarter" idx="13" hasCustomPrompt="1"/>
          </p:nvPr>
        </p:nvSpPr>
        <p:spPr>
          <a:xfrm>
            <a:off x="5413376" y="871407"/>
            <a:ext cx="835024" cy="835024"/>
          </a:xfrm>
        </p:spPr>
        <p:txBody>
          <a:bodyPr rIns="0" anchor="ctr">
            <a:normAutofit/>
          </a:bodyPr>
          <a:lstStyle>
            <a:lvl1pPr marL="0" indent="0" algn="ctr">
              <a:buNone/>
              <a:defRPr sz="1100" b="1" cap="none" baseline="0">
                <a:solidFill>
                  <a:schemeClr val="tx2"/>
                </a:solidFill>
              </a:defRPr>
            </a:lvl1pPr>
          </a:lstStyle>
          <a:p>
            <a:r>
              <a:rPr lang="en-CA"/>
              <a:t>Icon</a:t>
            </a:r>
          </a:p>
        </p:txBody>
      </p:sp>
      <p:sp>
        <p:nvSpPr>
          <p:cNvPr id="21" name="Text Placeholder 18">
            <a:extLst>
              <a:ext uri="{FF2B5EF4-FFF2-40B4-BE49-F238E27FC236}">
                <a16:creationId xmlns:a16="http://schemas.microsoft.com/office/drawing/2014/main" id="{DEEC975F-221B-6654-BF3F-2272B74381F6}"/>
              </a:ext>
            </a:extLst>
          </p:cNvPr>
          <p:cNvSpPr>
            <a:spLocks noGrp="1"/>
          </p:cNvSpPr>
          <p:nvPr userDrawn="1">
            <p:ph type="body" sz="quarter" idx="20" hasCustomPrompt="1"/>
          </p:nvPr>
        </p:nvSpPr>
        <p:spPr>
          <a:xfrm>
            <a:off x="6565900" y="749078"/>
            <a:ext cx="5114925" cy="1079682"/>
          </a:xfrm>
        </p:spPr>
        <p:txBody>
          <a:bodyPr anchor="ctr"/>
          <a:lstStyle>
            <a:lvl1pPr marL="0" indent="0">
              <a:buNone/>
              <a:defRPr lang="en-US" sz="2000" b="1" i="0" kern="1200" cap="all" baseline="0" dirty="0" smtClean="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vl2pPr marL="268288" indent="-223838">
              <a:tabLst/>
              <a:defRPr sz="1600">
                <a:solidFill>
                  <a:schemeClr val="tx2"/>
                </a:solidFill>
              </a:defRPr>
            </a:lvl2pPr>
            <a:lvl3pPr marL="492125" indent="-223838">
              <a:tabLst/>
              <a:defRPr sz="1400">
                <a:solidFill>
                  <a:schemeClr val="tx2"/>
                </a:solidFill>
              </a:defRPr>
            </a:lvl3pPr>
            <a:lvl4pPr>
              <a:defRPr sz="1200">
                <a:solidFill>
                  <a:schemeClr val="bg1"/>
                </a:solidFill>
              </a:defRPr>
            </a:lvl4pPr>
            <a:lvl5pPr>
              <a:defRPr sz="1200">
                <a:solidFill>
                  <a:schemeClr val="bg1"/>
                </a:solidFill>
              </a:defRPr>
            </a:lvl5pPr>
          </a:lstStyle>
          <a:p>
            <a:pPr marL="228600" lvl="0" indent="-228600" algn="l" defTabSz="914400" rtl="0" eaLnBrk="1" latinLnBrk="0" hangingPunct="1">
              <a:lnSpc>
                <a:spcPct val="90000"/>
              </a:lnSpc>
              <a:spcBef>
                <a:spcPts val="1000"/>
              </a:spcBef>
            </a:pPr>
            <a:r>
              <a:rPr lang="en-US"/>
              <a:t>FIRST ITEM</a:t>
            </a:r>
          </a:p>
          <a:p>
            <a:pPr lvl="1"/>
            <a:r>
              <a:rPr lang="en-US"/>
              <a:t>Second level</a:t>
            </a:r>
          </a:p>
          <a:p>
            <a:pPr lvl="2"/>
            <a:r>
              <a:rPr lang="en-US"/>
              <a:t>Third level</a:t>
            </a:r>
          </a:p>
        </p:txBody>
      </p:sp>
      <p:sp>
        <p:nvSpPr>
          <p:cNvPr id="22" name="Picture Placeholder 9">
            <a:extLst>
              <a:ext uri="{FF2B5EF4-FFF2-40B4-BE49-F238E27FC236}">
                <a16:creationId xmlns:a16="http://schemas.microsoft.com/office/drawing/2014/main" id="{67718ED5-5944-AC98-A5D9-9E75D969E0A6}"/>
              </a:ext>
            </a:extLst>
          </p:cNvPr>
          <p:cNvSpPr>
            <a:spLocks noGrp="1"/>
          </p:cNvSpPr>
          <p:nvPr userDrawn="1">
            <p:ph type="pic" sz="quarter" idx="21" hasCustomPrompt="1"/>
          </p:nvPr>
        </p:nvSpPr>
        <p:spPr>
          <a:xfrm>
            <a:off x="5413376" y="2317104"/>
            <a:ext cx="835024" cy="835024"/>
          </a:xfrm>
        </p:spPr>
        <p:txBody>
          <a:bodyPr rIns="0" anchor="ctr">
            <a:normAutofit/>
          </a:bodyPr>
          <a:lstStyle>
            <a:lvl1pPr marL="0" indent="0" algn="ctr">
              <a:buNone/>
              <a:defRPr sz="1100" b="1" cap="none" baseline="0">
                <a:solidFill>
                  <a:schemeClr val="tx2"/>
                </a:solidFill>
              </a:defRPr>
            </a:lvl1pPr>
          </a:lstStyle>
          <a:p>
            <a:r>
              <a:rPr lang="en-CA"/>
              <a:t>Icon</a:t>
            </a:r>
          </a:p>
        </p:txBody>
      </p:sp>
      <p:sp>
        <p:nvSpPr>
          <p:cNvPr id="23" name="Text Placeholder 18">
            <a:extLst>
              <a:ext uri="{FF2B5EF4-FFF2-40B4-BE49-F238E27FC236}">
                <a16:creationId xmlns:a16="http://schemas.microsoft.com/office/drawing/2014/main" id="{E7AD46DB-5BDC-4B24-4BA4-5C063DD187F8}"/>
              </a:ext>
            </a:extLst>
          </p:cNvPr>
          <p:cNvSpPr>
            <a:spLocks noGrp="1"/>
          </p:cNvSpPr>
          <p:nvPr userDrawn="1">
            <p:ph type="body" sz="quarter" idx="22" hasCustomPrompt="1"/>
          </p:nvPr>
        </p:nvSpPr>
        <p:spPr>
          <a:xfrm>
            <a:off x="6565900" y="2194775"/>
            <a:ext cx="5114925" cy="1079682"/>
          </a:xfrm>
        </p:spPr>
        <p:txBody>
          <a:bodyPr anchor="ctr"/>
          <a:lstStyle>
            <a:lvl1pPr marL="0" indent="0">
              <a:buNone/>
              <a:defRPr lang="en-US" sz="2000" b="1" i="0" kern="1200" cap="all" baseline="0" dirty="0" smtClean="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vl2pPr marL="268288" indent="-223838">
              <a:tabLst/>
              <a:defRPr sz="1600">
                <a:solidFill>
                  <a:schemeClr val="tx2"/>
                </a:solidFill>
              </a:defRPr>
            </a:lvl2pPr>
            <a:lvl3pPr marL="492125" indent="-223838">
              <a:tabLst/>
              <a:defRPr sz="1400">
                <a:solidFill>
                  <a:schemeClr val="tx2"/>
                </a:solidFill>
              </a:defRPr>
            </a:lvl3pPr>
            <a:lvl4pPr>
              <a:defRPr sz="1200">
                <a:solidFill>
                  <a:schemeClr val="bg1"/>
                </a:solidFill>
              </a:defRPr>
            </a:lvl4pPr>
            <a:lvl5pPr>
              <a:defRPr sz="1200">
                <a:solidFill>
                  <a:schemeClr val="bg1"/>
                </a:solidFill>
              </a:defRPr>
            </a:lvl5pPr>
          </a:lstStyle>
          <a:p>
            <a:pPr marL="228600" lvl="0" indent="-228600" algn="l" defTabSz="914400" rtl="0" eaLnBrk="1" latinLnBrk="0" hangingPunct="1">
              <a:lnSpc>
                <a:spcPct val="90000"/>
              </a:lnSpc>
              <a:spcBef>
                <a:spcPts val="1000"/>
              </a:spcBef>
            </a:pPr>
            <a:r>
              <a:rPr lang="en-US"/>
              <a:t>SECOND ITEM</a:t>
            </a:r>
          </a:p>
          <a:p>
            <a:pPr lvl="1"/>
            <a:r>
              <a:rPr lang="en-US"/>
              <a:t>Second level</a:t>
            </a:r>
          </a:p>
          <a:p>
            <a:pPr lvl="2"/>
            <a:r>
              <a:rPr lang="en-US"/>
              <a:t>Third level</a:t>
            </a:r>
          </a:p>
        </p:txBody>
      </p:sp>
      <p:sp>
        <p:nvSpPr>
          <p:cNvPr id="24" name="Picture Placeholder 9">
            <a:extLst>
              <a:ext uri="{FF2B5EF4-FFF2-40B4-BE49-F238E27FC236}">
                <a16:creationId xmlns:a16="http://schemas.microsoft.com/office/drawing/2014/main" id="{3F417621-5FAF-065D-7217-8380A2F8DA1F}"/>
              </a:ext>
            </a:extLst>
          </p:cNvPr>
          <p:cNvSpPr>
            <a:spLocks noGrp="1"/>
          </p:cNvSpPr>
          <p:nvPr userDrawn="1">
            <p:ph type="pic" sz="quarter" idx="23" hasCustomPrompt="1"/>
          </p:nvPr>
        </p:nvSpPr>
        <p:spPr>
          <a:xfrm>
            <a:off x="5413376" y="3762801"/>
            <a:ext cx="835024" cy="835024"/>
          </a:xfrm>
        </p:spPr>
        <p:txBody>
          <a:bodyPr rIns="0" anchor="ctr">
            <a:normAutofit/>
          </a:bodyPr>
          <a:lstStyle>
            <a:lvl1pPr marL="0" indent="0" algn="ctr">
              <a:buNone/>
              <a:defRPr sz="1100" b="1" cap="none" baseline="0">
                <a:solidFill>
                  <a:schemeClr val="tx2"/>
                </a:solidFill>
              </a:defRPr>
            </a:lvl1pPr>
          </a:lstStyle>
          <a:p>
            <a:r>
              <a:rPr lang="en-CA"/>
              <a:t>Icon</a:t>
            </a:r>
          </a:p>
        </p:txBody>
      </p:sp>
      <p:sp>
        <p:nvSpPr>
          <p:cNvPr id="25" name="Text Placeholder 18">
            <a:extLst>
              <a:ext uri="{FF2B5EF4-FFF2-40B4-BE49-F238E27FC236}">
                <a16:creationId xmlns:a16="http://schemas.microsoft.com/office/drawing/2014/main" id="{1271C81D-276B-69BD-0C0F-B001CD92A1EF}"/>
              </a:ext>
            </a:extLst>
          </p:cNvPr>
          <p:cNvSpPr>
            <a:spLocks noGrp="1"/>
          </p:cNvSpPr>
          <p:nvPr userDrawn="1">
            <p:ph type="body" sz="quarter" idx="24" hasCustomPrompt="1"/>
          </p:nvPr>
        </p:nvSpPr>
        <p:spPr>
          <a:xfrm>
            <a:off x="6565900" y="3640472"/>
            <a:ext cx="5114925" cy="1079682"/>
          </a:xfrm>
        </p:spPr>
        <p:txBody>
          <a:bodyPr anchor="ctr"/>
          <a:lstStyle>
            <a:lvl1pPr marL="0" indent="0">
              <a:buNone/>
              <a:defRPr lang="en-US" sz="2000" b="1" i="0" kern="1200" cap="all" baseline="0" dirty="0" smtClean="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vl2pPr marL="268288" indent="-223838">
              <a:tabLst/>
              <a:defRPr sz="1600">
                <a:solidFill>
                  <a:schemeClr val="tx2"/>
                </a:solidFill>
              </a:defRPr>
            </a:lvl2pPr>
            <a:lvl3pPr marL="492125" indent="-223838">
              <a:tabLst/>
              <a:defRPr sz="1400">
                <a:solidFill>
                  <a:schemeClr val="tx2"/>
                </a:solidFill>
              </a:defRPr>
            </a:lvl3pPr>
            <a:lvl4pPr>
              <a:defRPr sz="1200">
                <a:solidFill>
                  <a:schemeClr val="bg1"/>
                </a:solidFill>
              </a:defRPr>
            </a:lvl4pPr>
            <a:lvl5pPr>
              <a:defRPr sz="1200">
                <a:solidFill>
                  <a:schemeClr val="bg1"/>
                </a:solidFill>
              </a:defRPr>
            </a:lvl5pPr>
          </a:lstStyle>
          <a:p>
            <a:pPr marL="228600" lvl="0" indent="-228600" algn="l" defTabSz="914400" rtl="0" eaLnBrk="1" latinLnBrk="0" hangingPunct="1">
              <a:lnSpc>
                <a:spcPct val="90000"/>
              </a:lnSpc>
              <a:spcBef>
                <a:spcPts val="1000"/>
              </a:spcBef>
            </a:pPr>
            <a:r>
              <a:rPr lang="en-US"/>
              <a:t>THIRD ITEM</a:t>
            </a:r>
          </a:p>
          <a:p>
            <a:pPr lvl="1"/>
            <a:r>
              <a:rPr lang="en-US"/>
              <a:t>Second level</a:t>
            </a:r>
          </a:p>
          <a:p>
            <a:pPr lvl="2"/>
            <a:r>
              <a:rPr lang="en-US"/>
              <a:t>Third level</a:t>
            </a:r>
          </a:p>
        </p:txBody>
      </p:sp>
      <p:sp>
        <p:nvSpPr>
          <p:cNvPr id="26" name="Picture Placeholder 9">
            <a:extLst>
              <a:ext uri="{FF2B5EF4-FFF2-40B4-BE49-F238E27FC236}">
                <a16:creationId xmlns:a16="http://schemas.microsoft.com/office/drawing/2014/main" id="{035658F1-50AE-045B-CF23-B6477019F63A}"/>
              </a:ext>
            </a:extLst>
          </p:cNvPr>
          <p:cNvSpPr>
            <a:spLocks noGrp="1"/>
          </p:cNvSpPr>
          <p:nvPr userDrawn="1">
            <p:ph type="pic" sz="quarter" idx="25" hasCustomPrompt="1"/>
          </p:nvPr>
        </p:nvSpPr>
        <p:spPr>
          <a:xfrm>
            <a:off x="5413376" y="5208497"/>
            <a:ext cx="835024" cy="835024"/>
          </a:xfrm>
        </p:spPr>
        <p:txBody>
          <a:bodyPr rIns="0" anchor="ctr">
            <a:normAutofit/>
          </a:bodyPr>
          <a:lstStyle>
            <a:lvl1pPr marL="0" indent="0" algn="ctr">
              <a:buNone/>
              <a:defRPr sz="1100" b="1" cap="none" baseline="0">
                <a:solidFill>
                  <a:schemeClr val="tx2"/>
                </a:solidFill>
              </a:defRPr>
            </a:lvl1pPr>
          </a:lstStyle>
          <a:p>
            <a:r>
              <a:rPr lang="en-CA"/>
              <a:t>Icon</a:t>
            </a:r>
          </a:p>
        </p:txBody>
      </p:sp>
      <p:sp>
        <p:nvSpPr>
          <p:cNvPr id="27" name="Text Placeholder 18">
            <a:extLst>
              <a:ext uri="{FF2B5EF4-FFF2-40B4-BE49-F238E27FC236}">
                <a16:creationId xmlns:a16="http://schemas.microsoft.com/office/drawing/2014/main" id="{F19969DE-2EC9-6C10-DF9C-19B9005E81BC}"/>
              </a:ext>
            </a:extLst>
          </p:cNvPr>
          <p:cNvSpPr>
            <a:spLocks noGrp="1"/>
          </p:cNvSpPr>
          <p:nvPr userDrawn="1">
            <p:ph type="body" sz="quarter" idx="26" hasCustomPrompt="1"/>
          </p:nvPr>
        </p:nvSpPr>
        <p:spPr>
          <a:xfrm>
            <a:off x="6565900" y="5086168"/>
            <a:ext cx="5114925" cy="1079682"/>
          </a:xfrm>
        </p:spPr>
        <p:txBody>
          <a:bodyPr anchor="ctr"/>
          <a:lstStyle>
            <a:lvl1pPr marL="0" indent="0">
              <a:buNone/>
              <a:defRPr lang="en-US" sz="2000" b="1" i="0" kern="1200" cap="all" baseline="0" dirty="0" smtClean="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vl2pPr marL="268288" indent="-223838">
              <a:tabLst/>
              <a:defRPr sz="1600">
                <a:solidFill>
                  <a:schemeClr val="tx2"/>
                </a:solidFill>
              </a:defRPr>
            </a:lvl2pPr>
            <a:lvl3pPr marL="492125" indent="-223838">
              <a:tabLst/>
              <a:defRPr sz="1400">
                <a:solidFill>
                  <a:schemeClr val="tx2"/>
                </a:solidFill>
              </a:defRPr>
            </a:lvl3pPr>
            <a:lvl4pPr>
              <a:defRPr sz="1200">
                <a:solidFill>
                  <a:schemeClr val="bg1"/>
                </a:solidFill>
              </a:defRPr>
            </a:lvl4pPr>
            <a:lvl5pPr>
              <a:defRPr sz="1200">
                <a:solidFill>
                  <a:schemeClr val="bg1"/>
                </a:solidFill>
              </a:defRPr>
            </a:lvl5pPr>
          </a:lstStyle>
          <a:p>
            <a:pPr marL="228600" lvl="0" indent="-228600" algn="l" defTabSz="914400" rtl="0" eaLnBrk="1" latinLnBrk="0" hangingPunct="1">
              <a:lnSpc>
                <a:spcPct val="90000"/>
              </a:lnSpc>
              <a:spcBef>
                <a:spcPts val="1000"/>
              </a:spcBef>
            </a:pPr>
            <a:r>
              <a:rPr lang="en-US"/>
              <a:t>FOURTH ITEM</a:t>
            </a:r>
          </a:p>
          <a:p>
            <a:pPr lvl="1"/>
            <a:r>
              <a:rPr lang="en-US"/>
              <a:t>Second level</a:t>
            </a:r>
          </a:p>
          <a:p>
            <a:pPr lvl="2"/>
            <a:r>
              <a:rPr lang="en-US"/>
              <a:t>Third level</a:t>
            </a:r>
          </a:p>
        </p:txBody>
      </p:sp>
      <p:sp>
        <p:nvSpPr>
          <p:cNvPr id="2" name="Title 2">
            <a:extLst>
              <a:ext uri="{FF2B5EF4-FFF2-40B4-BE49-F238E27FC236}">
                <a16:creationId xmlns:a16="http://schemas.microsoft.com/office/drawing/2014/main" id="{3C675B01-DB43-6F6D-DFB4-C58B9867A6EB}"/>
              </a:ext>
            </a:extLst>
          </p:cNvPr>
          <p:cNvSpPr>
            <a:spLocks noGrp="1"/>
          </p:cNvSpPr>
          <p:nvPr>
            <p:ph type="title" hasCustomPrompt="1"/>
          </p:nvPr>
        </p:nvSpPr>
        <p:spPr>
          <a:xfrm>
            <a:off x="515380" y="2780929"/>
            <a:ext cx="3654284" cy="1296144"/>
          </a:xfrm>
        </p:spPr>
        <p:txBody>
          <a:bodyPr anchor="ctr"/>
          <a:lstStyle>
            <a:lvl1pPr>
              <a:defRPr sz="2800">
                <a:solidFill>
                  <a:schemeClr val="tx2"/>
                </a:solidFill>
              </a:defRPr>
            </a:lvl1pPr>
          </a:lstStyle>
          <a:p>
            <a:r>
              <a:rPr lang="en-US"/>
              <a:t>Click to edit master title style</a:t>
            </a:r>
            <a:endParaRPr lang="en-CA"/>
          </a:p>
        </p:txBody>
      </p:sp>
      <p:sp>
        <p:nvSpPr>
          <p:cNvPr id="3" name="Footer Placeholder 4">
            <a:extLst>
              <a:ext uri="{FF2B5EF4-FFF2-40B4-BE49-F238E27FC236}">
                <a16:creationId xmlns:a16="http://schemas.microsoft.com/office/drawing/2014/main" id="{14D0FEF7-49BA-B705-1407-71F7A52BAAB5}"/>
              </a:ext>
            </a:extLst>
          </p:cNvPr>
          <p:cNvSpPr>
            <a:spLocks noGrp="1"/>
          </p:cNvSpPr>
          <p:nvPr>
            <p:ph type="ftr" sz="quarter" idx="11"/>
          </p:nvPr>
        </p:nvSpPr>
        <p:spPr>
          <a:xfrm>
            <a:off x="508001" y="6381750"/>
            <a:ext cx="6510637" cy="287610"/>
          </a:xfrm>
        </p:spPr>
        <p:txBody>
          <a:bodyPr/>
          <a:lstStyle>
            <a:lvl1pPr>
              <a:defRPr>
                <a:solidFill>
                  <a:schemeClr val="tx2"/>
                </a:solidFill>
              </a:defRPr>
            </a:lvl1pPr>
          </a:lstStyle>
          <a:p>
            <a:endParaRPr lang="en-US"/>
          </a:p>
        </p:txBody>
      </p:sp>
      <p:sp>
        <p:nvSpPr>
          <p:cNvPr id="5" name="Slide Number Placeholder 5">
            <a:extLst>
              <a:ext uri="{FF2B5EF4-FFF2-40B4-BE49-F238E27FC236}">
                <a16:creationId xmlns:a16="http://schemas.microsoft.com/office/drawing/2014/main" id="{5276A132-E550-F625-BF7D-B80B8C2134F8}"/>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6" name="TextBox 5">
            <a:extLst>
              <a:ext uri="{FF2B5EF4-FFF2-40B4-BE49-F238E27FC236}">
                <a16:creationId xmlns:a16="http://schemas.microsoft.com/office/drawing/2014/main" id="{B3B91040-1A88-9891-94CE-3A19EFAFE79C}"/>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2"/>
                </a:solidFill>
              </a:rPr>
              <a:t>Confidential – Qualcomm Technologies, Inc. and/or its affiliated companies – May Contain Trade Secrets</a:t>
            </a:r>
          </a:p>
        </p:txBody>
      </p:sp>
    </p:spTree>
    <p:extLst>
      <p:ext uri="{BB962C8B-B14F-4D97-AF65-F5344CB8AC3E}">
        <p14:creationId xmlns:p14="http://schemas.microsoft.com/office/powerpoint/2010/main" val="1750853310"/>
      </p:ext>
    </p:extLst>
  </p:cSld>
  <p:clrMapOvr>
    <a:overrideClrMapping bg1="dk1" tx1="lt1" bg2="dk2" tx2="lt2" accent1="accent1" accent2="accent2" accent3="accent3" accent4="accent4" accent5="accent5" accent6="accent6" hlink="hlink" folHlink="folHlink"/>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Four topics with Icons Purple">
    <p:bg>
      <p:bgPr>
        <a:gradFill>
          <a:gsLst>
            <a:gs pos="80000">
              <a:schemeClr val="accent5"/>
            </a:gs>
            <a:gs pos="10000">
              <a:schemeClr val="accent6"/>
            </a:gs>
          </a:gsLst>
          <a:lin ang="5400000" scaled="0"/>
        </a:gra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CCF533C0-1B0F-AF8F-45A8-36C5B63A3B7C}"/>
              </a:ext>
            </a:extLst>
          </p:cNvPr>
          <p:cNvSpPr>
            <a:spLocks noGrp="1"/>
          </p:cNvSpPr>
          <p:nvPr userDrawn="1">
            <p:ph type="pic" sz="quarter" idx="13" hasCustomPrompt="1"/>
          </p:nvPr>
        </p:nvSpPr>
        <p:spPr>
          <a:xfrm>
            <a:off x="5413376" y="871407"/>
            <a:ext cx="835024" cy="835024"/>
          </a:xfrm>
        </p:spPr>
        <p:txBody>
          <a:bodyPr rIns="0" anchor="ctr">
            <a:normAutofit/>
          </a:bodyPr>
          <a:lstStyle>
            <a:lvl1pPr marL="0" indent="0" algn="ctr">
              <a:buNone/>
              <a:defRPr sz="1100" b="1" cap="none" baseline="0">
                <a:solidFill>
                  <a:schemeClr val="tx2"/>
                </a:solidFill>
              </a:defRPr>
            </a:lvl1pPr>
          </a:lstStyle>
          <a:p>
            <a:r>
              <a:rPr lang="en-CA"/>
              <a:t>Icon</a:t>
            </a:r>
          </a:p>
        </p:txBody>
      </p:sp>
      <p:sp>
        <p:nvSpPr>
          <p:cNvPr id="21" name="Text Placeholder 18">
            <a:extLst>
              <a:ext uri="{FF2B5EF4-FFF2-40B4-BE49-F238E27FC236}">
                <a16:creationId xmlns:a16="http://schemas.microsoft.com/office/drawing/2014/main" id="{DEEC975F-221B-6654-BF3F-2272B74381F6}"/>
              </a:ext>
            </a:extLst>
          </p:cNvPr>
          <p:cNvSpPr>
            <a:spLocks noGrp="1"/>
          </p:cNvSpPr>
          <p:nvPr userDrawn="1">
            <p:ph type="body" sz="quarter" idx="20" hasCustomPrompt="1"/>
          </p:nvPr>
        </p:nvSpPr>
        <p:spPr>
          <a:xfrm>
            <a:off x="6565900" y="749078"/>
            <a:ext cx="5114925" cy="1079682"/>
          </a:xfrm>
        </p:spPr>
        <p:txBody>
          <a:bodyPr anchor="ctr"/>
          <a:lstStyle>
            <a:lvl1pPr marL="0" indent="0">
              <a:buNone/>
              <a:defRPr lang="en-US" sz="2000" b="1" i="0" kern="1200" cap="all" baseline="0" dirty="0" smtClean="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vl2pPr marL="268288" indent="-223838">
              <a:tabLst/>
              <a:defRPr sz="1600">
                <a:solidFill>
                  <a:schemeClr val="tx2"/>
                </a:solidFill>
              </a:defRPr>
            </a:lvl2pPr>
            <a:lvl3pPr marL="492125" indent="-223838">
              <a:tabLst/>
              <a:defRPr sz="1400">
                <a:solidFill>
                  <a:schemeClr val="tx2"/>
                </a:solidFill>
              </a:defRPr>
            </a:lvl3pPr>
            <a:lvl4pPr>
              <a:defRPr sz="1200">
                <a:solidFill>
                  <a:schemeClr val="bg1"/>
                </a:solidFill>
              </a:defRPr>
            </a:lvl4pPr>
            <a:lvl5pPr>
              <a:defRPr sz="1200">
                <a:solidFill>
                  <a:schemeClr val="bg1"/>
                </a:solidFill>
              </a:defRPr>
            </a:lvl5pPr>
          </a:lstStyle>
          <a:p>
            <a:pPr marL="228600" lvl="0" indent="-228600" algn="l" defTabSz="914400" rtl="0" eaLnBrk="1" latinLnBrk="0" hangingPunct="1">
              <a:lnSpc>
                <a:spcPct val="90000"/>
              </a:lnSpc>
              <a:spcBef>
                <a:spcPts val="1000"/>
              </a:spcBef>
            </a:pPr>
            <a:r>
              <a:rPr lang="en-US"/>
              <a:t>FIRST ITEM</a:t>
            </a:r>
          </a:p>
          <a:p>
            <a:pPr lvl="1"/>
            <a:r>
              <a:rPr lang="en-US"/>
              <a:t>Second level</a:t>
            </a:r>
          </a:p>
          <a:p>
            <a:pPr lvl="2"/>
            <a:r>
              <a:rPr lang="en-US"/>
              <a:t>Third level</a:t>
            </a:r>
          </a:p>
        </p:txBody>
      </p:sp>
      <p:sp>
        <p:nvSpPr>
          <p:cNvPr id="22" name="Picture Placeholder 9">
            <a:extLst>
              <a:ext uri="{FF2B5EF4-FFF2-40B4-BE49-F238E27FC236}">
                <a16:creationId xmlns:a16="http://schemas.microsoft.com/office/drawing/2014/main" id="{67718ED5-5944-AC98-A5D9-9E75D969E0A6}"/>
              </a:ext>
            </a:extLst>
          </p:cNvPr>
          <p:cNvSpPr>
            <a:spLocks noGrp="1"/>
          </p:cNvSpPr>
          <p:nvPr userDrawn="1">
            <p:ph type="pic" sz="quarter" idx="21" hasCustomPrompt="1"/>
          </p:nvPr>
        </p:nvSpPr>
        <p:spPr>
          <a:xfrm>
            <a:off x="5413376" y="2317104"/>
            <a:ext cx="835024" cy="835024"/>
          </a:xfrm>
        </p:spPr>
        <p:txBody>
          <a:bodyPr rIns="0" anchor="ctr">
            <a:normAutofit/>
          </a:bodyPr>
          <a:lstStyle>
            <a:lvl1pPr marL="0" indent="0" algn="ctr">
              <a:buNone/>
              <a:defRPr sz="1100" b="1" cap="none" baseline="0">
                <a:solidFill>
                  <a:schemeClr val="tx2"/>
                </a:solidFill>
              </a:defRPr>
            </a:lvl1pPr>
          </a:lstStyle>
          <a:p>
            <a:r>
              <a:rPr lang="en-CA"/>
              <a:t>Icon</a:t>
            </a:r>
          </a:p>
        </p:txBody>
      </p:sp>
      <p:sp>
        <p:nvSpPr>
          <p:cNvPr id="23" name="Text Placeholder 18">
            <a:extLst>
              <a:ext uri="{FF2B5EF4-FFF2-40B4-BE49-F238E27FC236}">
                <a16:creationId xmlns:a16="http://schemas.microsoft.com/office/drawing/2014/main" id="{E7AD46DB-5BDC-4B24-4BA4-5C063DD187F8}"/>
              </a:ext>
            </a:extLst>
          </p:cNvPr>
          <p:cNvSpPr>
            <a:spLocks noGrp="1"/>
          </p:cNvSpPr>
          <p:nvPr userDrawn="1">
            <p:ph type="body" sz="quarter" idx="22" hasCustomPrompt="1"/>
          </p:nvPr>
        </p:nvSpPr>
        <p:spPr>
          <a:xfrm>
            <a:off x="6565900" y="2194775"/>
            <a:ext cx="5114925" cy="1079682"/>
          </a:xfrm>
        </p:spPr>
        <p:txBody>
          <a:bodyPr anchor="ctr"/>
          <a:lstStyle>
            <a:lvl1pPr marL="0" indent="0">
              <a:buNone/>
              <a:defRPr lang="en-US" sz="2000" b="1" i="0" kern="1200" cap="all" baseline="0" dirty="0" smtClean="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vl2pPr marL="268288" indent="-223838">
              <a:tabLst/>
              <a:defRPr sz="1600">
                <a:solidFill>
                  <a:schemeClr val="tx2"/>
                </a:solidFill>
              </a:defRPr>
            </a:lvl2pPr>
            <a:lvl3pPr marL="492125" indent="-223838">
              <a:tabLst/>
              <a:defRPr sz="1400">
                <a:solidFill>
                  <a:schemeClr val="tx2"/>
                </a:solidFill>
              </a:defRPr>
            </a:lvl3pPr>
            <a:lvl4pPr>
              <a:defRPr sz="1200">
                <a:solidFill>
                  <a:schemeClr val="bg1"/>
                </a:solidFill>
              </a:defRPr>
            </a:lvl4pPr>
            <a:lvl5pPr>
              <a:defRPr sz="1200">
                <a:solidFill>
                  <a:schemeClr val="bg1"/>
                </a:solidFill>
              </a:defRPr>
            </a:lvl5pPr>
          </a:lstStyle>
          <a:p>
            <a:pPr marL="228600" lvl="0" indent="-228600" algn="l" defTabSz="914400" rtl="0" eaLnBrk="1" latinLnBrk="0" hangingPunct="1">
              <a:lnSpc>
                <a:spcPct val="90000"/>
              </a:lnSpc>
              <a:spcBef>
                <a:spcPts val="1000"/>
              </a:spcBef>
            </a:pPr>
            <a:r>
              <a:rPr lang="en-US"/>
              <a:t>SECOND ITEM</a:t>
            </a:r>
          </a:p>
          <a:p>
            <a:pPr lvl="1"/>
            <a:r>
              <a:rPr lang="en-US"/>
              <a:t>Second level</a:t>
            </a:r>
          </a:p>
          <a:p>
            <a:pPr lvl="2"/>
            <a:r>
              <a:rPr lang="en-US"/>
              <a:t>Third level</a:t>
            </a:r>
          </a:p>
        </p:txBody>
      </p:sp>
      <p:sp>
        <p:nvSpPr>
          <p:cNvPr id="24" name="Picture Placeholder 9">
            <a:extLst>
              <a:ext uri="{FF2B5EF4-FFF2-40B4-BE49-F238E27FC236}">
                <a16:creationId xmlns:a16="http://schemas.microsoft.com/office/drawing/2014/main" id="{3F417621-5FAF-065D-7217-8380A2F8DA1F}"/>
              </a:ext>
            </a:extLst>
          </p:cNvPr>
          <p:cNvSpPr>
            <a:spLocks noGrp="1"/>
          </p:cNvSpPr>
          <p:nvPr userDrawn="1">
            <p:ph type="pic" sz="quarter" idx="23" hasCustomPrompt="1"/>
          </p:nvPr>
        </p:nvSpPr>
        <p:spPr>
          <a:xfrm>
            <a:off x="5413376" y="3762801"/>
            <a:ext cx="835024" cy="835024"/>
          </a:xfrm>
        </p:spPr>
        <p:txBody>
          <a:bodyPr rIns="0" anchor="ctr">
            <a:normAutofit/>
          </a:bodyPr>
          <a:lstStyle>
            <a:lvl1pPr marL="0" indent="0" algn="ctr">
              <a:buNone/>
              <a:defRPr sz="1100" b="1" cap="none" baseline="0">
                <a:solidFill>
                  <a:schemeClr val="tx2"/>
                </a:solidFill>
              </a:defRPr>
            </a:lvl1pPr>
          </a:lstStyle>
          <a:p>
            <a:r>
              <a:rPr lang="en-CA"/>
              <a:t>Icon</a:t>
            </a:r>
          </a:p>
        </p:txBody>
      </p:sp>
      <p:sp>
        <p:nvSpPr>
          <p:cNvPr id="25" name="Text Placeholder 18">
            <a:extLst>
              <a:ext uri="{FF2B5EF4-FFF2-40B4-BE49-F238E27FC236}">
                <a16:creationId xmlns:a16="http://schemas.microsoft.com/office/drawing/2014/main" id="{1271C81D-276B-69BD-0C0F-B001CD92A1EF}"/>
              </a:ext>
            </a:extLst>
          </p:cNvPr>
          <p:cNvSpPr>
            <a:spLocks noGrp="1"/>
          </p:cNvSpPr>
          <p:nvPr userDrawn="1">
            <p:ph type="body" sz="quarter" idx="24" hasCustomPrompt="1"/>
          </p:nvPr>
        </p:nvSpPr>
        <p:spPr>
          <a:xfrm>
            <a:off x="6565900" y="3640472"/>
            <a:ext cx="5114925" cy="1079682"/>
          </a:xfrm>
        </p:spPr>
        <p:txBody>
          <a:bodyPr anchor="ctr"/>
          <a:lstStyle>
            <a:lvl1pPr marL="0" indent="0">
              <a:buNone/>
              <a:defRPr lang="en-US" sz="2000" b="1" i="0" kern="1200" cap="all" baseline="0" dirty="0" smtClean="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vl2pPr marL="268288" indent="-223838">
              <a:tabLst/>
              <a:defRPr sz="1600">
                <a:solidFill>
                  <a:schemeClr val="tx2"/>
                </a:solidFill>
              </a:defRPr>
            </a:lvl2pPr>
            <a:lvl3pPr marL="492125" indent="-223838">
              <a:tabLst/>
              <a:defRPr sz="1400">
                <a:solidFill>
                  <a:schemeClr val="tx2"/>
                </a:solidFill>
              </a:defRPr>
            </a:lvl3pPr>
            <a:lvl4pPr>
              <a:defRPr sz="1200">
                <a:solidFill>
                  <a:schemeClr val="bg1"/>
                </a:solidFill>
              </a:defRPr>
            </a:lvl4pPr>
            <a:lvl5pPr>
              <a:defRPr sz="1200">
                <a:solidFill>
                  <a:schemeClr val="bg1"/>
                </a:solidFill>
              </a:defRPr>
            </a:lvl5pPr>
          </a:lstStyle>
          <a:p>
            <a:pPr marL="228600" lvl="0" indent="-228600" algn="l" defTabSz="914400" rtl="0" eaLnBrk="1" latinLnBrk="0" hangingPunct="1">
              <a:lnSpc>
                <a:spcPct val="90000"/>
              </a:lnSpc>
              <a:spcBef>
                <a:spcPts val="1000"/>
              </a:spcBef>
            </a:pPr>
            <a:r>
              <a:rPr lang="en-US"/>
              <a:t>THIRD ITEM</a:t>
            </a:r>
          </a:p>
          <a:p>
            <a:pPr lvl="1"/>
            <a:r>
              <a:rPr lang="en-US"/>
              <a:t>Second level</a:t>
            </a:r>
          </a:p>
          <a:p>
            <a:pPr lvl="2"/>
            <a:r>
              <a:rPr lang="en-US"/>
              <a:t>Third level</a:t>
            </a:r>
          </a:p>
        </p:txBody>
      </p:sp>
      <p:sp>
        <p:nvSpPr>
          <p:cNvPr id="26" name="Picture Placeholder 9">
            <a:extLst>
              <a:ext uri="{FF2B5EF4-FFF2-40B4-BE49-F238E27FC236}">
                <a16:creationId xmlns:a16="http://schemas.microsoft.com/office/drawing/2014/main" id="{035658F1-50AE-045B-CF23-B6477019F63A}"/>
              </a:ext>
            </a:extLst>
          </p:cNvPr>
          <p:cNvSpPr>
            <a:spLocks noGrp="1"/>
          </p:cNvSpPr>
          <p:nvPr userDrawn="1">
            <p:ph type="pic" sz="quarter" idx="25" hasCustomPrompt="1"/>
          </p:nvPr>
        </p:nvSpPr>
        <p:spPr>
          <a:xfrm>
            <a:off x="5413376" y="5208497"/>
            <a:ext cx="835024" cy="835024"/>
          </a:xfrm>
        </p:spPr>
        <p:txBody>
          <a:bodyPr rIns="0" anchor="ctr">
            <a:normAutofit/>
          </a:bodyPr>
          <a:lstStyle>
            <a:lvl1pPr marL="0" indent="0" algn="ctr">
              <a:buNone/>
              <a:defRPr sz="1100" b="1" cap="none" baseline="0">
                <a:solidFill>
                  <a:schemeClr val="tx2"/>
                </a:solidFill>
              </a:defRPr>
            </a:lvl1pPr>
          </a:lstStyle>
          <a:p>
            <a:r>
              <a:rPr lang="en-CA"/>
              <a:t>Icon</a:t>
            </a:r>
          </a:p>
        </p:txBody>
      </p:sp>
      <p:sp>
        <p:nvSpPr>
          <p:cNvPr id="27" name="Text Placeholder 18">
            <a:extLst>
              <a:ext uri="{FF2B5EF4-FFF2-40B4-BE49-F238E27FC236}">
                <a16:creationId xmlns:a16="http://schemas.microsoft.com/office/drawing/2014/main" id="{F19969DE-2EC9-6C10-DF9C-19B9005E81BC}"/>
              </a:ext>
            </a:extLst>
          </p:cNvPr>
          <p:cNvSpPr>
            <a:spLocks noGrp="1"/>
          </p:cNvSpPr>
          <p:nvPr userDrawn="1">
            <p:ph type="body" sz="quarter" idx="26" hasCustomPrompt="1"/>
          </p:nvPr>
        </p:nvSpPr>
        <p:spPr>
          <a:xfrm>
            <a:off x="6565900" y="5086168"/>
            <a:ext cx="5114925" cy="1079682"/>
          </a:xfrm>
        </p:spPr>
        <p:txBody>
          <a:bodyPr anchor="ctr"/>
          <a:lstStyle>
            <a:lvl1pPr marL="0" indent="0">
              <a:buNone/>
              <a:defRPr lang="en-US" sz="2000" b="1" i="0" kern="1200" cap="all" baseline="0" dirty="0" smtClean="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vl2pPr marL="268288" indent="-223838">
              <a:tabLst/>
              <a:defRPr sz="1600">
                <a:solidFill>
                  <a:schemeClr val="tx2"/>
                </a:solidFill>
              </a:defRPr>
            </a:lvl2pPr>
            <a:lvl3pPr marL="492125" indent="-223838">
              <a:tabLst/>
              <a:defRPr sz="1400">
                <a:solidFill>
                  <a:schemeClr val="tx2"/>
                </a:solidFill>
              </a:defRPr>
            </a:lvl3pPr>
            <a:lvl4pPr>
              <a:defRPr sz="1200">
                <a:solidFill>
                  <a:schemeClr val="bg1"/>
                </a:solidFill>
              </a:defRPr>
            </a:lvl4pPr>
            <a:lvl5pPr>
              <a:defRPr sz="1200">
                <a:solidFill>
                  <a:schemeClr val="bg1"/>
                </a:solidFill>
              </a:defRPr>
            </a:lvl5pPr>
          </a:lstStyle>
          <a:p>
            <a:pPr marL="228600" lvl="0" indent="-228600" algn="l" defTabSz="914400" rtl="0" eaLnBrk="1" latinLnBrk="0" hangingPunct="1">
              <a:lnSpc>
                <a:spcPct val="90000"/>
              </a:lnSpc>
              <a:spcBef>
                <a:spcPts val="1000"/>
              </a:spcBef>
            </a:pPr>
            <a:r>
              <a:rPr lang="en-US"/>
              <a:t>FOURTH ITEM</a:t>
            </a:r>
          </a:p>
          <a:p>
            <a:pPr lvl="1"/>
            <a:r>
              <a:rPr lang="en-US"/>
              <a:t>Second level</a:t>
            </a:r>
          </a:p>
          <a:p>
            <a:pPr lvl="2"/>
            <a:r>
              <a:rPr lang="en-US"/>
              <a:t>Third level</a:t>
            </a:r>
          </a:p>
        </p:txBody>
      </p:sp>
      <p:sp>
        <p:nvSpPr>
          <p:cNvPr id="2" name="Title 2">
            <a:extLst>
              <a:ext uri="{FF2B5EF4-FFF2-40B4-BE49-F238E27FC236}">
                <a16:creationId xmlns:a16="http://schemas.microsoft.com/office/drawing/2014/main" id="{088B9A3A-257E-B1B3-81BB-81D0A90479F6}"/>
              </a:ext>
            </a:extLst>
          </p:cNvPr>
          <p:cNvSpPr>
            <a:spLocks noGrp="1"/>
          </p:cNvSpPr>
          <p:nvPr>
            <p:ph type="title" hasCustomPrompt="1"/>
          </p:nvPr>
        </p:nvSpPr>
        <p:spPr>
          <a:xfrm>
            <a:off x="515380" y="2780929"/>
            <a:ext cx="3654284" cy="1296144"/>
          </a:xfrm>
        </p:spPr>
        <p:txBody>
          <a:bodyPr anchor="ctr"/>
          <a:lstStyle>
            <a:lvl1pPr>
              <a:defRPr sz="2800">
                <a:solidFill>
                  <a:schemeClr val="tx2"/>
                </a:solidFill>
              </a:defRPr>
            </a:lvl1pPr>
          </a:lstStyle>
          <a:p>
            <a:r>
              <a:rPr lang="en-US"/>
              <a:t>Click to edit master title style</a:t>
            </a:r>
            <a:endParaRPr lang="en-CA"/>
          </a:p>
        </p:txBody>
      </p:sp>
      <p:sp>
        <p:nvSpPr>
          <p:cNvPr id="3" name="Footer Placeholder 4">
            <a:extLst>
              <a:ext uri="{FF2B5EF4-FFF2-40B4-BE49-F238E27FC236}">
                <a16:creationId xmlns:a16="http://schemas.microsoft.com/office/drawing/2014/main" id="{F1940DD4-E369-E6E9-051B-A1BE61C4AF2A}"/>
              </a:ext>
            </a:extLst>
          </p:cNvPr>
          <p:cNvSpPr>
            <a:spLocks noGrp="1"/>
          </p:cNvSpPr>
          <p:nvPr>
            <p:ph type="ftr" sz="quarter" idx="11"/>
          </p:nvPr>
        </p:nvSpPr>
        <p:spPr>
          <a:xfrm>
            <a:off x="508001" y="6381750"/>
            <a:ext cx="6510637" cy="287610"/>
          </a:xfrm>
        </p:spPr>
        <p:txBody>
          <a:bodyPr/>
          <a:lstStyle>
            <a:lvl1pPr>
              <a:defRPr>
                <a:solidFill>
                  <a:schemeClr val="tx2"/>
                </a:solidFill>
              </a:defRPr>
            </a:lvl1pPr>
          </a:lstStyle>
          <a:p>
            <a:endParaRPr lang="en-US"/>
          </a:p>
        </p:txBody>
      </p:sp>
      <p:sp>
        <p:nvSpPr>
          <p:cNvPr id="5" name="Slide Number Placeholder 5">
            <a:extLst>
              <a:ext uri="{FF2B5EF4-FFF2-40B4-BE49-F238E27FC236}">
                <a16:creationId xmlns:a16="http://schemas.microsoft.com/office/drawing/2014/main" id="{BE54F427-1C71-BCA2-F96A-7749F21B1677}"/>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6" name="TextBox 5">
            <a:extLst>
              <a:ext uri="{FF2B5EF4-FFF2-40B4-BE49-F238E27FC236}">
                <a16:creationId xmlns:a16="http://schemas.microsoft.com/office/drawing/2014/main" id="{CC6EC9FC-4C20-06F8-40F9-5E355CF1AE7F}"/>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2"/>
                </a:solidFill>
              </a:rPr>
              <a:t>Confidential – Qualcomm Technologies, Inc. and/or its affiliated companies – May Contain Trade Secrets</a:t>
            </a:r>
          </a:p>
        </p:txBody>
      </p:sp>
    </p:spTree>
    <p:extLst>
      <p:ext uri="{BB962C8B-B14F-4D97-AF65-F5344CB8AC3E}">
        <p14:creationId xmlns:p14="http://schemas.microsoft.com/office/powerpoint/2010/main" val="762780864"/>
      </p:ext>
    </p:extLst>
  </p:cSld>
  <p:clrMapOvr>
    <a:overrideClrMapping bg1="dk1" tx1="lt1" bg2="dk2" tx2="lt2" accent1="accent1" accent2="accent2" accent3="accent3" accent4="accent4" accent5="accent5" accent6="accent6" hlink="hlink" folHlink="folHlink"/>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Quote Red">
    <p:bg>
      <p:bgPr>
        <a:gradFill>
          <a:gsLst>
            <a:gs pos="80000">
              <a:schemeClr val="accent2"/>
            </a:gs>
            <a:gs pos="10000">
              <a:srgbClr val="E11224"/>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F1B0E-A28F-87A7-A50D-A91C5E6DE51F}"/>
              </a:ext>
            </a:extLst>
          </p:cNvPr>
          <p:cNvSpPr>
            <a:spLocks noGrp="1"/>
          </p:cNvSpPr>
          <p:nvPr>
            <p:ph type="title" hasCustomPrompt="1"/>
          </p:nvPr>
        </p:nvSpPr>
        <p:spPr>
          <a:xfrm>
            <a:off x="508000" y="1193800"/>
            <a:ext cx="11158483" cy="3361267"/>
          </a:xfrm>
        </p:spPr>
        <p:txBody>
          <a:bodyPr anchor="ctr"/>
          <a:lstStyle>
            <a:lvl1pPr algn="ctr">
              <a:defRPr sz="4400" b="0">
                <a:solidFill>
                  <a:schemeClr val="tx2"/>
                </a:solidFill>
              </a:defRPr>
            </a:lvl1pPr>
          </a:lstStyle>
          <a:p>
            <a:r>
              <a:rPr lang="en-US"/>
              <a:t>Click to edit master title style</a:t>
            </a:r>
          </a:p>
        </p:txBody>
      </p:sp>
      <p:sp>
        <p:nvSpPr>
          <p:cNvPr id="11" name="Text Placeholder 9">
            <a:extLst>
              <a:ext uri="{FF2B5EF4-FFF2-40B4-BE49-F238E27FC236}">
                <a16:creationId xmlns:a16="http://schemas.microsoft.com/office/drawing/2014/main" id="{F3EEAC6D-2199-DDC0-2CCB-7D260182C8BD}"/>
              </a:ext>
            </a:extLst>
          </p:cNvPr>
          <p:cNvSpPr>
            <a:spLocks noGrp="1"/>
          </p:cNvSpPr>
          <p:nvPr>
            <p:ph type="body" sz="quarter" idx="13" hasCustomPrompt="1"/>
          </p:nvPr>
        </p:nvSpPr>
        <p:spPr>
          <a:xfrm>
            <a:off x="508000" y="4859866"/>
            <a:ext cx="11176000" cy="1312333"/>
          </a:xfrm>
        </p:spPr>
        <p:txBody>
          <a:bodyPr>
            <a:normAutofit/>
          </a:bodyPr>
          <a:lstStyle>
            <a:lvl1pPr marL="0" indent="0" algn="ctr">
              <a:buNone/>
              <a:defRPr sz="2800">
                <a:solidFill>
                  <a:schemeClr val="tx2"/>
                </a:solidFill>
              </a:defRPr>
            </a:lvl1pPr>
            <a:lvl2pPr marL="12700" indent="0" algn="ctr">
              <a:buNone/>
              <a:tabLst/>
              <a:defRPr sz="2800"/>
            </a:lvl2pPr>
          </a:lstStyle>
          <a:p>
            <a:r>
              <a:rPr lang="en-US"/>
              <a:t>Quote attribution</a:t>
            </a:r>
          </a:p>
        </p:txBody>
      </p:sp>
      <p:sp>
        <p:nvSpPr>
          <p:cNvPr id="4" name="Footer Placeholder 4">
            <a:extLst>
              <a:ext uri="{FF2B5EF4-FFF2-40B4-BE49-F238E27FC236}">
                <a16:creationId xmlns:a16="http://schemas.microsoft.com/office/drawing/2014/main" id="{4135C93F-377B-FC63-039B-0E19A2ADAF8F}"/>
              </a:ext>
            </a:extLst>
          </p:cNvPr>
          <p:cNvSpPr>
            <a:spLocks noGrp="1"/>
          </p:cNvSpPr>
          <p:nvPr>
            <p:ph type="ftr" sz="quarter" idx="11"/>
          </p:nvPr>
        </p:nvSpPr>
        <p:spPr>
          <a:xfrm>
            <a:off x="508001" y="6381750"/>
            <a:ext cx="6510637" cy="287610"/>
          </a:xfrm>
        </p:spPr>
        <p:txBody>
          <a:bodyPr/>
          <a:lstStyle>
            <a:lvl1pPr>
              <a:defRPr>
                <a:solidFill>
                  <a:schemeClr val="tx2"/>
                </a:solidFill>
              </a:defRPr>
            </a:lvl1pPr>
          </a:lstStyle>
          <a:p>
            <a:endParaRPr lang="en-US"/>
          </a:p>
        </p:txBody>
      </p:sp>
      <p:sp>
        <p:nvSpPr>
          <p:cNvPr id="3" name="Slide Number Placeholder 5">
            <a:extLst>
              <a:ext uri="{FF2B5EF4-FFF2-40B4-BE49-F238E27FC236}">
                <a16:creationId xmlns:a16="http://schemas.microsoft.com/office/drawing/2014/main" id="{52CB60C2-CBAA-E4DD-EC7D-06BDDCB630CB}"/>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6" name="TextBox 5">
            <a:extLst>
              <a:ext uri="{FF2B5EF4-FFF2-40B4-BE49-F238E27FC236}">
                <a16:creationId xmlns:a16="http://schemas.microsoft.com/office/drawing/2014/main" id="{3F14EF48-3587-78A5-3080-BEC3883F6378}"/>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2"/>
                </a:solidFill>
              </a:rPr>
              <a:t>Confidential – Qualcomm Technologies, Inc. and/or its affiliated companies – May Contain Trade Secrets</a:t>
            </a:r>
          </a:p>
        </p:txBody>
      </p:sp>
    </p:spTree>
    <p:extLst>
      <p:ext uri="{BB962C8B-B14F-4D97-AF65-F5344CB8AC3E}">
        <p14:creationId xmlns:p14="http://schemas.microsoft.com/office/powerpoint/2010/main" val="710075320"/>
      </p:ext>
    </p:extLst>
  </p:cSld>
  <p:clrMapOvr>
    <a:overrideClrMapping bg1="dk1" tx1="lt1" bg2="dk2" tx2="lt2" accent1="accent1" accent2="accent2" accent3="accent3" accent4="accent4" accent5="accent5" accent6="accent6" hlink="hlink" folHlink="folHlink"/>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Quote Blue">
    <p:bg>
      <p:bgPr>
        <a:gradFill>
          <a:gsLst>
            <a:gs pos="80000">
              <a:schemeClr val="accent3"/>
            </a:gs>
            <a:gs pos="10000">
              <a:schemeClr val="accent4"/>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EFA72-5CEE-B266-52BE-6D94990EA8C6}"/>
              </a:ext>
            </a:extLst>
          </p:cNvPr>
          <p:cNvSpPr>
            <a:spLocks noGrp="1"/>
          </p:cNvSpPr>
          <p:nvPr>
            <p:ph type="title" hasCustomPrompt="1"/>
          </p:nvPr>
        </p:nvSpPr>
        <p:spPr>
          <a:xfrm>
            <a:off x="508000" y="1193800"/>
            <a:ext cx="11158483" cy="3361267"/>
          </a:xfrm>
        </p:spPr>
        <p:txBody>
          <a:bodyPr anchor="ctr"/>
          <a:lstStyle>
            <a:lvl1pPr algn="ctr">
              <a:defRPr sz="4400" b="0">
                <a:solidFill>
                  <a:schemeClr val="tx2"/>
                </a:solidFill>
              </a:defRPr>
            </a:lvl1pPr>
          </a:lstStyle>
          <a:p>
            <a:r>
              <a:rPr lang="en-US"/>
              <a:t>Click to edit master title style</a:t>
            </a:r>
          </a:p>
        </p:txBody>
      </p:sp>
      <p:sp>
        <p:nvSpPr>
          <p:cNvPr id="4" name="Text Placeholder 9">
            <a:extLst>
              <a:ext uri="{FF2B5EF4-FFF2-40B4-BE49-F238E27FC236}">
                <a16:creationId xmlns:a16="http://schemas.microsoft.com/office/drawing/2014/main" id="{AADE54FB-08F1-BC3E-E216-805EB19FC169}"/>
              </a:ext>
            </a:extLst>
          </p:cNvPr>
          <p:cNvSpPr>
            <a:spLocks noGrp="1"/>
          </p:cNvSpPr>
          <p:nvPr>
            <p:ph type="body" sz="quarter" idx="13" hasCustomPrompt="1"/>
          </p:nvPr>
        </p:nvSpPr>
        <p:spPr>
          <a:xfrm>
            <a:off x="508000" y="4859866"/>
            <a:ext cx="11176000" cy="1312333"/>
          </a:xfrm>
        </p:spPr>
        <p:txBody>
          <a:bodyPr>
            <a:normAutofit/>
          </a:bodyPr>
          <a:lstStyle>
            <a:lvl1pPr marL="0" indent="0" algn="ctr">
              <a:buNone/>
              <a:defRPr sz="2800">
                <a:solidFill>
                  <a:schemeClr val="tx2"/>
                </a:solidFill>
              </a:defRPr>
            </a:lvl1pPr>
            <a:lvl2pPr marL="12700" indent="0" algn="ctr">
              <a:buNone/>
              <a:tabLst/>
              <a:defRPr sz="2800"/>
            </a:lvl2pPr>
          </a:lstStyle>
          <a:p>
            <a:r>
              <a:rPr lang="en-US"/>
              <a:t>Quote attribution</a:t>
            </a:r>
          </a:p>
        </p:txBody>
      </p:sp>
      <p:sp>
        <p:nvSpPr>
          <p:cNvPr id="5" name="Footer Placeholder 4">
            <a:extLst>
              <a:ext uri="{FF2B5EF4-FFF2-40B4-BE49-F238E27FC236}">
                <a16:creationId xmlns:a16="http://schemas.microsoft.com/office/drawing/2014/main" id="{18638FDE-4FBB-5590-9ED7-1C117034CB85}"/>
              </a:ext>
            </a:extLst>
          </p:cNvPr>
          <p:cNvSpPr>
            <a:spLocks noGrp="1"/>
          </p:cNvSpPr>
          <p:nvPr>
            <p:ph type="ftr" sz="quarter" idx="11"/>
          </p:nvPr>
        </p:nvSpPr>
        <p:spPr>
          <a:xfrm>
            <a:off x="508001" y="6381750"/>
            <a:ext cx="6510637" cy="287610"/>
          </a:xfrm>
        </p:spPr>
        <p:txBody>
          <a:bodyPr/>
          <a:lstStyle>
            <a:lvl1pPr>
              <a:defRPr>
                <a:solidFill>
                  <a:schemeClr val="tx2"/>
                </a:solidFill>
              </a:defRPr>
            </a:lvl1pPr>
          </a:lstStyle>
          <a:p>
            <a:endParaRPr lang="en-US"/>
          </a:p>
        </p:txBody>
      </p:sp>
      <p:sp>
        <p:nvSpPr>
          <p:cNvPr id="3" name="Slide Number Placeholder 5">
            <a:extLst>
              <a:ext uri="{FF2B5EF4-FFF2-40B4-BE49-F238E27FC236}">
                <a16:creationId xmlns:a16="http://schemas.microsoft.com/office/drawing/2014/main" id="{B12B895B-679E-9470-60F1-D921C66CD967}"/>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6" name="TextBox 5">
            <a:extLst>
              <a:ext uri="{FF2B5EF4-FFF2-40B4-BE49-F238E27FC236}">
                <a16:creationId xmlns:a16="http://schemas.microsoft.com/office/drawing/2014/main" id="{E2D64FD2-2DD7-DD60-DD5C-9D44C404F86E}"/>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2"/>
                </a:solidFill>
              </a:rPr>
              <a:t>Confidential – Qualcomm Technologies, Inc. and/or its affiliated companies – May Contain Trade Secrets</a:t>
            </a:r>
          </a:p>
        </p:txBody>
      </p:sp>
    </p:spTree>
    <p:extLst>
      <p:ext uri="{BB962C8B-B14F-4D97-AF65-F5344CB8AC3E}">
        <p14:creationId xmlns:p14="http://schemas.microsoft.com/office/powerpoint/2010/main" val="1642050520"/>
      </p:ext>
    </p:extLst>
  </p:cSld>
  <p:clrMapOvr>
    <a:overrideClrMapping bg1="dk1" tx1="lt1" bg2="dk2" tx2="lt2" accent1="accent1" accent2="accent2" accent3="accent3" accent4="accent4" accent5="accent5" accent6="accent6" hlink="hlink" folHlink="folHlink"/>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Quote Purple">
    <p:bg>
      <p:bgPr>
        <a:gradFill>
          <a:gsLst>
            <a:gs pos="80000">
              <a:schemeClr val="accent5"/>
            </a:gs>
            <a:gs pos="10000">
              <a:schemeClr val="accent6"/>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E2926-2AE7-D1BC-E04C-BCAF22C865BD}"/>
              </a:ext>
            </a:extLst>
          </p:cNvPr>
          <p:cNvSpPr>
            <a:spLocks noGrp="1"/>
          </p:cNvSpPr>
          <p:nvPr>
            <p:ph type="title" hasCustomPrompt="1"/>
          </p:nvPr>
        </p:nvSpPr>
        <p:spPr>
          <a:xfrm>
            <a:off x="508000" y="1193800"/>
            <a:ext cx="11158483" cy="3361267"/>
          </a:xfrm>
        </p:spPr>
        <p:txBody>
          <a:bodyPr anchor="ctr"/>
          <a:lstStyle>
            <a:lvl1pPr algn="ctr">
              <a:defRPr sz="4400" b="0">
                <a:solidFill>
                  <a:schemeClr val="tx2"/>
                </a:solidFill>
              </a:defRPr>
            </a:lvl1pPr>
          </a:lstStyle>
          <a:p>
            <a:r>
              <a:rPr lang="en-US"/>
              <a:t>Click to edit master title style</a:t>
            </a:r>
          </a:p>
        </p:txBody>
      </p:sp>
      <p:sp>
        <p:nvSpPr>
          <p:cNvPr id="4" name="Text Placeholder 9">
            <a:extLst>
              <a:ext uri="{FF2B5EF4-FFF2-40B4-BE49-F238E27FC236}">
                <a16:creationId xmlns:a16="http://schemas.microsoft.com/office/drawing/2014/main" id="{AFB2C171-4FC2-AC32-2A55-24510EB88A6F}"/>
              </a:ext>
            </a:extLst>
          </p:cNvPr>
          <p:cNvSpPr>
            <a:spLocks noGrp="1"/>
          </p:cNvSpPr>
          <p:nvPr>
            <p:ph type="body" sz="quarter" idx="13" hasCustomPrompt="1"/>
          </p:nvPr>
        </p:nvSpPr>
        <p:spPr>
          <a:xfrm>
            <a:off x="508000" y="4859866"/>
            <a:ext cx="11176000" cy="1312333"/>
          </a:xfrm>
        </p:spPr>
        <p:txBody>
          <a:bodyPr>
            <a:normAutofit/>
          </a:bodyPr>
          <a:lstStyle>
            <a:lvl1pPr marL="0" indent="0" algn="ctr">
              <a:buNone/>
              <a:defRPr sz="2800">
                <a:solidFill>
                  <a:schemeClr val="tx2"/>
                </a:solidFill>
              </a:defRPr>
            </a:lvl1pPr>
            <a:lvl2pPr marL="12700" indent="0" algn="ctr">
              <a:buNone/>
              <a:tabLst/>
              <a:defRPr sz="2800"/>
            </a:lvl2pPr>
          </a:lstStyle>
          <a:p>
            <a:r>
              <a:rPr lang="en-US"/>
              <a:t>Quote attribution</a:t>
            </a:r>
          </a:p>
        </p:txBody>
      </p:sp>
      <p:sp>
        <p:nvSpPr>
          <p:cNvPr id="5" name="Footer Placeholder 4">
            <a:extLst>
              <a:ext uri="{FF2B5EF4-FFF2-40B4-BE49-F238E27FC236}">
                <a16:creationId xmlns:a16="http://schemas.microsoft.com/office/drawing/2014/main" id="{FF167398-4B53-1B40-A519-6E88B6A80C19}"/>
              </a:ext>
            </a:extLst>
          </p:cNvPr>
          <p:cNvSpPr>
            <a:spLocks noGrp="1"/>
          </p:cNvSpPr>
          <p:nvPr>
            <p:ph type="ftr" sz="quarter" idx="11"/>
          </p:nvPr>
        </p:nvSpPr>
        <p:spPr>
          <a:xfrm>
            <a:off x="508001" y="6381750"/>
            <a:ext cx="6510637" cy="287610"/>
          </a:xfrm>
        </p:spPr>
        <p:txBody>
          <a:bodyPr/>
          <a:lstStyle>
            <a:lvl1pPr>
              <a:defRPr>
                <a:solidFill>
                  <a:schemeClr val="tx2"/>
                </a:solidFill>
              </a:defRPr>
            </a:lvl1pPr>
          </a:lstStyle>
          <a:p>
            <a:endParaRPr lang="en-US"/>
          </a:p>
        </p:txBody>
      </p:sp>
      <p:sp>
        <p:nvSpPr>
          <p:cNvPr id="3" name="Slide Number Placeholder 5">
            <a:extLst>
              <a:ext uri="{FF2B5EF4-FFF2-40B4-BE49-F238E27FC236}">
                <a16:creationId xmlns:a16="http://schemas.microsoft.com/office/drawing/2014/main" id="{27644457-EB91-B62B-ED51-C08922D03293}"/>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6" name="TextBox 5">
            <a:extLst>
              <a:ext uri="{FF2B5EF4-FFF2-40B4-BE49-F238E27FC236}">
                <a16:creationId xmlns:a16="http://schemas.microsoft.com/office/drawing/2014/main" id="{0C57AC10-82AF-57A3-5904-06AA6EA78DB2}"/>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2"/>
                </a:solidFill>
              </a:rPr>
              <a:t>Confidential – Qualcomm Technologies, Inc. and/or its affiliated companies – May Contain Trade Secrets</a:t>
            </a:r>
          </a:p>
        </p:txBody>
      </p:sp>
    </p:spTree>
    <p:extLst>
      <p:ext uri="{BB962C8B-B14F-4D97-AF65-F5344CB8AC3E}">
        <p14:creationId xmlns:p14="http://schemas.microsoft.com/office/powerpoint/2010/main" val="3007652120"/>
      </p:ext>
    </p:extLst>
  </p:cSld>
  <p:clrMapOvr>
    <a:overrideClrMapping bg1="dk1" tx1="lt1" bg2="dk2" tx2="lt2" accent1="accent1" accent2="accent2" accent3="accent3" accent4="accent4" accent5="accent5" accent6="accent6" hlink="hlink" folHlink="folHlink"/>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Key Message with Frame Red">
    <p:bg>
      <p:bgPr>
        <a:solidFill>
          <a:schemeClr val="accent1"/>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AD3918F6-7758-96C3-6049-DF9981098B8A}"/>
              </a:ext>
            </a:extLst>
          </p:cNvPr>
          <p:cNvSpPr>
            <a:spLocks noGrp="1" noChangeAspect="1"/>
          </p:cNvSpPr>
          <p:nvPr>
            <p:ph type="pic" sz="quarter" idx="13"/>
          </p:nvPr>
        </p:nvSpPr>
        <p:spPr>
          <a:xfrm>
            <a:off x="876000" y="949884"/>
            <a:ext cx="10440000" cy="4958231"/>
          </a:xfrm>
          <a:solidFill>
            <a:schemeClr val="accent3"/>
          </a:solidFill>
        </p:spPr>
        <p:txBody>
          <a:bodyPr anchor="ctr">
            <a:normAutofit/>
          </a:bodyPr>
          <a:lstStyle>
            <a:lvl1pPr marL="0" indent="0" algn="ctr">
              <a:buNone/>
              <a:defRPr sz="1600" cap="none" baseline="0">
                <a:solidFill>
                  <a:schemeClr val="tx2"/>
                </a:solidFill>
              </a:defRPr>
            </a:lvl1pPr>
          </a:lstStyle>
          <a:p>
            <a:r>
              <a:rPr lang="en-US"/>
              <a:t>Click icon to add picture</a:t>
            </a:r>
            <a:endParaRPr lang="en-CA"/>
          </a:p>
        </p:txBody>
      </p:sp>
      <p:sp>
        <p:nvSpPr>
          <p:cNvPr id="11" name="Title 1">
            <a:extLst>
              <a:ext uri="{FF2B5EF4-FFF2-40B4-BE49-F238E27FC236}">
                <a16:creationId xmlns:a16="http://schemas.microsoft.com/office/drawing/2014/main" id="{5C55D162-8650-87D4-4E09-8A290A5905A5}"/>
              </a:ext>
            </a:extLst>
          </p:cNvPr>
          <p:cNvSpPr>
            <a:spLocks noGrp="1"/>
          </p:cNvSpPr>
          <p:nvPr>
            <p:ph type="title" hasCustomPrompt="1"/>
          </p:nvPr>
        </p:nvSpPr>
        <p:spPr>
          <a:xfrm>
            <a:off x="511175" y="4427524"/>
            <a:ext cx="10806399" cy="1655634"/>
          </a:xfrm>
        </p:spPr>
        <p:txBody>
          <a:bodyPr anchor="b"/>
          <a:lstStyle>
            <a:lvl1pPr>
              <a:defRPr sz="4800" b="0">
                <a:solidFill>
                  <a:schemeClr val="tx2"/>
                </a:solidFill>
              </a:defRPr>
            </a:lvl1pPr>
          </a:lstStyle>
          <a:p>
            <a:r>
              <a:rPr lang="en-US"/>
              <a:t>CLICK TO EDIT MASTER TITLE STYLE</a:t>
            </a:r>
          </a:p>
        </p:txBody>
      </p:sp>
      <p:sp>
        <p:nvSpPr>
          <p:cNvPr id="2" name="Footer Placeholder 4">
            <a:extLst>
              <a:ext uri="{FF2B5EF4-FFF2-40B4-BE49-F238E27FC236}">
                <a16:creationId xmlns:a16="http://schemas.microsoft.com/office/drawing/2014/main" id="{03782779-4F66-9CE1-6FF4-32DD7672B4C2}"/>
              </a:ext>
            </a:extLst>
          </p:cNvPr>
          <p:cNvSpPr>
            <a:spLocks noGrp="1"/>
          </p:cNvSpPr>
          <p:nvPr>
            <p:ph type="ftr" sz="quarter" idx="11"/>
          </p:nvPr>
        </p:nvSpPr>
        <p:spPr>
          <a:xfrm>
            <a:off x="508001" y="6381750"/>
            <a:ext cx="6510637" cy="287610"/>
          </a:xfrm>
        </p:spPr>
        <p:txBody>
          <a:bodyPr/>
          <a:lstStyle>
            <a:lvl1pPr>
              <a:defRPr>
                <a:solidFill>
                  <a:schemeClr val="tx2"/>
                </a:solidFill>
              </a:defRPr>
            </a:lvl1pPr>
          </a:lstStyle>
          <a:p>
            <a:endParaRPr lang="en-US"/>
          </a:p>
        </p:txBody>
      </p:sp>
      <p:sp>
        <p:nvSpPr>
          <p:cNvPr id="5" name="Slide Number Placeholder 5">
            <a:extLst>
              <a:ext uri="{FF2B5EF4-FFF2-40B4-BE49-F238E27FC236}">
                <a16:creationId xmlns:a16="http://schemas.microsoft.com/office/drawing/2014/main" id="{B96A5616-8A93-D1A8-4531-B7C09B6B32B1}"/>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6" name="TextBox 5">
            <a:extLst>
              <a:ext uri="{FF2B5EF4-FFF2-40B4-BE49-F238E27FC236}">
                <a16:creationId xmlns:a16="http://schemas.microsoft.com/office/drawing/2014/main" id="{B21AF22C-C099-B21B-ED63-A20B9E8B5908}"/>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2"/>
                </a:solidFill>
              </a:rPr>
              <a:t>Confidential – Qualcomm Technologies, Inc. and/or its affiliated companies – May Contain Trade Secrets</a:t>
            </a:r>
          </a:p>
        </p:txBody>
      </p:sp>
    </p:spTree>
    <p:extLst>
      <p:ext uri="{BB962C8B-B14F-4D97-AF65-F5344CB8AC3E}">
        <p14:creationId xmlns:p14="http://schemas.microsoft.com/office/powerpoint/2010/main" val="1566607740"/>
      </p:ext>
    </p:extLst>
  </p:cSld>
  <p:clrMapOvr>
    <a:overrideClrMapping bg1="dk1" tx1="lt1" bg2="dk2" tx2="lt2" accent1="accent1" accent2="accent2" accent3="accent3" accent4="accent4" accent5="accent5" accent6="accent6" hlink="hlink" folHlink="folHlink"/>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Key Message with Frame Blue">
    <p:bg>
      <p:bgPr>
        <a:solidFill>
          <a:schemeClr val="accent4"/>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AD3918F6-7758-96C3-6049-DF9981098B8A}"/>
              </a:ext>
            </a:extLst>
          </p:cNvPr>
          <p:cNvSpPr>
            <a:spLocks noGrp="1" noChangeAspect="1"/>
          </p:cNvSpPr>
          <p:nvPr>
            <p:ph type="pic" sz="quarter" idx="13"/>
          </p:nvPr>
        </p:nvSpPr>
        <p:spPr>
          <a:xfrm>
            <a:off x="876000" y="949885"/>
            <a:ext cx="10440000" cy="4958230"/>
          </a:xfrm>
          <a:solidFill>
            <a:schemeClr val="accent1"/>
          </a:solidFill>
        </p:spPr>
        <p:txBody>
          <a:bodyPr anchor="ctr">
            <a:normAutofit/>
          </a:bodyPr>
          <a:lstStyle>
            <a:lvl1pPr marL="0" indent="0" algn="ctr">
              <a:buNone/>
              <a:defRPr sz="1600" cap="none" baseline="0">
                <a:solidFill>
                  <a:schemeClr val="tx2"/>
                </a:solidFill>
              </a:defRPr>
            </a:lvl1pPr>
          </a:lstStyle>
          <a:p>
            <a:r>
              <a:rPr lang="en-US"/>
              <a:t>Click icon to add picture</a:t>
            </a:r>
            <a:endParaRPr lang="en-CA"/>
          </a:p>
        </p:txBody>
      </p:sp>
      <p:sp>
        <p:nvSpPr>
          <p:cNvPr id="5" name="Title 1">
            <a:extLst>
              <a:ext uri="{FF2B5EF4-FFF2-40B4-BE49-F238E27FC236}">
                <a16:creationId xmlns:a16="http://schemas.microsoft.com/office/drawing/2014/main" id="{E3055856-6370-84C2-554C-66F203DB9295}"/>
              </a:ext>
            </a:extLst>
          </p:cNvPr>
          <p:cNvSpPr>
            <a:spLocks noGrp="1"/>
          </p:cNvSpPr>
          <p:nvPr>
            <p:ph type="title" hasCustomPrompt="1"/>
          </p:nvPr>
        </p:nvSpPr>
        <p:spPr>
          <a:xfrm>
            <a:off x="511175" y="4429096"/>
            <a:ext cx="10806399" cy="1655634"/>
          </a:xfrm>
        </p:spPr>
        <p:txBody>
          <a:bodyPr anchor="b"/>
          <a:lstStyle>
            <a:lvl1pPr>
              <a:defRPr sz="4800" b="0">
                <a:solidFill>
                  <a:schemeClr val="tx2"/>
                </a:solidFill>
              </a:defRPr>
            </a:lvl1pPr>
          </a:lstStyle>
          <a:p>
            <a:r>
              <a:rPr lang="en-US"/>
              <a:t>CLICK TO EDIT MASTER TITLE STYLE</a:t>
            </a:r>
          </a:p>
        </p:txBody>
      </p:sp>
      <p:sp>
        <p:nvSpPr>
          <p:cNvPr id="2" name="Footer Placeholder 4">
            <a:extLst>
              <a:ext uri="{FF2B5EF4-FFF2-40B4-BE49-F238E27FC236}">
                <a16:creationId xmlns:a16="http://schemas.microsoft.com/office/drawing/2014/main" id="{AA2FFE2F-F955-44AD-6570-D0A7C3C69BF4}"/>
              </a:ext>
            </a:extLst>
          </p:cNvPr>
          <p:cNvSpPr>
            <a:spLocks noGrp="1"/>
          </p:cNvSpPr>
          <p:nvPr>
            <p:ph type="ftr" sz="quarter" idx="11"/>
          </p:nvPr>
        </p:nvSpPr>
        <p:spPr>
          <a:xfrm>
            <a:off x="508001" y="6381750"/>
            <a:ext cx="6510637" cy="287610"/>
          </a:xfrm>
        </p:spPr>
        <p:txBody>
          <a:bodyPr/>
          <a:lstStyle>
            <a:lvl1pPr>
              <a:defRPr>
                <a:solidFill>
                  <a:schemeClr val="tx2"/>
                </a:solidFill>
              </a:defRPr>
            </a:lvl1pPr>
          </a:lstStyle>
          <a:p>
            <a:endParaRPr lang="en-US"/>
          </a:p>
        </p:txBody>
      </p:sp>
      <p:sp>
        <p:nvSpPr>
          <p:cNvPr id="6" name="Slide Number Placeholder 5">
            <a:extLst>
              <a:ext uri="{FF2B5EF4-FFF2-40B4-BE49-F238E27FC236}">
                <a16:creationId xmlns:a16="http://schemas.microsoft.com/office/drawing/2014/main" id="{43C41A49-6338-DE71-BDBB-75FF0F3F064D}"/>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7" name="TextBox 6">
            <a:extLst>
              <a:ext uri="{FF2B5EF4-FFF2-40B4-BE49-F238E27FC236}">
                <a16:creationId xmlns:a16="http://schemas.microsoft.com/office/drawing/2014/main" id="{0CA63C3D-2287-CEEF-F94E-9C6F47FFBF6A}"/>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2"/>
                </a:solidFill>
              </a:rPr>
              <a:t>Confidential – Qualcomm Technologies, Inc. and/or its affiliated companies – May Contain Trade Secrets</a:t>
            </a:r>
          </a:p>
        </p:txBody>
      </p:sp>
    </p:spTree>
    <p:extLst>
      <p:ext uri="{BB962C8B-B14F-4D97-AF65-F5344CB8AC3E}">
        <p14:creationId xmlns:p14="http://schemas.microsoft.com/office/powerpoint/2010/main" val="2153946433"/>
      </p:ext>
    </p:extLst>
  </p:cSld>
  <p:clrMapOvr>
    <a:overrideClrMapping bg1="dk1" tx1="lt1" bg2="dk2" tx2="lt2" accent1="accent1" accent2="accent2" accent3="accent3" accent4="accent4" accent5="accent5" accent6="accent6" hlink="hlink" folHlink="folHlink"/>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Key Message Frame Purple">
    <p:bg>
      <p:bgPr>
        <a:solidFill>
          <a:schemeClr val="accent6"/>
        </a:solidFill>
        <a:effectLst/>
      </p:bgPr>
    </p:bg>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05D0F1AA-79EE-E18D-1984-26EF7B795D44}"/>
              </a:ext>
            </a:extLst>
          </p:cNvPr>
          <p:cNvSpPr>
            <a:spLocks noGrp="1" noChangeAspect="1"/>
          </p:cNvSpPr>
          <p:nvPr>
            <p:ph type="pic" sz="quarter" idx="13"/>
          </p:nvPr>
        </p:nvSpPr>
        <p:spPr>
          <a:xfrm>
            <a:off x="876000" y="949885"/>
            <a:ext cx="10440000" cy="4958230"/>
          </a:xfrm>
          <a:solidFill>
            <a:schemeClr val="accent1"/>
          </a:solidFill>
        </p:spPr>
        <p:txBody>
          <a:bodyPr anchor="ctr">
            <a:normAutofit/>
          </a:bodyPr>
          <a:lstStyle>
            <a:lvl1pPr marL="0" indent="0" algn="ctr">
              <a:buNone/>
              <a:defRPr sz="1600" cap="none" baseline="0">
                <a:solidFill>
                  <a:schemeClr val="tx2"/>
                </a:solidFill>
              </a:defRPr>
            </a:lvl1pPr>
          </a:lstStyle>
          <a:p>
            <a:r>
              <a:rPr lang="en-US"/>
              <a:t>Click icon to add picture</a:t>
            </a:r>
            <a:endParaRPr lang="en-CA"/>
          </a:p>
        </p:txBody>
      </p:sp>
      <p:sp>
        <p:nvSpPr>
          <p:cNvPr id="6" name="Title 1">
            <a:extLst>
              <a:ext uri="{FF2B5EF4-FFF2-40B4-BE49-F238E27FC236}">
                <a16:creationId xmlns:a16="http://schemas.microsoft.com/office/drawing/2014/main" id="{6F8B2CEC-5073-4C93-AFD4-D4E325449A1B}"/>
              </a:ext>
            </a:extLst>
          </p:cNvPr>
          <p:cNvSpPr>
            <a:spLocks noGrp="1"/>
          </p:cNvSpPr>
          <p:nvPr>
            <p:ph type="title" hasCustomPrompt="1"/>
          </p:nvPr>
        </p:nvSpPr>
        <p:spPr>
          <a:xfrm>
            <a:off x="511175" y="4427524"/>
            <a:ext cx="10806399" cy="1655634"/>
          </a:xfrm>
        </p:spPr>
        <p:txBody>
          <a:bodyPr anchor="b"/>
          <a:lstStyle>
            <a:lvl1pPr>
              <a:defRPr sz="4800" b="0">
                <a:solidFill>
                  <a:schemeClr val="tx2"/>
                </a:solidFill>
                <a:effectLst/>
              </a:defRPr>
            </a:lvl1pPr>
          </a:lstStyle>
          <a:p>
            <a:r>
              <a:rPr lang="en-US"/>
              <a:t>CLICK TO EDIT MASTER TITLE STYLE</a:t>
            </a:r>
          </a:p>
        </p:txBody>
      </p:sp>
      <p:sp>
        <p:nvSpPr>
          <p:cNvPr id="2" name="Footer Placeholder 4">
            <a:extLst>
              <a:ext uri="{FF2B5EF4-FFF2-40B4-BE49-F238E27FC236}">
                <a16:creationId xmlns:a16="http://schemas.microsoft.com/office/drawing/2014/main" id="{B3B900B5-33C3-B33F-8A70-0DFFF3437F3C}"/>
              </a:ext>
            </a:extLst>
          </p:cNvPr>
          <p:cNvSpPr>
            <a:spLocks noGrp="1"/>
          </p:cNvSpPr>
          <p:nvPr>
            <p:ph type="ftr" sz="quarter" idx="11"/>
          </p:nvPr>
        </p:nvSpPr>
        <p:spPr>
          <a:xfrm>
            <a:off x="508001" y="6381750"/>
            <a:ext cx="6510637" cy="287610"/>
          </a:xfrm>
        </p:spPr>
        <p:txBody>
          <a:bodyPr/>
          <a:lstStyle>
            <a:lvl1pPr>
              <a:defRPr>
                <a:solidFill>
                  <a:schemeClr val="tx2"/>
                </a:solidFill>
              </a:defRPr>
            </a:lvl1pPr>
          </a:lstStyle>
          <a:p>
            <a:endParaRPr lang="en-US"/>
          </a:p>
        </p:txBody>
      </p:sp>
      <p:sp>
        <p:nvSpPr>
          <p:cNvPr id="7" name="Slide Number Placeholder 5">
            <a:extLst>
              <a:ext uri="{FF2B5EF4-FFF2-40B4-BE49-F238E27FC236}">
                <a16:creationId xmlns:a16="http://schemas.microsoft.com/office/drawing/2014/main" id="{704F8039-0FDB-CAFB-A1E9-21E449EE384E}"/>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8" name="TextBox 7">
            <a:extLst>
              <a:ext uri="{FF2B5EF4-FFF2-40B4-BE49-F238E27FC236}">
                <a16:creationId xmlns:a16="http://schemas.microsoft.com/office/drawing/2014/main" id="{5F93066A-C838-74A9-76AD-DAA17BA898F3}"/>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2"/>
                </a:solidFill>
              </a:rPr>
              <a:t>Confidential – Qualcomm Technologies, Inc. and/or its affiliated companies – May Contain Trade Secrets</a:t>
            </a:r>
          </a:p>
        </p:txBody>
      </p:sp>
    </p:spTree>
    <p:extLst>
      <p:ext uri="{BB962C8B-B14F-4D97-AF65-F5344CB8AC3E}">
        <p14:creationId xmlns:p14="http://schemas.microsoft.com/office/powerpoint/2010/main" val="500759014"/>
      </p:ext>
    </p:extLst>
  </p:cSld>
  <p:clrMapOvr>
    <a:overrideClrMapping bg1="dk1" tx1="lt1" bg2="dk2" tx2="lt2" accent1="accent1" accent2="accent2" accent3="accent3" accent4="accent4" accent5="accent5" accent6="accent6" hlink="hlink" folHlink="folHlink"/>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obj" preserve="1">
  <p:cSld name="Title and Content Red">
    <p:bg>
      <p:bgPr>
        <a:gradFill>
          <a:gsLst>
            <a:gs pos="80000">
              <a:schemeClr val="accent2"/>
            </a:gs>
            <a:gs pos="10000">
              <a:srgbClr val="E11224"/>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51C43-B9E2-3742-B45A-D1651035572E}"/>
              </a:ext>
            </a:extLst>
          </p:cNvPr>
          <p:cNvSpPr>
            <a:spLocks noGrp="1"/>
          </p:cNvSpPr>
          <p:nvPr>
            <p:ph type="title" hasCustomPrompt="1"/>
          </p:nvPr>
        </p:nvSpPr>
        <p:spPr/>
        <p:txBody>
          <a:bodyPr/>
          <a:lstStyle>
            <a:lvl1pPr>
              <a:defRPr>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EF14722-316C-5D4F-AA61-BB1581941B66}"/>
              </a:ext>
            </a:extLst>
          </p:cNvPr>
          <p:cNvSpPr>
            <a:spLocks noGrp="1"/>
          </p:cNvSpPr>
          <p:nvPr>
            <p:ph idx="1" hasCustomPrompt="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91A770D3-477F-C46A-597E-3CF00FEF00EC}"/>
              </a:ext>
            </a:extLst>
          </p:cNvPr>
          <p:cNvSpPr>
            <a:spLocks noGrp="1"/>
          </p:cNvSpPr>
          <p:nvPr>
            <p:ph type="ftr" sz="quarter" idx="11"/>
          </p:nvPr>
        </p:nvSpPr>
        <p:spPr>
          <a:xfrm>
            <a:off x="508001" y="6381750"/>
            <a:ext cx="6510637" cy="287610"/>
          </a:xfrm>
        </p:spPr>
        <p:txBody>
          <a:bodyPr/>
          <a:lstStyle>
            <a:lvl1pPr>
              <a:defRPr>
                <a:solidFill>
                  <a:schemeClr val="tx2"/>
                </a:solidFill>
              </a:defRPr>
            </a:lvl1pPr>
          </a:lstStyle>
          <a:p>
            <a:endParaRPr lang="en-US"/>
          </a:p>
        </p:txBody>
      </p:sp>
      <p:sp>
        <p:nvSpPr>
          <p:cNvPr id="5" name="Slide Number Placeholder 5">
            <a:extLst>
              <a:ext uri="{FF2B5EF4-FFF2-40B4-BE49-F238E27FC236}">
                <a16:creationId xmlns:a16="http://schemas.microsoft.com/office/drawing/2014/main" id="{7DC23039-5CE6-BF2A-1B42-7552AC259524}"/>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6" name="TextBox 5">
            <a:extLst>
              <a:ext uri="{FF2B5EF4-FFF2-40B4-BE49-F238E27FC236}">
                <a16:creationId xmlns:a16="http://schemas.microsoft.com/office/drawing/2014/main" id="{698FC2DC-D5A5-6DEF-8FB9-F0F4E35FD9F1}"/>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2"/>
                </a:solidFill>
              </a:rPr>
              <a:t>Confidential – Qualcomm Technologies, Inc. and/or its affiliated companies – May Contain Trade Secrets</a:t>
            </a:r>
          </a:p>
        </p:txBody>
      </p:sp>
    </p:spTree>
    <p:extLst>
      <p:ext uri="{BB962C8B-B14F-4D97-AF65-F5344CB8AC3E}">
        <p14:creationId xmlns:p14="http://schemas.microsoft.com/office/powerpoint/2010/main" val="687553807"/>
      </p:ext>
    </p:extLst>
  </p:cSld>
  <p:clrMapOvr>
    <a:overrideClrMapping bg1="dk1" tx1="lt1" bg2="dk2" tx2="lt2" accent1="accent1" accent2="accent2" accent3="accent3" accent4="accent4" accent5="accent5" accent6="accent6" hlink="hlink" folHlink="folHlink"/>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obj" preserve="1">
  <p:cSld name="Title and Content Blue">
    <p:bg>
      <p:bgPr>
        <a:gradFill>
          <a:gsLst>
            <a:gs pos="80000">
              <a:srgbClr val="190062"/>
            </a:gs>
            <a:gs pos="10000">
              <a:schemeClr val="accent4"/>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51C43-B9E2-3742-B45A-D1651035572E}"/>
              </a:ext>
            </a:extLst>
          </p:cNvPr>
          <p:cNvSpPr>
            <a:spLocks noGrp="1"/>
          </p:cNvSpPr>
          <p:nvPr>
            <p:ph type="title" hasCustomPrompt="1"/>
          </p:nvPr>
        </p:nvSpPr>
        <p:spPr/>
        <p:txBody>
          <a:bodyPr/>
          <a:lstStyle>
            <a:lvl1pPr>
              <a:defRPr>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EF14722-316C-5D4F-AA61-BB1581941B66}"/>
              </a:ext>
            </a:extLst>
          </p:cNvPr>
          <p:cNvSpPr>
            <a:spLocks noGrp="1"/>
          </p:cNvSpPr>
          <p:nvPr>
            <p:ph idx="1" hasCustomPrompt="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ECF5F1B3-005D-F19F-7411-2E3D1AE3F8A3}"/>
              </a:ext>
            </a:extLst>
          </p:cNvPr>
          <p:cNvSpPr>
            <a:spLocks noGrp="1"/>
          </p:cNvSpPr>
          <p:nvPr>
            <p:ph type="ftr" sz="quarter" idx="11"/>
          </p:nvPr>
        </p:nvSpPr>
        <p:spPr>
          <a:xfrm>
            <a:off x="508001" y="6381750"/>
            <a:ext cx="6510637" cy="287610"/>
          </a:xfrm>
        </p:spPr>
        <p:txBody>
          <a:bodyPr/>
          <a:lstStyle>
            <a:lvl1pPr>
              <a:defRPr>
                <a:solidFill>
                  <a:schemeClr val="tx2"/>
                </a:solidFill>
              </a:defRPr>
            </a:lvl1pPr>
          </a:lstStyle>
          <a:p>
            <a:endParaRPr lang="en-US"/>
          </a:p>
        </p:txBody>
      </p:sp>
      <p:sp>
        <p:nvSpPr>
          <p:cNvPr id="5" name="Slide Number Placeholder 5">
            <a:extLst>
              <a:ext uri="{FF2B5EF4-FFF2-40B4-BE49-F238E27FC236}">
                <a16:creationId xmlns:a16="http://schemas.microsoft.com/office/drawing/2014/main" id="{5A2CD482-09CE-CAA8-6E3C-4DA32864F4FF}"/>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6" name="TextBox 5">
            <a:extLst>
              <a:ext uri="{FF2B5EF4-FFF2-40B4-BE49-F238E27FC236}">
                <a16:creationId xmlns:a16="http://schemas.microsoft.com/office/drawing/2014/main" id="{0EA30232-6DAD-CEEE-ADCC-54CFD491992E}"/>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2"/>
                </a:solidFill>
              </a:rPr>
              <a:t>Confidential – Qualcomm Technologies, Inc. and/or its affiliated companies – May Contain Trade Secrets</a:t>
            </a:r>
          </a:p>
        </p:txBody>
      </p:sp>
    </p:spTree>
    <p:extLst>
      <p:ext uri="{BB962C8B-B14F-4D97-AF65-F5344CB8AC3E}">
        <p14:creationId xmlns:p14="http://schemas.microsoft.com/office/powerpoint/2010/main" val="2608837088"/>
      </p:ext>
    </p:extLst>
  </p:cSld>
  <p:clrMapOvr>
    <a:overrideClrMapping bg1="dk1" tx1="lt1" bg2="dk2" tx2="lt2" accent1="accent1" accent2="accent2" accent3="accent3" accent4="accent4" accent5="accent5" accent6="accent6" hlink="hlink" folHlink="folHlink"/>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obj" preserve="1">
  <p:cSld name="Title and Content Purple">
    <p:bg>
      <p:bgPr>
        <a:gradFill>
          <a:gsLst>
            <a:gs pos="80000">
              <a:srgbClr val="6615BA"/>
            </a:gs>
            <a:gs pos="10000">
              <a:srgbClr val="8D38B9"/>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51C43-B9E2-3742-B45A-D1651035572E}"/>
              </a:ext>
            </a:extLst>
          </p:cNvPr>
          <p:cNvSpPr>
            <a:spLocks noGrp="1"/>
          </p:cNvSpPr>
          <p:nvPr>
            <p:ph type="title" hasCustomPrompt="1"/>
          </p:nvPr>
        </p:nvSpPr>
        <p:spPr/>
        <p:txBody>
          <a:bodyPr/>
          <a:lstStyle>
            <a:lvl1pPr>
              <a:defRPr>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EF14722-316C-5D4F-AA61-BB1581941B66}"/>
              </a:ext>
            </a:extLst>
          </p:cNvPr>
          <p:cNvSpPr>
            <a:spLocks noGrp="1"/>
          </p:cNvSpPr>
          <p:nvPr>
            <p:ph idx="1" hasCustomPrompt="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1C26EA1D-2645-B1F7-DB59-8A346B9AE928}"/>
              </a:ext>
            </a:extLst>
          </p:cNvPr>
          <p:cNvSpPr>
            <a:spLocks noGrp="1"/>
          </p:cNvSpPr>
          <p:nvPr>
            <p:ph type="ftr" sz="quarter" idx="11"/>
          </p:nvPr>
        </p:nvSpPr>
        <p:spPr>
          <a:xfrm>
            <a:off x="508001" y="6381750"/>
            <a:ext cx="6510637" cy="287610"/>
          </a:xfrm>
        </p:spPr>
        <p:txBody>
          <a:bodyPr/>
          <a:lstStyle>
            <a:lvl1pPr>
              <a:defRPr>
                <a:solidFill>
                  <a:schemeClr val="tx2"/>
                </a:solidFill>
              </a:defRPr>
            </a:lvl1pPr>
          </a:lstStyle>
          <a:p>
            <a:endParaRPr lang="en-US"/>
          </a:p>
        </p:txBody>
      </p:sp>
      <p:sp>
        <p:nvSpPr>
          <p:cNvPr id="5" name="Slide Number Placeholder 5">
            <a:extLst>
              <a:ext uri="{FF2B5EF4-FFF2-40B4-BE49-F238E27FC236}">
                <a16:creationId xmlns:a16="http://schemas.microsoft.com/office/drawing/2014/main" id="{F3942D18-EF95-FABD-67C3-E14D3D0288DA}"/>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6" name="TextBox 5">
            <a:extLst>
              <a:ext uri="{FF2B5EF4-FFF2-40B4-BE49-F238E27FC236}">
                <a16:creationId xmlns:a16="http://schemas.microsoft.com/office/drawing/2014/main" id="{6FFF66E5-2199-712F-413F-EEC858611014}"/>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2"/>
                </a:solidFill>
              </a:rPr>
              <a:t>Confidential – Qualcomm Technologies, Inc. and/or its affiliated companies – May Contain Trade Secrets</a:t>
            </a:r>
          </a:p>
        </p:txBody>
      </p:sp>
    </p:spTree>
    <p:extLst>
      <p:ext uri="{BB962C8B-B14F-4D97-AF65-F5344CB8AC3E}">
        <p14:creationId xmlns:p14="http://schemas.microsoft.com/office/powerpoint/2010/main" val="2217860785"/>
      </p:ext>
    </p:extLst>
  </p:cSld>
  <p:clrMapOvr>
    <a:overrideClrMapping bg1="dk1" tx1="lt1" bg2="dk2" tx2="lt2" accent1="accent1" accent2="accent2" accent3="accent3" accent4="accent4" accent5="accent5" accent6="accent6" hlink="hlink" folHlink="folHlink"/>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obj" preserve="1">
  <p:cSld name="Title and Content Gunmental">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51C43-B9E2-3742-B45A-D1651035572E}"/>
              </a:ext>
            </a:extLst>
          </p:cNvPr>
          <p:cNvSpPr>
            <a:spLocks noGrp="1"/>
          </p:cNvSpPr>
          <p:nvPr>
            <p:ph type="title" hasCustomPrompt="1"/>
          </p:nvPr>
        </p:nvSpPr>
        <p:spPr/>
        <p:txBody>
          <a:bodyPr/>
          <a:lstStyle>
            <a:lvl1pPr>
              <a:defRPr>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EF14722-316C-5D4F-AA61-BB1581941B66}"/>
              </a:ext>
            </a:extLst>
          </p:cNvPr>
          <p:cNvSpPr>
            <a:spLocks noGrp="1"/>
          </p:cNvSpPr>
          <p:nvPr>
            <p:ph idx="1" hasCustomPrompt="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EB81CD88-524C-4589-A5C6-9C4E40EDD1B5}"/>
              </a:ext>
            </a:extLst>
          </p:cNvPr>
          <p:cNvSpPr>
            <a:spLocks noGrp="1"/>
          </p:cNvSpPr>
          <p:nvPr>
            <p:ph type="ftr" sz="quarter" idx="11"/>
          </p:nvPr>
        </p:nvSpPr>
        <p:spPr>
          <a:xfrm>
            <a:off x="508001" y="6381750"/>
            <a:ext cx="6510637" cy="287610"/>
          </a:xfrm>
        </p:spPr>
        <p:txBody>
          <a:bodyPr/>
          <a:lstStyle>
            <a:lvl1pPr>
              <a:defRPr>
                <a:solidFill>
                  <a:schemeClr val="tx2"/>
                </a:solidFill>
              </a:defRPr>
            </a:lvl1pPr>
          </a:lstStyle>
          <a:p>
            <a:endParaRPr lang="en-US"/>
          </a:p>
        </p:txBody>
      </p:sp>
      <p:sp>
        <p:nvSpPr>
          <p:cNvPr id="5" name="Slide Number Placeholder 5">
            <a:extLst>
              <a:ext uri="{FF2B5EF4-FFF2-40B4-BE49-F238E27FC236}">
                <a16:creationId xmlns:a16="http://schemas.microsoft.com/office/drawing/2014/main" id="{710444A8-3C28-8E60-EC93-8842F723A369}"/>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6" name="TextBox 5">
            <a:extLst>
              <a:ext uri="{FF2B5EF4-FFF2-40B4-BE49-F238E27FC236}">
                <a16:creationId xmlns:a16="http://schemas.microsoft.com/office/drawing/2014/main" id="{5596A189-D9FD-A7B1-20AE-4583311BD879}"/>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2"/>
                </a:solidFill>
              </a:rPr>
              <a:t>Confidential – Qualcomm Technologies, Inc. and/or its affiliated companies – May Contain Trade Secrets</a:t>
            </a:r>
          </a:p>
        </p:txBody>
      </p:sp>
    </p:spTree>
    <p:extLst>
      <p:ext uri="{BB962C8B-B14F-4D97-AF65-F5344CB8AC3E}">
        <p14:creationId xmlns:p14="http://schemas.microsoft.com/office/powerpoint/2010/main" val="2580059051"/>
      </p:ext>
    </p:extLst>
  </p:cSld>
  <p:clrMapOvr>
    <a:overrideClrMapping bg1="dk1" tx1="lt1" bg2="dk2" tx2="lt2" accent1="accent1" accent2="accent2" accent3="accent3" accent4="accent4" accent5="accent5" accent6="accent6" hlink="hlink" folHlink="folHlink"/>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Content and Key Message">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C46CE2E-50A9-BB27-6631-487190CEC021}"/>
              </a:ext>
            </a:extLst>
          </p:cNvPr>
          <p:cNvSpPr/>
          <p:nvPr userDrawn="1"/>
        </p:nvSpPr>
        <p:spPr>
          <a:xfrm>
            <a:off x="0" y="5229225"/>
            <a:ext cx="12192000" cy="16287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3D651C43-B9E2-3742-B45A-D1651035572E}"/>
              </a:ext>
            </a:extLst>
          </p:cNvPr>
          <p:cNvSpPr>
            <a:spLocks noGrp="1"/>
          </p:cNvSpPr>
          <p:nvPr>
            <p:ph type="title" hasCustomPrompt="1"/>
          </p:nvPr>
        </p:nvSpPr>
        <p:spPr/>
        <p:txBody>
          <a:bodyPr/>
          <a:lstStyle/>
          <a:p>
            <a:r>
              <a:rPr lang="en-US"/>
              <a:t>Click to edit master title style</a:t>
            </a:r>
          </a:p>
        </p:txBody>
      </p:sp>
      <p:sp>
        <p:nvSpPr>
          <p:cNvPr id="19" name="Content Placeholder 2">
            <a:extLst>
              <a:ext uri="{FF2B5EF4-FFF2-40B4-BE49-F238E27FC236}">
                <a16:creationId xmlns:a16="http://schemas.microsoft.com/office/drawing/2014/main" id="{D154F649-CE8F-56C3-0D42-46E85180274D}"/>
              </a:ext>
            </a:extLst>
          </p:cNvPr>
          <p:cNvSpPr>
            <a:spLocks noGrp="1"/>
          </p:cNvSpPr>
          <p:nvPr>
            <p:ph idx="1" hasCustomPrompt="1"/>
          </p:nvPr>
        </p:nvSpPr>
        <p:spPr>
          <a:xfrm>
            <a:off x="515380" y="1196975"/>
            <a:ext cx="11161240" cy="38877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6">
            <a:extLst>
              <a:ext uri="{FF2B5EF4-FFF2-40B4-BE49-F238E27FC236}">
                <a16:creationId xmlns:a16="http://schemas.microsoft.com/office/drawing/2014/main" id="{EE707124-4CB3-65D4-37E9-037D6DEF787F}"/>
              </a:ext>
            </a:extLst>
          </p:cNvPr>
          <p:cNvSpPr>
            <a:spLocks noGrp="1"/>
          </p:cNvSpPr>
          <p:nvPr>
            <p:ph type="body" sz="quarter" idx="13" hasCustomPrompt="1"/>
          </p:nvPr>
        </p:nvSpPr>
        <p:spPr>
          <a:xfrm>
            <a:off x="0" y="5241851"/>
            <a:ext cx="12192000" cy="930349"/>
          </a:xfrm>
          <a:noFill/>
        </p:spPr>
        <p:txBody>
          <a:bodyPr anchor="ctr"/>
          <a:lstStyle>
            <a:lvl1pPr marL="0" indent="0" algn="ctr">
              <a:buNone/>
              <a:defRPr sz="2800" b="0">
                <a:solidFill>
                  <a:schemeClr val="bg1"/>
                </a:solidFill>
              </a:defRPr>
            </a:lvl1pPr>
            <a:lvl2pPr marL="268287" indent="0" algn="ctr">
              <a:buNone/>
              <a:defRPr sz="1600">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a:p>
            <a:pPr lvl="1"/>
            <a:r>
              <a:rPr lang="en-US"/>
              <a:t>Second level</a:t>
            </a:r>
          </a:p>
        </p:txBody>
      </p:sp>
      <p:sp>
        <p:nvSpPr>
          <p:cNvPr id="9" name="Footer Placeholder 4">
            <a:extLst>
              <a:ext uri="{FF2B5EF4-FFF2-40B4-BE49-F238E27FC236}">
                <a16:creationId xmlns:a16="http://schemas.microsoft.com/office/drawing/2014/main" id="{DA9069C4-EAED-4311-617A-6D4ED10EA7C0}"/>
              </a:ext>
            </a:extLst>
          </p:cNvPr>
          <p:cNvSpPr>
            <a:spLocks noGrp="1"/>
          </p:cNvSpPr>
          <p:nvPr>
            <p:ph type="ftr" sz="quarter" idx="11"/>
          </p:nvPr>
        </p:nvSpPr>
        <p:spPr>
          <a:xfrm>
            <a:off x="508001" y="6381750"/>
            <a:ext cx="6510637" cy="287610"/>
          </a:xfrm>
        </p:spPr>
        <p:txBody>
          <a:bodyPr/>
          <a:lstStyle>
            <a:lvl1pPr>
              <a:defRPr>
                <a:solidFill>
                  <a:schemeClr val="bg2"/>
                </a:solidFill>
              </a:defRPr>
            </a:lvl1pPr>
          </a:lstStyle>
          <a:p>
            <a:endParaRPr lang="en-US"/>
          </a:p>
        </p:txBody>
      </p:sp>
      <p:sp>
        <p:nvSpPr>
          <p:cNvPr id="5" name="Slide Number Placeholder 5">
            <a:extLst>
              <a:ext uri="{FF2B5EF4-FFF2-40B4-BE49-F238E27FC236}">
                <a16:creationId xmlns:a16="http://schemas.microsoft.com/office/drawing/2014/main" id="{45FC8D69-F7E1-55EB-6808-1824B5668282}"/>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bg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6" name="TextBox 5">
            <a:extLst>
              <a:ext uri="{FF2B5EF4-FFF2-40B4-BE49-F238E27FC236}">
                <a16:creationId xmlns:a16="http://schemas.microsoft.com/office/drawing/2014/main" id="{B44A04B7-3D0D-4F3B-A6A8-F98A55FD144B}"/>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bg2"/>
                </a:solidFill>
              </a:rPr>
              <a:t>Confidential – Qualcomm Technologies, Inc. and/or its affiliated companies – May Contain Trade Secrets</a:t>
            </a:r>
          </a:p>
        </p:txBody>
      </p:sp>
    </p:spTree>
    <p:extLst>
      <p:ext uri="{BB962C8B-B14F-4D97-AF65-F5344CB8AC3E}">
        <p14:creationId xmlns:p14="http://schemas.microsoft.com/office/powerpoint/2010/main" val="220050093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7" orient="horz" pos="3294">
          <p15:clr>
            <a:srgbClr val="A4A3A4"/>
          </p15:clr>
        </p15:guide>
        <p15:guide id="8" orient="horz" pos="3203">
          <p15:clr>
            <a:srgbClr val="A4A3A4"/>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ontent and Key Message Red">
    <p:bg>
      <p:bgPr>
        <a:gradFill>
          <a:gsLst>
            <a:gs pos="80000">
              <a:schemeClr val="accent2"/>
            </a:gs>
            <a:gs pos="10000">
              <a:srgbClr val="E11224"/>
            </a:gs>
          </a:gsLst>
          <a:lin ang="5400000" scaled="0"/>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FD8AF96-7540-8DBF-6812-9684CDB0BE3D}"/>
              </a:ext>
            </a:extLst>
          </p:cNvPr>
          <p:cNvSpPr/>
          <p:nvPr userDrawn="1"/>
        </p:nvSpPr>
        <p:spPr>
          <a:xfrm>
            <a:off x="0" y="5229225"/>
            <a:ext cx="12192000" cy="16287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Text Placeholder 6">
            <a:extLst>
              <a:ext uri="{FF2B5EF4-FFF2-40B4-BE49-F238E27FC236}">
                <a16:creationId xmlns:a16="http://schemas.microsoft.com/office/drawing/2014/main" id="{AFB6480B-F795-271F-E88D-2BB5C46979AE}"/>
              </a:ext>
            </a:extLst>
          </p:cNvPr>
          <p:cNvSpPr>
            <a:spLocks noGrp="1"/>
          </p:cNvSpPr>
          <p:nvPr>
            <p:ph type="body" sz="quarter" idx="13" hasCustomPrompt="1"/>
          </p:nvPr>
        </p:nvSpPr>
        <p:spPr>
          <a:xfrm>
            <a:off x="0" y="5241851"/>
            <a:ext cx="12192000" cy="930349"/>
          </a:xfrm>
          <a:noFill/>
        </p:spPr>
        <p:txBody>
          <a:bodyPr anchor="ctr"/>
          <a:lstStyle>
            <a:lvl1pPr marL="0" indent="0" algn="ctr">
              <a:buNone/>
              <a:defRPr sz="2800" b="0">
                <a:solidFill>
                  <a:schemeClr val="accent1"/>
                </a:solidFill>
              </a:defRPr>
            </a:lvl1pPr>
            <a:lvl2pPr marL="268287" indent="0" algn="ctr">
              <a:buNone/>
              <a:defRPr sz="1600">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a:p>
            <a:pPr lvl="1"/>
            <a:r>
              <a:rPr lang="en-US"/>
              <a:t>Second level</a:t>
            </a:r>
          </a:p>
        </p:txBody>
      </p:sp>
      <p:sp>
        <p:nvSpPr>
          <p:cNvPr id="2" name="Title 1">
            <a:extLst>
              <a:ext uri="{FF2B5EF4-FFF2-40B4-BE49-F238E27FC236}">
                <a16:creationId xmlns:a16="http://schemas.microsoft.com/office/drawing/2014/main" id="{3D651C43-B9E2-3742-B45A-D1651035572E}"/>
              </a:ext>
            </a:extLst>
          </p:cNvPr>
          <p:cNvSpPr>
            <a:spLocks noGrp="1"/>
          </p:cNvSpPr>
          <p:nvPr>
            <p:ph type="title" hasCustomPrompt="1"/>
          </p:nvPr>
        </p:nvSpPr>
        <p:spPr/>
        <p:txBody>
          <a:bodyPr/>
          <a:lstStyle>
            <a:lvl1pP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EF14722-316C-5D4F-AA61-BB1581941B66}"/>
              </a:ext>
            </a:extLst>
          </p:cNvPr>
          <p:cNvSpPr>
            <a:spLocks noGrp="1"/>
          </p:cNvSpPr>
          <p:nvPr>
            <p:ph idx="1" hasCustomPrompt="1"/>
          </p:nvPr>
        </p:nvSpPr>
        <p:spPr>
          <a:xfrm>
            <a:off x="515380" y="1196975"/>
            <a:ext cx="11161240" cy="38877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03C93916-EA4C-D34B-8794-BD8EBAD83D8E}"/>
              </a:ext>
            </a:extLst>
          </p:cNvPr>
          <p:cNvSpPr>
            <a:spLocks noGrp="1"/>
          </p:cNvSpPr>
          <p:nvPr>
            <p:ph type="ftr" sz="quarter" idx="11"/>
          </p:nvPr>
        </p:nvSpPr>
        <p:spPr/>
        <p:txBody>
          <a:bodyPr/>
          <a:lstStyle>
            <a:lvl1pPr>
              <a:defRPr>
                <a:solidFill>
                  <a:schemeClr val="bg1">
                    <a:lumMod val="60000"/>
                    <a:lumOff val="40000"/>
                  </a:schemeClr>
                </a:solidFill>
              </a:defRPr>
            </a:lvl1pPr>
          </a:lstStyle>
          <a:p>
            <a:endParaRPr lang="en-US"/>
          </a:p>
        </p:txBody>
      </p:sp>
      <p:sp>
        <p:nvSpPr>
          <p:cNvPr id="15" name="Slide Number Placeholder 5">
            <a:extLst>
              <a:ext uri="{FF2B5EF4-FFF2-40B4-BE49-F238E27FC236}">
                <a16:creationId xmlns:a16="http://schemas.microsoft.com/office/drawing/2014/main" id="{F76A2520-7301-19AA-7FB0-A6C859E70198}"/>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rgbClr val="7E92AE"/>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16" name="TextBox 15">
            <a:extLst>
              <a:ext uri="{FF2B5EF4-FFF2-40B4-BE49-F238E27FC236}">
                <a16:creationId xmlns:a16="http://schemas.microsoft.com/office/drawing/2014/main" id="{49A70B90-D1AE-48B1-751D-8554C5280BFF}"/>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rgbClr val="7E92AE"/>
                </a:solidFill>
              </a:rPr>
              <a:t>Confidential – Qualcomm Technologies, Inc. and/or its affiliated companies – May Contain Trade Secrets</a:t>
            </a:r>
          </a:p>
        </p:txBody>
      </p:sp>
    </p:spTree>
    <p:extLst>
      <p:ext uri="{BB962C8B-B14F-4D97-AF65-F5344CB8AC3E}">
        <p14:creationId xmlns:p14="http://schemas.microsoft.com/office/powerpoint/2010/main" val="210941898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294">
          <p15:clr>
            <a:srgbClr val="A4A3A4"/>
          </p15:clr>
        </p15:guide>
        <p15:guide id="2" orient="horz" pos="3203">
          <p15:clr>
            <a:srgbClr val="A4A3A4"/>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ontent and Key Message Blue">
    <p:bg>
      <p:bgPr>
        <a:gradFill>
          <a:gsLst>
            <a:gs pos="80000">
              <a:srgbClr val="190062"/>
            </a:gs>
            <a:gs pos="10000">
              <a:schemeClr val="accent4"/>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51C43-B9E2-3742-B45A-D1651035572E}"/>
              </a:ext>
            </a:extLst>
          </p:cNvPr>
          <p:cNvSpPr>
            <a:spLocks noGrp="1"/>
          </p:cNvSpPr>
          <p:nvPr>
            <p:ph type="title" hasCustomPrompt="1"/>
          </p:nvPr>
        </p:nvSpPr>
        <p:spPr/>
        <p:txBody>
          <a:bodyPr/>
          <a:lstStyle>
            <a:lvl1pPr>
              <a:defRPr>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EF14722-316C-5D4F-AA61-BB1581941B66}"/>
              </a:ext>
            </a:extLst>
          </p:cNvPr>
          <p:cNvSpPr>
            <a:spLocks noGrp="1"/>
          </p:cNvSpPr>
          <p:nvPr>
            <p:ph idx="1" hasCustomPrompt="1"/>
          </p:nvPr>
        </p:nvSpPr>
        <p:spPr>
          <a:xfrm>
            <a:off x="515380" y="1196975"/>
            <a:ext cx="11161240" cy="3887788"/>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30A7E59E-8D49-D6D3-41C7-64ABAD0F15B0}"/>
              </a:ext>
            </a:extLst>
          </p:cNvPr>
          <p:cNvSpPr/>
          <p:nvPr userDrawn="1"/>
        </p:nvSpPr>
        <p:spPr>
          <a:xfrm>
            <a:off x="0" y="5229225"/>
            <a:ext cx="12192000" cy="16287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 Placeholder 6">
            <a:extLst>
              <a:ext uri="{FF2B5EF4-FFF2-40B4-BE49-F238E27FC236}">
                <a16:creationId xmlns:a16="http://schemas.microsoft.com/office/drawing/2014/main" id="{C17429B8-1033-F09C-8481-82ABFBF6FC91}"/>
              </a:ext>
            </a:extLst>
          </p:cNvPr>
          <p:cNvSpPr>
            <a:spLocks noGrp="1"/>
          </p:cNvSpPr>
          <p:nvPr>
            <p:ph type="body" sz="quarter" idx="13" hasCustomPrompt="1"/>
          </p:nvPr>
        </p:nvSpPr>
        <p:spPr>
          <a:xfrm>
            <a:off x="0" y="5241851"/>
            <a:ext cx="12192000" cy="930349"/>
          </a:xfrm>
          <a:noFill/>
        </p:spPr>
        <p:txBody>
          <a:bodyPr anchor="ctr"/>
          <a:lstStyle>
            <a:lvl1pPr marL="0" indent="0" algn="ctr">
              <a:buNone/>
              <a:defRPr sz="2800" b="0">
                <a:solidFill>
                  <a:schemeClr val="accent1"/>
                </a:solidFill>
              </a:defRPr>
            </a:lvl1pPr>
            <a:lvl2pPr marL="268287" indent="0" algn="ctr">
              <a:buNone/>
              <a:defRPr sz="1600">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a:p>
            <a:pPr lvl="1"/>
            <a:r>
              <a:rPr lang="en-US"/>
              <a:t>Second level</a:t>
            </a:r>
          </a:p>
        </p:txBody>
      </p:sp>
      <p:sp>
        <p:nvSpPr>
          <p:cNvPr id="11" name="Footer Placeholder 4">
            <a:extLst>
              <a:ext uri="{FF2B5EF4-FFF2-40B4-BE49-F238E27FC236}">
                <a16:creationId xmlns:a16="http://schemas.microsoft.com/office/drawing/2014/main" id="{2F6EAD4E-EFF9-C02C-2893-BB01331C1D26}"/>
              </a:ext>
            </a:extLst>
          </p:cNvPr>
          <p:cNvSpPr>
            <a:spLocks noGrp="1"/>
          </p:cNvSpPr>
          <p:nvPr>
            <p:ph type="ftr" sz="quarter" idx="11"/>
          </p:nvPr>
        </p:nvSpPr>
        <p:spPr>
          <a:xfrm>
            <a:off x="508001" y="6381750"/>
            <a:ext cx="6510637" cy="287610"/>
          </a:xfrm>
        </p:spPr>
        <p:txBody>
          <a:bodyPr/>
          <a:lstStyle>
            <a:lvl1pPr>
              <a:defRPr>
                <a:solidFill>
                  <a:schemeClr val="bg1">
                    <a:lumMod val="60000"/>
                    <a:lumOff val="40000"/>
                  </a:schemeClr>
                </a:solidFill>
              </a:defRPr>
            </a:lvl1pPr>
          </a:lstStyle>
          <a:p>
            <a:endParaRPr lang="en-US"/>
          </a:p>
        </p:txBody>
      </p:sp>
      <p:sp>
        <p:nvSpPr>
          <p:cNvPr id="8" name="Slide Number Placeholder 5">
            <a:extLst>
              <a:ext uri="{FF2B5EF4-FFF2-40B4-BE49-F238E27FC236}">
                <a16:creationId xmlns:a16="http://schemas.microsoft.com/office/drawing/2014/main" id="{483022F6-38EE-02A6-E4BD-0CDFFFE8FEA6}"/>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rgbClr val="7E92AE"/>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12" name="TextBox 11">
            <a:extLst>
              <a:ext uri="{FF2B5EF4-FFF2-40B4-BE49-F238E27FC236}">
                <a16:creationId xmlns:a16="http://schemas.microsoft.com/office/drawing/2014/main" id="{C148CD3A-023C-6C91-768D-BAF39C6E6FEE}"/>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rgbClr val="7E92AE"/>
                </a:solidFill>
              </a:rPr>
              <a:t>Confidential – Qualcomm Technologies, Inc. and/or its affiliated companies – May Contain Trade Secrets</a:t>
            </a:r>
          </a:p>
        </p:txBody>
      </p:sp>
    </p:spTree>
    <p:extLst>
      <p:ext uri="{BB962C8B-B14F-4D97-AF65-F5344CB8AC3E}">
        <p14:creationId xmlns:p14="http://schemas.microsoft.com/office/powerpoint/2010/main" val="238968486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294">
          <p15:clr>
            <a:srgbClr val="A4A3A4"/>
          </p15:clr>
        </p15:guide>
        <p15:guide id="2" orient="horz" pos="3203">
          <p15:clr>
            <a:srgbClr val="A4A3A4"/>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Content and Key Message Purple">
    <p:bg>
      <p:bgPr>
        <a:gradFill>
          <a:gsLst>
            <a:gs pos="80000">
              <a:schemeClr val="accent5"/>
            </a:gs>
            <a:gs pos="10000">
              <a:schemeClr val="accent6"/>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51C43-B9E2-3742-B45A-D1651035572E}"/>
              </a:ext>
            </a:extLst>
          </p:cNvPr>
          <p:cNvSpPr>
            <a:spLocks noGrp="1"/>
          </p:cNvSpPr>
          <p:nvPr>
            <p:ph type="title" hasCustomPrompt="1"/>
          </p:nvPr>
        </p:nvSpPr>
        <p:spPr/>
        <p:txBody>
          <a:bodyPr/>
          <a:lstStyle>
            <a:lvl1pPr>
              <a:defRPr>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EF14722-316C-5D4F-AA61-BB1581941B66}"/>
              </a:ext>
            </a:extLst>
          </p:cNvPr>
          <p:cNvSpPr>
            <a:spLocks noGrp="1"/>
          </p:cNvSpPr>
          <p:nvPr>
            <p:ph idx="1" hasCustomPrompt="1"/>
          </p:nvPr>
        </p:nvSpPr>
        <p:spPr>
          <a:xfrm>
            <a:off x="515380" y="1196975"/>
            <a:ext cx="11161240" cy="3887788"/>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665C0359-3AC6-36E4-0D1E-9B11D792C033}"/>
              </a:ext>
            </a:extLst>
          </p:cNvPr>
          <p:cNvSpPr/>
          <p:nvPr userDrawn="1"/>
        </p:nvSpPr>
        <p:spPr>
          <a:xfrm>
            <a:off x="0" y="5229225"/>
            <a:ext cx="12192000" cy="16287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Text Placeholder 6">
            <a:extLst>
              <a:ext uri="{FF2B5EF4-FFF2-40B4-BE49-F238E27FC236}">
                <a16:creationId xmlns:a16="http://schemas.microsoft.com/office/drawing/2014/main" id="{103A4403-FF6C-C829-F947-CF453ACFBD8B}"/>
              </a:ext>
            </a:extLst>
          </p:cNvPr>
          <p:cNvSpPr>
            <a:spLocks noGrp="1"/>
          </p:cNvSpPr>
          <p:nvPr>
            <p:ph type="body" sz="quarter" idx="13" hasCustomPrompt="1"/>
          </p:nvPr>
        </p:nvSpPr>
        <p:spPr>
          <a:xfrm>
            <a:off x="0" y="5241851"/>
            <a:ext cx="12192000" cy="930349"/>
          </a:xfrm>
          <a:noFill/>
        </p:spPr>
        <p:txBody>
          <a:bodyPr anchor="ctr"/>
          <a:lstStyle>
            <a:lvl1pPr marL="0" indent="0" algn="ctr">
              <a:buNone/>
              <a:defRPr sz="2800" b="0">
                <a:solidFill>
                  <a:schemeClr val="accent1"/>
                </a:solidFill>
              </a:defRPr>
            </a:lvl1pPr>
            <a:lvl2pPr marL="268287" indent="0" algn="ctr">
              <a:buNone/>
              <a:defRPr sz="1600">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a:p>
            <a:pPr lvl="1"/>
            <a:r>
              <a:rPr lang="en-US"/>
              <a:t>Second level</a:t>
            </a:r>
          </a:p>
        </p:txBody>
      </p:sp>
      <p:sp>
        <p:nvSpPr>
          <p:cNvPr id="12" name="Footer Placeholder 4">
            <a:extLst>
              <a:ext uri="{FF2B5EF4-FFF2-40B4-BE49-F238E27FC236}">
                <a16:creationId xmlns:a16="http://schemas.microsoft.com/office/drawing/2014/main" id="{28B7CBA9-1209-21F2-0A93-891D1EB8A5BF}"/>
              </a:ext>
            </a:extLst>
          </p:cNvPr>
          <p:cNvSpPr>
            <a:spLocks noGrp="1"/>
          </p:cNvSpPr>
          <p:nvPr>
            <p:ph type="ftr" sz="quarter" idx="11"/>
          </p:nvPr>
        </p:nvSpPr>
        <p:spPr>
          <a:xfrm>
            <a:off x="508001" y="6381750"/>
            <a:ext cx="6510637" cy="287610"/>
          </a:xfrm>
        </p:spPr>
        <p:txBody>
          <a:bodyPr/>
          <a:lstStyle>
            <a:lvl1pPr>
              <a:defRPr>
                <a:solidFill>
                  <a:schemeClr val="bg1">
                    <a:lumMod val="60000"/>
                    <a:lumOff val="40000"/>
                  </a:schemeClr>
                </a:solidFill>
              </a:defRPr>
            </a:lvl1pPr>
          </a:lstStyle>
          <a:p>
            <a:endParaRPr lang="en-US"/>
          </a:p>
        </p:txBody>
      </p:sp>
      <p:sp>
        <p:nvSpPr>
          <p:cNvPr id="6" name="Slide Number Placeholder 5">
            <a:extLst>
              <a:ext uri="{FF2B5EF4-FFF2-40B4-BE49-F238E27FC236}">
                <a16:creationId xmlns:a16="http://schemas.microsoft.com/office/drawing/2014/main" id="{6FC4453E-E92C-B64E-17AC-307C31574784}"/>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rgbClr val="7E92AE"/>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9" name="TextBox 8">
            <a:extLst>
              <a:ext uri="{FF2B5EF4-FFF2-40B4-BE49-F238E27FC236}">
                <a16:creationId xmlns:a16="http://schemas.microsoft.com/office/drawing/2014/main" id="{11B4D6D0-877A-5190-3A49-EA8E6FC41A9A}"/>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rgbClr val="7E92AE"/>
                </a:solidFill>
              </a:rPr>
              <a:t>Confidential – Qualcomm Technologies, Inc. and/or its affiliated companies – May Contain Trade Secrets</a:t>
            </a:r>
          </a:p>
        </p:txBody>
      </p:sp>
    </p:spTree>
    <p:extLst>
      <p:ext uri="{BB962C8B-B14F-4D97-AF65-F5344CB8AC3E}">
        <p14:creationId xmlns:p14="http://schemas.microsoft.com/office/powerpoint/2010/main" val="88931707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294">
          <p15:clr>
            <a:srgbClr val="A4A3A4"/>
          </p15:clr>
        </p15:guide>
        <p15:guide id="2" orient="horz" pos="3203">
          <p15:clr>
            <a:srgbClr val="A4A3A4"/>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wo column and Key Message">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C46CE2E-50A9-BB27-6631-487190CEC021}"/>
              </a:ext>
            </a:extLst>
          </p:cNvPr>
          <p:cNvSpPr/>
          <p:nvPr userDrawn="1"/>
        </p:nvSpPr>
        <p:spPr>
          <a:xfrm>
            <a:off x="0" y="5229225"/>
            <a:ext cx="12192000" cy="16287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3D651C43-B9E2-3742-B45A-D1651035572E}"/>
              </a:ext>
            </a:extLst>
          </p:cNvPr>
          <p:cNvSpPr>
            <a:spLocks noGrp="1"/>
          </p:cNvSpPr>
          <p:nvPr>
            <p:ph type="title" hasCustomPrompt="1"/>
          </p:nvPr>
        </p:nvSpPr>
        <p:spPr/>
        <p:txBody>
          <a:bodyPr/>
          <a:lstStyle/>
          <a:p>
            <a:r>
              <a:rPr lang="en-US"/>
              <a:t>Click to edit master title style</a:t>
            </a:r>
          </a:p>
        </p:txBody>
      </p:sp>
      <p:sp>
        <p:nvSpPr>
          <p:cNvPr id="17" name="Content Placeholder 2">
            <a:extLst>
              <a:ext uri="{FF2B5EF4-FFF2-40B4-BE49-F238E27FC236}">
                <a16:creationId xmlns:a16="http://schemas.microsoft.com/office/drawing/2014/main" id="{F2AD8812-EFEF-072C-ADF6-8CF63394F2EE}"/>
              </a:ext>
            </a:extLst>
          </p:cNvPr>
          <p:cNvSpPr>
            <a:spLocks noGrp="1"/>
          </p:cNvSpPr>
          <p:nvPr>
            <p:ph idx="1" hasCustomPrompt="1"/>
          </p:nvPr>
        </p:nvSpPr>
        <p:spPr>
          <a:xfrm>
            <a:off x="515380" y="1196975"/>
            <a:ext cx="5293283" cy="38877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a:extLst>
              <a:ext uri="{FF2B5EF4-FFF2-40B4-BE49-F238E27FC236}">
                <a16:creationId xmlns:a16="http://schemas.microsoft.com/office/drawing/2014/main" id="{F593315F-6A38-3D1B-991C-D8C4ED59ACA5}"/>
              </a:ext>
            </a:extLst>
          </p:cNvPr>
          <p:cNvSpPr>
            <a:spLocks noGrp="1"/>
          </p:cNvSpPr>
          <p:nvPr>
            <p:ph idx="14" hasCustomPrompt="1"/>
          </p:nvPr>
        </p:nvSpPr>
        <p:spPr>
          <a:xfrm>
            <a:off x="6384032" y="1196975"/>
            <a:ext cx="5293283" cy="38877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6">
            <a:extLst>
              <a:ext uri="{FF2B5EF4-FFF2-40B4-BE49-F238E27FC236}">
                <a16:creationId xmlns:a16="http://schemas.microsoft.com/office/drawing/2014/main" id="{C20E1EE2-586F-80BF-775D-19E8E063E2C9}"/>
              </a:ext>
            </a:extLst>
          </p:cNvPr>
          <p:cNvSpPr>
            <a:spLocks noGrp="1"/>
          </p:cNvSpPr>
          <p:nvPr>
            <p:ph type="body" sz="quarter" idx="13" hasCustomPrompt="1"/>
          </p:nvPr>
        </p:nvSpPr>
        <p:spPr>
          <a:xfrm>
            <a:off x="0" y="5241851"/>
            <a:ext cx="12192000" cy="930349"/>
          </a:xfrm>
          <a:noFill/>
        </p:spPr>
        <p:txBody>
          <a:bodyPr anchor="ctr"/>
          <a:lstStyle>
            <a:lvl1pPr marL="0" indent="0" algn="ctr">
              <a:buNone/>
              <a:defRPr sz="2800" b="0">
                <a:solidFill>
                  <a:schemeClr val="bg1"/>
                </a:solidFill>
              </a:defRPr>
            </a:lvl1pPr>
            <a:lvl2pPr marL="268287" indent="0" algn="ctr">
              <a:buNone/>
              <a:defRPr sz="1600">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a:p>
            <a:pPr lvl="1"/>
            <a:r>
              <a:rPr lang="en-US"/>
              <a:t>Second level</a:t>
            </a:r>
          </a:p>
        </p:txBody>
      </p:sp>
      <p:sp>
        <p:nvSpPr>
          <p:cNvPr id="11" name="Footer Placeholder 4">
            <a:extLst>
              <a:ext uri="{FF2B5EF4-FFF2-40B4-BE49-F238E27FC236}">
                <a16:creationId xmlns:a16="http://schemas.microsoft.com/office/drawing/2014/main" id="{BDDE45D2-1562-735D-2A1D-0507CF3369AE}"/>
              </a:ext>
            </a:extLst>
          </p:cNvPr>
          <p:cNvSpPr>
            <a:spLocks noGrp="1"/>
          </p:cNvSpPr>
          <p:nvPr>
            <p:ph type="ftr" sz="quarter" idx="11"/>
          </p:nvPr>
        </p:nvSpPr>
        <p:spPr>
          <a:xfrm>
            <a:off x="508001" y="6381750"/>
            <a:ext cx="6510637" cy="287610"/>
          </a:xfrm>
        </p:spPr>
        <p:txBody>
          <a:bodyPr/>
          <a:lstStyle>
            <a:lvl1pPr>
              <a:defRPr>
                <a:solidFill>
                  <a:schemeClr val="bg2"/>
                </a:solidFill>
              </a:defRPr>
            </a:lvl1pPr>
          </a:lstStyle>
          <a:p>
            <a:endParaRPr lang="en-US"/>
          </a:p>
        </p:txBody>
      </p:sp>
      <p:sp>
        <p:nvSpPr>
          <p:cNvPr id="5" name="Slide Number Placeholder 5">
            <a:extLst>
              <a:ext uri="{FF2B5EF4-FFF2-40B4-BE49-F238E27FC236}">
                <a16:creationId xmlns:a16="http://schemas.microsoft.com/office/drawing/2014/main" id="{FC65E957-4D41-3FF7-58B7-F040074D7AEA}"/>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bg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6" name="TextBox 5">
            <a:extLst>
              <a:ext uri="{FF2B5EF4-FFF2-40B4-BE49-F238E27FC236}">
                <a16:creationId xmlns:a16="http://schemas.microsoft.com/office/drawing/2014/main" id="{9F1A6C60-A4E8-EC78-D26A-0D5EB6338189}"/>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bg2"/>
                </a:solidFill>
              </a:rPr>
              <a:t>Confidential – Qualcomm Technologies, Inc. and/or its affiliated companies – May Contain Trade Secrets</a:t>
            </a:r>
          </a:p>
        </p:txBody>
      </p:sp>
    </p:spTree>
    <p:extLst>
      <p:ext uri="{BB962C8B-B14F-4D97-AF65-F5344CB8AC3E}">
        <p14:creationId xmlns:p14="http://schemas.microsoft.com/office/powerpoint/2010/main" val="395033127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3" pos="3659">
          <p15:clr>
            <a:srgbClr val="A4A3A4"/>
          </p15:clr>
        </p15:guide>
        <p15:guide id="4" pos="4021">
          <p15:clr>
            <a:srgbClr val="A4A3A4"/>
          </p15:clr>
        </p15:guide>
        <p15:guide id="7" orient="horz" pos="3294">
          <p15:clr>
            <a:srgbClr val="A4A3A4"/>
          </p15:clr>
        </p15:guide>
        <p15:guide id="8" orient="horz" pos="3203">
          <p15:clr>
            <a:srgbClr val="A4A3A4"/>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wo column and Key Message Red">
    <p:bg>
      <p:bgPr>
        <a:gradFill>
          <a:gsLst>
            <a:gs pos="80000">
              <a:schemeClr val="accent2"/>
            </a:gs>
            <a:gs pos="10000">
              <a:srgbClr val="E11224"/>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51C43-B9E2-3742-B45A-D1651035572E}"/>
              </a:ext>
            </a:extLst>
          </p:cNvPr>
          <p:cNvSpPr>
            <a:spLocks noGrp="1"/>
          </p:cNvSpPr>
          <p:nvPr>
            <p:ph type="title" hasCustomPrompt="1"/>
          </p:nvPr>
        </p:nvSpPr>
        <p:spPr/>
        <p:txBody>
          <a:bodyPr/>
          <a:lstStyle>
            <a:lvl1pPr>
              <a:defRPr>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EF14722-316C-5D4F-AA61-BB1581941B66}"/>
              </a:ext>
            </a:extLst>
          </p:cNvPr>
          <p:cNvSpPr>
            <a:spLocks noGrp="1"/>
          </p:cNvSpPr>
          <p:nvPr>
            <p:ph idx="1" hasCustomPrompt="1"/>
          </p:nvPr>
        </p:nvSpPr>
        <p:spPr>
          <a:xfrm>
            <a:off x="515380" y="1196975"/>
            <a:ext cx="5293283" cy="3887787"/>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a:extLst>
              <a:ext uri="{FF2B5EF4-FFF2-40B4-BE49-F238E27FC236}">
                <a16:creationId xmlns:a16="http://schemas.microsoft.com/office/drawing/2014/main" id="{EE7CDDC3-34BD-FC0C-5024-E0C7D57B7BF3}"/>
              </a:ext>
            </a:extLst>
          </p:cNvPr>
          <p:cNvSpPr>
            <a:spLocks noGrp="1"/>
          </p:cNvSpPr>
          <p:nvPr>
            <p:ph idx="14" hasCustomPrompt="1"/>
          </p:nvPr>
        </p:nvSpPr>
        <p:spPr>
          <a:xfrm>
            <a:off x="6384032" y="1196975"/>
            <a:ext cx="5293283" cy="3887787"/>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6C2DAD66-5CC0-95A9-FB3C-34E37C8CB1BF}"/>
              </a:ext>
            </a:extLst>
          </p:cNvPr>
          <p:cNvSpPr/>
          <p:nvPr userDrawn="1"/>
        </p:nvSpPr>
        <p:spPr>
          <a:xfrm>
            <a:off x="0" y="5229225"/>
            <a:ext cx="12192000" cy="16287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 Placeholder 6">
            <a:extLst>
              <a:ext uri="{FF2B5EF4-FFF2-40B4-BE49-F238E27FC236}">
                <a16:creationId xmlns:a16="http://schemas.microsoft.com/office/drawing/2014/main" id="{FB658B78-B624-2DEC-A6A4-FC316E82F028}"/>
              </a:ext>
            </a:extLst>
          </p:cNvPr>
          <p:cNvSpPr>
            <a:spLocks noGrp="1"/>
          </p:cNvSpPr>
          <p:nvPr>
            <p:ph type="body" sz="quarter" idx="13" hasCustomPrompt="1"/>
          </p:nvPr>
        </p:nvSpPr>
        <p:spPr>
          <a:xfrm>
            <a:off x="0" y="5241851"/>
            <a:ext cx="12192000" cy="930349"/>
          </a:xfrm>
          <a:noFill/>
        </p:spPr>
        <p:txBody>
          <a:bodyPr anchor="ctr"/>
          <a:lstStyle>
            <a:lvl1pPr marL="0" indent="0" algn="ctr">
              <a:buNone/>
              <a:defRPr sz="2800" b="0">
                <a:solidFill>
                  <a:schemeClr val="accent1"/>
                </a:solidFill>
              </a:defRPr>
            </a:lvl1pPr>
            <a:lvl2pPr marL="268287" indent="0" algn="ctr">
              <a:buNone/>
              <a:defRPr sz="1600">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a:p>
            <a:pPr lvl="1"/>
            <a:r>
              <a:rPr lang="en-US"/>
              <a:t>Second level</a:t>
            </a:r>
          </a:p>
        </p:txBody>
      </p:sp>
      <p:sp>
        <p:nvSpPr>
          <p:cNvPr id="13" name="Footer Placeholder 4">
            <a:extLst>
              <a:ext uri="{FF2B5EF4-FFF2-40B4-BE49-F238E27FC236}">
                <a16:creationId xmlns:a16="http://schemas.microsoft.com/office/drawing/2014/main" id="{542FE0F3-ECD9-4A9D-195B-1E3AF69E7D6F}"/>
              </a:ext>
            </a:extLst>
          </p:cNvPr>
          <p:cNvSpPr>
            <a:spLocks noGrp="1"/>
          </p:cNvSpPr>
          <p:nvPr>
            <p:ph type="ftr" sz="quarter" idx="11"/>
          </p:nvPr>
        </p:nvSpPr>
        <p:spPr>
          <a:xfrm>
            <a:off x="508001" y="6381750"/>
            <a:ext cx="6510637" cy="287610"/>
          </a:xfrm>
        </p:spPr>
        <p:txBody>
          <a:bodyPr/>
          <a:lstStyle>
            <a:lvl1pPr>
              <a:defRPr>
                <a:solidFill>
                  <a:schemeClr val="bg1">
                    <a:lumMod val="60000"/>
                    <a:lumOff val="40000"/>
                  </a:schemeClr>
                </a:solidFill>
              </a:defRPr>
            </a:lvl1pPr>
          </a:lstStyle>
          <a:p>
            <a:endParaRPr lang="en-US"/>
          </a:p>
        </p:txBody>
      </p:sp>
      <p:sp>
        <p:nvSpPr>
          <p:cNvPr id="5" name="Slide Number Placeholder 5">
            <a:extLst>
              <a:ext uri="{FF2B5EF4-FFF2-40B4-BE49-F238E27FC236}">
                <a16:creationId xmlns:a16="http://schemas.microsoft.com/office/drawing/2014/main" id="{58ED6942-3523-7983-ED2E-E01E8B7788EC}"/>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rgbClr val="7E92AE"/>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6" name="TextBox 5">
            <a:extLst>
              <a:ext uri="{FF2B5EF4-FFF2-40B4-BE49-F238E27FC236}">
                <a16:creationId xmlns:a16="http://schemas.microsoft.com/office/drawing/2014/main" id="{5492FBA0-DE7E-9700-72CE-46EAF35A6F61}"/>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rgbClr val="7E92AE"/>
                </a:solidFill>
              </a:rPr>
              <a:t>Confidential – Qualcomm Technologies, Inc. and/or its affiliated companies – May Contain Trade Secrets</a:t>
            </a:r>
          </a:p>
        </p:txBody>
      </p:sp>
    </p:spTree>
    <p:extLst>
      <p:ext uri="{BB962C8B-B14F-4D97-AF65-F5344CB8AC3E}">
        <p14:creationId xmlns:p14="http://schemas.microsoft.com/office/powerpoint/2010/main" val="358186660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203">
          <p15:clr>
            <a:srgbClr val="A4A3A4"/>
          </p15:clr>
        </p15:guide>
        <p15:guide id="2" orient="horz" pos="3294">
          <p15:clr>
            <a:srgbClr val="A4A3A4"/>
          </p15:clr>
        </p15:guide>
        <p15:guide id="3" pos="3840">
          <p15:clr>
            <a:srgbClr val="FBAE40"/>
          </p15:clr>
        </p15:guide>
        <p15:guide id="4" pos="4021">
          <p15:clr>
            <a:srgbClr val="A4A3A4"/>
          </p15:clr>
        </p15:guide>
        <p15:guide id="5" pos="3659">
          <p15:clr>
            <a:srgbClr val="A4A3A4"/>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wo column and Key Message Blue">
    <p:bg>
      <p:bgPr>
        <a:gradFill>
          <a:gsLst>
            <a:gs pos="80000">
              <a:srgbClr val="190062"/>
            </a:gs>
            <a:gs pos="10000">
              <a:schemeClr val="accent4"/>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51C43-B9E2-3742-B45A-D1651035572E}"/>
              </a:ext>
            </a:extLst>
          </p:cNvPr>
          <p:cNvSpPr>
            <a:spLocks noGrp="1"/>
          </p:cNvSpPr>
          <p:nvPr>
            <p:ph type="title" hasCustomPrompt="1"/>
          </p:nvPr>
        </p:nvSpPr>
        <p:spPr/>
        <p:txBody>
          <a:bodyPr/>
          <a:lstStyle>
            <a:lvl1pPr>
              <a:defRPr>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EF14722-316C-5D4F-AA61-BB1581941B66}"/>
              </a:ext>
            </a:extLst>
          </p:cNvPr>
          <p:cNvSpPr>
            <a:spLocks noGrp="1"/>
          </p:cNvSpPr>
          <p:nvPr>
            <p:ph idx="1" hasCustomPrompt="1"/>
          </p:nvPr>
        </p:nvSpPr>
        <p:spPr>
          <a:xfrm>
            <a:off x="515380" y="1196975"/>
            <a:ext cx="5293283" cy="3887787"/>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a:extLst>
              <a:ext uri="{FF2B5EF4-FFF2-40B4-BE49-F238E27FC236}">
                <a16:creationId xmlns:a16="http://schemas.microsoft.com/office/drawing/2014/main" id="{EE7CDDC3-34BD-FC0C-5024-E0C7D57B7BF3}"/>
              </a:ext>
            </a:extLst>
          </p:cNvPr>
          <p:cNvSpPr>
            <a:spLocks noGrp="1"/>
          </p:cNvSpPr>
          <p:nvPr>
            <p:ph idx="14" hasCustomPrompt="1"/>
          </p:nvPr>
        </p:nvSpPr>
        <p:spPr>
          <a:xfrm>
            <a:off x="6384032" y="1196975"/>
            <a:ext cx="5293283" cy="3887787"/>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05BAA67B-710B-6015-F9B5-BEB910F3FF07}"/>
              </a:ext>
            </a:extLst>
          </p:cNvPr>
          <p:cNvSpPr/>
          <p:nvPr userDrawn="1"/>
        </p:nvSpPr>
        <p:spPr>
          <a:xfrm>
            <a:off x="0" y="5229225"/>
            <a:ext cx="12192000" cy="16287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 Placeholder 6">
            <a:extLst>
              <a:ext uri="{FF2B5EF4-FFF2-40B4-BE49-F238E27FC236}">
                <a16:creationId xmlns:a16="http://schemas.microsoft.com/office/drawing/2014/main" id="{97FEEF40-7DDA-B750-383B-46C00257B35F}"/>
              </a:ext>
            </a:extLst>
          </p:cNvPr>
          <p:cNvSpPr>
            <a:spLocks noGrp="1"/>
          </p:cNvSpPr>
          <p:nvPr>
            <p:ph type="body" sz="quarter" idx="13" hasCustomPrompt="1"/>
          </p:nvPr>
        </p:nvSpPr>
        <p:spPr>
          <a:xfrm>
            <a:off x="0" y="5241851"/>
            <a:ext cx="12192000" cy="930349"/>
          </a:xfrm>
          <a:noFill/>
        </p:spPr>
        <p:txBody>
          <a:bodyPr anchor="ctr"/>
          <a:lstStyle>
            <a:lvl1pPr marL="0" indent="0" algn="ctr">
              <a:buNone/>
              <a:defRPr sz="2800" b="0">
                <a:solidFill>
                  <a:schemeClr val="accent1"/>
                </a:solidFill>
              </a:defRPr>
            </a:lvl1pPr>
            <a:lvl2pPr marL="268287" indent="0" algn="ctr">
              <a:buNone/>
              <a:defRPr sz="1600">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a:p>
            <a:pPr lvl="1"/>
            <a:r>
              <a:rPr lang="en-US"/>
              <a:t>Second level</a:t>
            </a:r>
          </a:p>
        </p:txBody>
      </p:sp>
      <p:sp>
        <p:nvSpPr>
          <p:cNvPr id="11" name="Footer Placeholder 4">
            <a:extLst>
              <a:ext uri="{FF2B5EF4-FFF2-40B4-BE49-F238E27FC236}">
                <a16:creationId xmlns:a16="http://schemas.microsoft.com/office/drawing/2014/main" id="{8854E9D7-8CB4-DFE7-F3C4-C525E352EDB2}"/>
              </a:ext>
            </a:extLst>
          </p:cNvPr>
          <p:cNvSpPr>
            <a:spLocks noGrp="1"/>
          </p:cNvSpPr>
          <p:nvPr>
            <p:ph type="ftr" sz="quarter" idx="11"/>
          </p:nvPr>
        </p:nvSpPr>
        <p:spPr>
          <a:xfrm>
            <a:off x="508001" y="6381750"/>
            <a:ext cx="6510637" cy="287610"/>
          </a:xfrm>
        </p:spPr>
        <p:txBody>
          <a:bodyPr/>
          <a:lstStyle>
            <a:lvl1pPr>
              <a:defRPr>
                <a:solidFill>
                  <a:schemeClr val="bg1">
                    <a:lumMod val="60000"/>
                    <a:lumOff val="40000"/>
                  </a:schemeClr>
                </a:solidFill>
              </a:defRPr>
            </a:lvl1pPr>
          </a:lstStyle>
          <a:p>
            <a:endParaRPr lang="en-US"/>
          </a:p>
        </p:txBody>
      </p:sp>
      <p:sp>
        <p:nvSpPr>
          <p:cNvPr id="5" name="Slide Number Placeholder 5">
            <a:extLst>
              <a:ext uri="{FF2B5EF4-FFF2-40B4-BE49-F238E27FC236}">
                <a16:creationId xmlns:a16="http://schemas.microsoft.com/office/drawing/2014/main" id="{809F641F-D0A3-1818-77AB-95C4E39B0C2A}"/>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rgbClr val="7E92AE"/>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6" name="TextBox 5">
            <a:extLst>
              <a:ext uri="{FF2B5EF4-FFF2-40B4-BE49-F238E27FC236}">
                <a16:creationId xmlns:a16="http://schemas.microsoft.com/office/drawing/2014/main" id="{60A05969-3F87-B34E-BC42-20A55C69CE26}"/>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rgbClr val="7E92AE"/>
                </a:solidFill>
              </a:rPr>
              <a:t>Confidential – Qualcomm Technologies, Inc. and/or its affiliated companies – May Contain Trade Secrets</a:t>
            </a:r>
          </a:p>
        </p:txBody>
      </p:sp>
    </p:spTree>
    <p:extLst>
      <p:ext uri="{BB962C8B-B14F-4D97-AF65-F5344CB8AC3E}">
        <p14:creationId xmlns:p14="http://schemas.microsoft.com/office/powerpoint/2010/main" val="406853300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203">
          <p15:clr>
            <a:srgbClr val="A4A3A4"/>
          </p15:clr>
        </p15:guide>
        <p15:guide id="2" orient="horz" pos="3294">
          <p15:clr>
            <a:srgbClr val="A4A3A4"/>
          </p15:clr>
        </p15:guide>
        <p15:guide id="3" pos="3840">
          <p15:clr>
            <a:srgbClr val="FBAE40"/>
          </p15:clr>
        </p15:guide>
        <p15:guide id="4" pos="4021">
          <p15:clr>
            <a:srgbClr val="A4A3A4"/>
          </p15:clr>
        </p15:guide>
        <p15:guide id="5" pos="3659">
          <p15:clr>
            <a:srgbClr val="A4A3A4"/>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wo column and Key Message - Purple">
    <p:bg>
      <p:bgPr>
        <a:gradFill>
          <a:gsLst>
            <a:gs pos="80000">
              <a:schemeClr val="accent5"/>
            </a:gs>
            <a:gs pos="10000">
              <a:schemeClr val="accent6"/>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51C43-B9E2-3742-B45A-D1651035572E}"/>
              </a:ext>
            </a:extLst>
          </p:cNvPr>
          <p:cNvSpPr>
            <a:spLocks noGrp="1"/>
          </p:cNvSpPr>
          <p:nvPr>
            <p:ph type="title" hasCustomPrompt="1"/>
          </p:nvPr>
        </p:nvSpPr>
        <p:spPr/>
        <p:txBody>
          <a:bodyPr/>
          <a:lstStyle>
            <a:lvl1pPr>
              <a:defRPr>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EF14722-316C-5D4F-AA61-BB1581941B66}"/>
              </a:ext>
            </a:extLst>
          </p:cNvPr>
          <p:cNvSpPr>
            <a:spLocks noGrp="1"/>
          </p:cNvSpPr>
          <p:nvPr>
            <p:ph idx="1" hasCustomPrompt="1"/>
          </p:nvPr>
        </p:nvSpPr>
        <p:spPr>
          <a:xfrm>
            <a:off x="515380" y="1196975"/>
            <a:ext cx="5293283" cy="3887787"/>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a:extLst>
              <a:ext uri="{FF2B5EF4-FFF2-40B4-BE49-F238E27FC236}">
                <a16:creationId xmlns:a16="http://schemas.microsoft.com/office/drawing/2014/main" id="{EE7CDDC3-34BD-FC0C-5024-E0C7D57B7BF3}"/>
              </a:ext>
            </a:extLst>
          </p:cNvPr>
          <p:cNvSpPr>
            <a:spLocks noGrp="1"/>
          </p:cNvSpPr>
          <p:nvPr>
            <p:ph idx="14" hasCustomPrompt="1"/>
          </p:nvPr>
        </p:nvSpPr>
        <p:spPr>
          <a:xfrm>
            <a:off x="6384032" y="1196975"/>
            <a:ext cx="5293283" cy="3887787"/>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B0AF69AC-A13A-AB79-1267-0CA2C98E2822}"/>
              </a:ext>
            </a:extLst>
          </p:cNvPr>
          <p:cNvSpPr/>
          <p:nvPr userDrawn="1"/>
        </p:nvSpPr>
        <p:spPr>
          <a:xfrm>
            <a:off x="0" y="5229225"/>
            <a:ext cx="12192000" cy="16287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 Placeholder 6">
            <a:extLst>
              <a:ext uri="{FF2B5EF4-FFF2-40B4-BE49-F238E27FC236}">
                <a16:creationId xmlns:a16="http://schemas.microsoft.com/office/drawing/2014/main" id="{FD72863D-3731-4119-6249-5FAA38AB5C5F}"/>
              </a:ext>
            </a:extLst>
          </p:cNvPr>
          <p:cNvSpPr>
            <a:spLocks noGrp="1"/>
          </p:cNvSpPr>
          <p:nvPr>
            <p:ph type="body" sz="quarter" idx="13" hasCustomPrompt="1"/>
          </p:nvPr>
        </p:nvSpPr>
        <p:spPr>
          <a:xfrm>
            <a:off x="0" y="5241851"/>
            <a:ext cx="12192000" cy="930349"/>
          </a:xfrm>
          <a:noFill/>
        </p:spPr>
        <p:txBody>
          <a:bodyPr anchor="ctr"/>
          <a:lstStyle>
            <a:lvl1pPr marL="0" indent="0" algn="ctr">
              <a:buNone/>
              <a:defRPr sz="2800" b="0">
                <a:solidFill>
                  <a:schemeClr val="accent1"/>
                </a:solidFill>
              </a:defRPr>
            </a:lvl1pPr>
            <a:lvl2pPr marL="268287" indent="0" algn="ctr">
              <a:buNone/>
              <a:defRPr sz="1600">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a:p>
            <a:pPr lvl="1"/>
            <a:r>
              <a:rPr lang="en-US"/>
              <a:t>Second level</a:t>
            </a:r>
          </a:p>
        </p:txBody>
      </p:sp>
      <p:sp>
        <p:nvSpPr>
          <p:cNvPr id="13" name="Footer Placeholder 4">
            <a:extLst>
              <a:ext uri="{FF2B5EF4-FFF2-40B4-BE49-F238E27FC236}">
                <a16:creationId xmlns:a16="http://schemas.microsoft.com/office/drawing/2014/main" id="{52B465C6-6CD4-EF03-4F17-A8925AF66AEA}"/>
              </a:ext>
            </a:extLst>
          </p:cNvPr>
          <p:cNvSpPr>
            <a:spLocks noGrp="1"/>
          </p:cNvSpPr>
          <p:nvPr>
            <p:ph type="ftr" sz="quarter" idx="11"/>
          </p:nvPr>
        </p:nvSpPr>
        <p:spPr>
          <a:xfrm>
            <a:off x="508001" y="6381750"/>
            <a:ext cx="6510637" cy="287610"/>
          </a:xfrm>
        </p:spPr>
        <p:txBody>
          <a:bodyPr/>
          <a:lstStyle>
            <a:lvl1pPr>
              <a:defRPr>
                <a:solidFill>
                  <a:schemeClr val="bg1">
                    <a:lumMod val="60000"/>
                    <a:lumOff val="40000"/>
                  </a:schemeClr>
                </a:solidFill>
              </a:defRPr>
            </a:lvl1pPr>
          </a:lstStyle>
          <a:p>
            <a:endParaRPr lang="en-US"/>
          </a:p>
        </p:txBody>
      </p:sp>
      <p:sp>
        <p:nvSpPr>
          <p:cNvPr id="5" name="Slide Number Placeholder 5">
            <a:extLst>
              <a:ext uri="{FF2B5EF4-FFF2-40B4-BE49-F238E27FC236}">
                <a16:creationId xmlns:a16="http://schemas.microsoft.com/office/drawing/2014/main" id="{20129D53-0D3B-B473-C01B-63E7D4896FA4}"/>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rgbClr val="7E92AE"/>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6" name="TextBox 5">
            <a:extLst>
              <a:ext uri="{FF2B5EF4-FFF2-40B4-BE49-F238E27FC236}">
                <a16:creationId xmlns:a16="http://schemas.microsoft.com/office/drawing/2014/main" id="{87152747-BB00-CE3E-6291-A0F65FFB0BB2}"/>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rgbClr val="7E92AE"/>
                </a:solidFill>
              </a:rPr>
              <a:t>Confidential – Qualcomm Technologies, Inc. and/or its affiliated companies – May Contain Trade Secrets</a:t>
            </a:r>
          </a:p>
        </p:txBody>
      </p:sp>
    </p:spTree>
    <p:extLst>
      <p:ext uri="{BB962C8B-B14F-4D97-AF65-F5344CB8AC3E}">
        <p14:creationId xmlns:p14="http://schemas.microsoft.com/office/powerpoint/2010/main" val="301982126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203">
          <p15:clr>
            <a:srgbClr val="A4A3A4"/>
          </p15:clr>
        </p15:guide>
        <p15:guide id="2" orient="horz" pos="3294">
          <p15:clr>
            <a:srgbClr val="A4A3A4"/>
          </p15:clr>
        </p15:guide>
        <p15:guide id="3" pos="3840">
          <p15:clr>
            <a:srgbClr val="FBAE40"/>
          </p15:clr>
        </p15:guide>
        <p15:guide id="4" pos="4021">
          <p15:clr>
            <a:srgbClr val="A4A3A4"/>
          </p15:clr>
        </p15:guide>
        <p15:guide id="5" pos="3659">
          <p15:clr>
            <a:srgbClr val="A4A3A4"/>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Four Topics with Key Message">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C46CE2E-50A9-BB27-6631-487190CEC021}"/>
              </a:ext>
            </a:extLst>
          </p:cNvPr>
          <p:cNvSpPr/>
          <p:nvPr userDrawn="1"/>
        </p:nvSpPr>
        <p:spPr>
          <a:xfrm>
            <a:off x="0" y="5229225"/>
            <a:ext cx="12192000" cy="16287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3D651C43-B9E2-3742-B45A-D1651035572E}"/>
              </a:ext>
            </a:extLst>
          </p:cNvPr>
          <p:cNvSpPr>
            <a:spLocks noGrp="1"/>
          </p:cNvSpPr>
          <p:nvPr>
            <p:ph type="title" hasCustomPrompt="1"/>
          </p:nvPr>
        </p:nvSpPr>
        <p:spPr/>
        <p:txBody>
          <a:bodyPr/>
          <a:lstStyle/>
          <a:p>
            <a:r>
              <a:rPr lang="en-US"/>
              <a:t>Click to edit master title style</a:t>
            </a:r>
          </a:p>
        </p:txBody>
      </p:sp>
      <p:sp>
        <p:nvSpPr>
          <p:cNvPr id="7" name="Text Placeholder 6">
            <a:extLst>
              <a:ext uri="{FF2B5EF4-FFF2-40B4-BE49-F238E27FC236}">
                <a16:creationId xmlns:a16="http://schemas.microsoft.com/office/drawing/2014/main" id="{2CB49D82-7FE7-BB72-2864-46490F484D28}"/>
              </a:ext>
            </a:extLst>
          </p:cNvPr>
          <p:cNvSpPr>
            <a:spLocks noGrp="1"/>
          </p:cNvSpPr>
          <p:nvPr>
            <p:ph type="body" sz="quarter" idx="13"/>
          </p:nvPr>
        </p:nvSpPr>
        <p:spPr>
          <a:xfrm>
            <a:off x="0" y="5241851"/>
            <a:ext cx="12192000" cy="930349"/>
          </a:xfrm>
          <a:noFill/>
        </p:spPr>
        <p:txBody>
          <a:bodyPr anchor="ctr"/>
          <a:lstStyle>
            <a:lvl1pPr marL="0" indent="0" algn="ctr">
              <a:buNone/>
              <a:defRPr sz="2800" b="0">
                <a:solidFill>
                  <a:schemeClr val="bg1"/>
                </a:solidFill>
              </a:defRPr>
            </a:lvl1pPr>
            <a:lvl2pPr marL="268287" indent="0" algn="ctr">
              <a:buNone/>
              <a:defRPr sz="1600">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a:p>
            <a:pPr lvl="1"/>
            <a:r>
              <a:rPr lang="en-US"/>
              <a:t>Second level</a:t>
            </a:r>
          </a:p>
        </p:txBody>
      </p:sp>
      <p:sp>
        <p:nvSpPr>
          <p:cNvPr id="8" name="Text Placeholder 13">
            <a:extLst>
              <a:ext uri="{FF2B5EF4-FFF2-40B4-BE49-F238E27FC236}">
                <a16:creationId xmlns:a16="http://schemas.microsoft.com/office/drawing/2014/main" id="{F264A30C-3639-939E-A9DE-D1A2F6E3F110}"/>
              </a:ext>
            </a:extLst>
          </p:cNvPr>
          <p:cNvSpPr>
            <a:spLocks noGrp="1"/>
          </p:cNvSpPr>
          <p:nvPr>
            <p:ph type="body" sz="quarter" idx="37" hasCustomPrompt="1"/>
          </p:nvPr>
        </p:nvSpPr>
        <p:spPr>
          <a:xfrm>
            <a:off x="3359150" y="1193799"/>
            <a:ext cx="2600325" cy="3890963"/>
          </a:xfrm>
        </p:spPr>
        <p:txBody>
          <a:bodyPr>
            <a:normAutofit/>
          </a:bodyPr>
          <a:lstStyle>
            <a:lvl1pPr marL="0" indent="0">
              <a:spcAft>
                <a:spcPts val="300"/>
              </a:spcAft>
              <a:buNone/>
              <a:defRPr lang="en-US" sz="1600" b="0" i="0" kern="1200" dirty="0">
                <a:solidFill>
                  <a:schemeClr val="accent1"/>
                </a:solidFill>
                <a:latin typeface="+mj-lt"/>
                <a:ea typeface="Microsoft GothicNeo" panose="02000300000000000000" pitchFamily="2" charset="-127"/>
                <a:cs typeface="Microsoft Sans Serif" panose="020B0604020202020204" pitchFamily="34" charset="0"/>
              </a:defRPr>
            </a:lvl1pPr>
            <a:lvl2pPr marL="179388" indent="-169863">
              <a:tabLst/>
              <a:defRPr sz="1400"/>
            </a:lvl2pPr>
            <a:lvl3pPr marL="358775" indent="-179388">
              <a:tabLst/>
              <a:defRPr sz="1200"/>
            </a:lvl3pPr>
            <a:lvl4pPr marL="533400" indent="-174625">
              <a:tabLst/>
              <a:defRPr sz="1100"/>
            </a:lvl4pPr>
            <a:lvl5pPr marL="720725" indent="-187325">
              <a:tabLst/>
              <a:defRPr sz="1100"/>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17" name="Text Placeholder 13">
            <a:extLst>
              <a:ext uri="{FF2B5EF4-FFF2-40B4-BE49-F238E27FC236}">
                <a16:creationId xmlns:a16="http://schemas.microsoft.com/office/drawing/2014/main" id="{68C110E3-500E-8007-1EDC-7CC7F6275900}"/>
              </a:ext>
            </a:extLst>
          </p:cNvPr>
          <p:cNvSpPr>
            <a:spLocks noGrp="1"/>
          </p:cNvSpPr>
          <p:nvPr>
            <p:ph type="body" sz="quarter" idx="39" hasCustomPrompt="1"/>
          </p:nvPr>
        </p:nvSpPr>
        <p:spPr>
          <a:xfrm>
            <a:off x="6240463" y="1193799"/>
            <a:ext cx="2600325" cy="3890963"/>
          </a:xfrm>
        </p:spPr>
        <p:txBody>
          <a:bodyPr>
            <a:normAutofit/>
          </a:bodyPr>
          <a:lstStyle>
            <a:lvl1pPr marL="0" indent="0">
              <a:spcAft>
                <a:spcPts val="300"/>
              </a:spcAft>
              <a:buNone/>
              <a:defRPr lang="en-US" sz="1600" b="0" i="0" kern="1200" dirty="0">
                <a:solidFill>
                  <a:schemeClr val="accent1"/>
                </a:solidFill>
                <a:latin typeface="+mj-lt"/>
                <a:ea typeface="Microsoft GothicNeo" panose="02000300000000000000" pitchFamily="2" charset="-127"/>
                <a:cs typeface="Microsoft Sans Serif" panose="020B0604020202020204" pitchFamily="34" charset="0"/>
              </a:defRPr>
            </a:lvl1pPr>
            <a:lvl2pPr marL="179388" indent="-169863">
              <a:tabLst/>
              <a:defRPr sz="1400"/>
            </a:lvl2pPr>
            <a:lvl3pPr marL="358775" indent="-179388">
              <a:tabLst/>
              <a:defRPr sz="1200"/>
            </a:lvl3pPr>
            <a:lvl4pPr marL="533400" indent="-174625">
              <a:tabLst/>
              <a:defRPr sz="1100"/>
            </a:lvl4pPr>
            <a:lvl5pPr marL="720725" indent="-187325">
              <a:tabLst/>
              <a:defRPr sz="1100"/>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18" name="Text Placeholder 13">
            <a:extLst>
              <a:ext uri="{FF2B5EF4-FFF2-40B4-BE49-F238E27FC236}">
                <a16:creationId xmlns:a16="http://schemas.microsoft.com/office/drawing/2014/main" id="{4161E3E5-194C-CBD5-7016-C2AC85797A77}"/>
              </a:ext>
            </a:extLst>
          </p:cNvPr>
          <p:cNvSpPr>
            <a:spLocks noGrp="1"/>
          </p:cNvSpPr>
          <p:nvPr>
            <p:ph type="body" sz="quarter" idx="41" hasCustomPrompt="1"/>
          </p:nvPr>
        </p:nvSpPr>
        <p:spPr>
          <a:xfrm>
            <a:off x="9083675" y="1193799"/>
            <a:ext cx="2600325" cy="3890963"/>
          </a:xfrm>
        </p:spPr>
        <p:txBody>
          <a:bodyPr>
            <a:normAutofit/>
          </a:bodyPr>
          <a:lstStyle>
            <a:lvl1pPr marL="0" indent="0">
              <a:spcAft>
                <a:spcPts val="300"/>
              </a:spcAft>
              <a:buNone/>
              <a:defRPr lang="en-US" sz="1600" b="0" i="0" kern="1200" dirty="0">
                <a:solidFill>
                  <a:schemeClr val="accent1"/>
                </a:solidFill>
                <a:latin typeface="+mj-lt"/>
                <a:ea typeface="Microsoft GothicNeo" panose="02000300000000000000" pitchFamily="2" charset="-127"/>
                <a:cs typeface="Microsoft Sans Serif" panose="020B0604020202020204" pitchFamily="34" charset="0"/>
              </a:defRPr>
            </a:lvl1pPr>
            <a:lvl2pPr marL="179388" indent="-169863">
              <a:tabLst/>
              <a:defRPr sz="1400"/>
            </a:lvl2pPr>
            <a:lvl3pPr marL="358775" indent="-179388">
              <a:tabLst/>
              <a:defRPr sz="1200"/>
            </a:lvl3pPr>
            <a:lvl4pPr marL="533400" indent="-174625">
              <a:tabLst/>
              <a:defRPr sz="1100"/>
            </a:lvl4pPr>
            <a:lvl5pPr marL="720725" indent="-187325">
              <a:tabLst/>
              <a:defRPr sz="1100"/>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13" name="Footer Placeholder 4">
            <a:extLst>
              <a:ext uri="{FF2B5EF4-FFF2-40B4-BE49-F238E27FC236}">
                <a16:creationId xmlns:a16="http://schemas.microsoft.com/office/drawing/2014/main" id="{2D6ADC1B-263B-8DC4-5D32-805CCEEE965A}"/>
              </a:ext>
            </a:extLst>
          </p:cNvPr>
          <p:cNvSpPr>
            <a:spLocks noGrp="1"/>
          </p:cNvSpPr>
          <p:nvPr>
            <p:ph type="ftr" sz="quarter" idx="11"/>
          </p:nvPr>
        </p:nvSpPr>
        <p:spPr>
          <a:xfrm>
            <a:off x="508001" y="6381750"/>
            <a:ext cx="6510637" cy="287610"/>
          </a:xfrm>
        </p:spPr>
        <p:txBody>
          <a:bodyPr/>
          <a:lstStyle>
            <a:lvl1pPr>
              <a:defRPr>
                <a:solidFill>
                  <a:schemeClr val="bg2"/>
                </a:solidFill>
              </a:defRPr>
            </a:lvl1pPr>
          </a:lstStyle>
          <a:p>
            <a:endParaRPr lang="en-US"/>
          </a:p>
        </p:txBody>
      </p:sp>
      <p:sp>
        <p:nvSpPr>
          <p:cNvPr id="5" name="Slide Number Placeholder 5">
            <a:extLst>
              <a:ext uri="{FF2B5EF4-FFF2-40B4-BE49-F238E27FC236}">
                <a16:creationId xmlns:a16="http://schemas.microsoft.com/office/drawing/2014/main" id="{197FC5A0-7563-B22D-06CD-6369F4F64A72}"/>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bg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6" name="TextBox 5">
            <a:extLst>
              <a:ext uri="{FF2B5EF4-FFF2-40B4-BE49-F238E27FC236}">
                <a16:creationId xmlns:a16="http://schemas.microsoft.com/office/drawing/2014/main" id="{A54A44C1-6B65-38B8-C1A4-EF738F724C45}"/>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bg2"/>
                </a:solidFill>
              </a:rPr>
              <a:t>Confidential – Qualcomm Technologies, Inc. and/or its affiliated companies – May Contain Trade Secrets</a:t>
            </a:r>
          </a:p>
        </p:txBody>
      </p:sp>
      <p:sp>
        <p:nvSpPr>
          <p:cNvPr id="9" name="Text Placeholder 13">
            <a:extLst>
              <a:ext uri="{FF2B5EF4-FFF2-40B4-BE49-F238E27FC236}">
                <a16:creationId xmlns:a16="http://schemas.microsoft.com/office/drawing/2014/main" id="{67387A86-1776-2FE3-56E7-E77327B54BB3}"/>
              </a:ext>
            </a:extLst>
          </p:cNvPr>
          <p:cNvSpPr>
            <a:spLocks noGrp="1"/>
          </p:cNvSpPr>
          <p:nvPr>
            <p:ph type="body" sz="quarter" idx="42" hasCustomPrompt="1"/>
          </p:nvPr>
        </p:nvSpPr>
        <p:spPr>
          <a:xfrm>
            <a:off x="520904" y="1193799"/>
            <a:ext cx="2600325" cy="3890963"/>
          </a:xfrm>
        </p:spPr>
        <p:txBody>
          <a:bodyPr>
            <a:normAutofit/>
          </a:bodyPr>
          <a:lstStyle>
            <a:lvl1pPr marL="0" indent="0">
              <a:spcAft>
                <a:spcPts val="300"/>
              </a:spcAft>
              <a:buNone/>
              <a:defRPr lang="en-US" sz="1600" b="0" i="0" kern="1200" dirty="0">
                <a:solidFill>
                  <a:schemeClr val="accent1"/>
                </a:solidFill>
                <a:latin typeface="+mj-lt"/>
                <a:ea typeface="Microsoft GothicNeo" panose="02000300000000000000" pitchFamily="2" charset="-127"/>
                <a:cs typeface="Microsoft Sans Serif" panose="020B0604020202020204" pitchFamily="34" charset="0"/>
              </a:defRPr>
            </a:lvl1pPr>
            <a:lvl2pPr marL="179388" indent="-169863">
              <a:tabLst/>
              <a:defRPr sz="1400"/>
            </a:lvl2pPr>
            <a:lvl3pPr marL="358775" indent="-179388">
              <a:tabLst/>
              <a:defRPr sz="1200"/>
            </a:lvl3pPr>
            <a:lvl4pPr marL="533400" indent="-174625">
              <a:tabLst/>
              <a:defRPr sz="1100"/>
            </a:lvl4pPr>
            <a:lvl5pPr marL="720725" indent="-187325">
              <a:tabLst/>
              <a:defRPr sz="1100"/>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Tree>
    <p:extLst>
      <p:ext uri="{BB962C8B-B14F-4D97-AF65-F5344CB8AC3E}">
        <p14:creationId xmlns:p14="http://schemas.microsoft.com/office/powerpoint/2010/main" val="209577312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958">
          <p15:clr>
            <a:srgbClr val="A4A3A4"/>
          </p15:clr>
        </p15:guide>
        <p15:guide id="2" pos="2116">
          <p15:clr>
            <a:srgbClr val="A4A3A4"/>
          </p15:clr>
        </p15:guide>
        <p15:guide id="3" pos="3749">
          <p15:clr>
            <a:srgbClr val="A4A3A4"/>
          </p15:clr>
        </p15:guide>
        <p15:guide id="4" pos="3931">
          <p15:clr>
            <a:srgbClr val="A4A3A4"/>
          </p15:clr>
        </p15:guide>
        <p15:guide id="5" pos="5564">
          <p15:clr>
            <a:srgbClr val="A4A3A4"/>
          </p15:clr>
        </p15:guide>
        <p15:guide id="6" pos="5722">
          <p15:clr>
            <a:srgbClr val="A4A3A4"/>
          </p15:clr>
        </p15:guide>
        <p15:guide id="7" orient="horz" pos="3294">
          <p15:clr>
            <a:srgbClr val="A4A3A4"/>
          </p15:clr>
        </p15:guide>
        <p15:guide id="8" orient="horz" pos="3203">
          <p15:clr>
            <a:srgbClr val="A4A3A4"/>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Four Topics with Key Message Red">
    <p:bg>
      <p:bgPr>
        <a:gradFill>
          <a:gsLst>
            <a:gs pos="80000">
              <a:schemeClr val="accent2"/>
            </a:gs>
            <a:gs pos="10000">
              <a:srgbClr val="E11224"/>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51C43-B9E2-3742-B45A-D1651035572E}"/>
              </a:ext>
            </a:extLst>
          </p:cNvPr>
          <p:cNvSpPr>
            <a:spLocks noGrp="1"/>
          </p:cNvSpPr>
          <p:nvPr>
            <p:ph type="title" hasCustomPrompt="1"/>
          </p:nvPr>
        </p:nvSpPr>
        <p:spPr>
          <a:xfrm>
            <a:off x="515380" y="333375"/>
            <a:ext cx="11161240" cy="647701"/>
          </a:xfrm>
        </p:spPr>
        <p:txBody>
          <a:bodyPr/>
          <a:lstStyle>
            <a:lvl1pPr>
              <a:defRPr>
                <a:solidFill>
                  <a:schemeClr val="tx2"/>
                </a:solidFill>
              </a:defRPr>
            </a:lvl1pPr>
          </a:lstStyle>
          <a:p>
            <a:r>
              <a:rPr lang="en-US"/>
              <a:t>Click to edit master title style</a:t>
            </a:r>
          </a:p>
        </p:txBody>
      </p:sp>
      <p:sp>
        <p:nvSpPr>
          <p:cNvPr id="3" name="Rectangle 2">
            <a:extLst>
              <a:ext uri="{FF2B5EF4-FFF2-40B4-BE49-F238E27FC236}">
                <a16:creationId xmlns:a16="http://schemas.microsoft.com/office/drawing/2014/main" id="{7978B6D2-3BB9-6859-910C-39EBF7791A92}"/>
              </a:ext>
            </a:extLst>
          </p:cNvPr>
          <p:cNvSpPr/>
          <p:nvPr userDrawn="1"/>
        </p:nvSpPr>
        <p:spPr>
          <a:xfrm>
            <a:off x="0" y="5229225"/>
            <a:ext cx="12192000" cy="16287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ext Placeholder 6">
            <a:extLst>
              <a:ext uri="{FF2B5EF4-FFF2-40B4-BE49-F238E27FC236}">
                <a16:creationId xmlns:a16="http://schemas.microsoft.com/office/drawing/2014/main" id="{5BB5F4FA-2556-4F10-701B-A30C6BEE842B}"/>
              </a:ext>
            </a:extLst>
          </p:cNvPr>
          <p:cNvSpPr>
            <a:spLocks noGrp="1"/>
          </p:cNvSpPr>
          <p:nvPr>
            <p:ph type="body" sz="quarter" idx="13" hasCustomPrompt="1"/>
          </p:nvPr>
        </p:nvSpPr>
        <p:spPr>
          <a:xfrm>
            <a:off x="0" y="5241851"/>
            <a:ext cx="12192000" cy="930349"/>
          </a:xfrm>
          <a:noFill/>
        </p:spPr>
        <p:txBody>
          <a:bodyPr anchor="ctr"/>
          <a:lstStyle>
            <a:lvl1pPr marL="0" indent="0" algn="ctr">
              <a:buNone/>
              <a:defRPr sz="2800" b="0">
                <a:solidFill>
                  <a:schemeClr val="accent1"/>
                </a:solidFill>
              </a:defRPr>
            </a:lvl1pPr>
            <a:lvl2pPr marL="268287" indent="0" algn="ctr">
              <a:buNone/>
              <a:defRPr sz="1600">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a:p>
            <a:pPr lvl="1"/>
            <a:r>
              <a:rPr lang="en-US"/>
              <a:t>Second level</a:t>
            </a:r>
          </a:p>
        </p:txBody>
      </p:sp>
      <p:sp>
        <p:nvSpPr>
          <p:cNvPr id="19" name="Text Placeholder 13">
            <a:extLst>
              <a:ext uri="{FF2B5EF4-FFF2-40B4-BE49-F238E27FC236}">
                <a16:creationId xmlns:a16="http://schemas.microsoft.com/office/drawing/2014/main" id="{65D54ADD-E66B-5F60-A235-245B5B5FE18F}"/>
              </a:ext>
            </a:extLst>
          </p:cNvPr>
          <p:cNvSpPr>
            <a:spLocks noGrp="1"/>
          </p:cNvSpPr>
          <p:nvPr>
            <p:ph type="body" sz="quarter" idx="37" hasCustomPrompt="1"/>
          </p:nvPr>
        </p:nvSpPr>
        <p:spPr>
          <a:xfrm>
            <a:off x="3359150" y="1193799"/>
            <a:ext cx="2600325" cy="3890963"/>
          </a:xfrm>
        </p:spPr>
        <p:txBody>
          <a:bodyPr>
            <a:normAutofit/>
          </a:bodyPr>
          <a:lstStyle>
            <a:lvl1pPr marL="0" indent="0">
              <a:spcAft>
                <a:spcPts val="300"/>
              </a:spcAft>
              <a:buNone/>
              <a:defRPr lang="en-US" sz="1600" b="0" i="0" kern="1200" dirty="0">
                <a:solidFill>
                  <a:schemeClr val="tx2"/>
                </a:solidFill>
                <a:latin typeface="+mj-lt"/>
                <a:ea typeface="Microsoft GothicNeo" panose="02000300000000000000" pitchFamily="2" charset="-127"/>
                <a:cs typeface="Microsoft Sans Serif" panose="020B0604020202020204" pitchFamily="34" charset="0"/>
              </a:defRPr>
            </a:lvl1pPr>
            <a:lvl2pPr marL="179388" indent="-169863">
              <a:tabLst/>
              <a:defRPr sz="1400">
                <a:solidFill>
                  <a:schemeClr val="tx2"/>
                </a:solidFill>
              </a:defRPr>
            </a:lvl2pPr>
            <a:lvl3pPr marL="358775" indent="-179388">
              <a:tabLst/>
              <a:defRPr sz="1200">
                <a:solidFill>
                  <a:schemeClr val="tx2"/>
                </a:solidFill>
              </a:defRPr>
            </a:lvl3pPr>
            <a:lvl4pPr marL="533400" indent="-174625">
              <a:tabLst/>
              <a:defRPr sz="1100">
                <a:solidFill>
                  <a:schemeClr val="tx2"/>
                </a:solidFill>
              </a:defRPr>
            </a:lvl4pPr>
            <a:lvl5pPr marL="720725" indent="-187325">
              <a:tabLst/>
              <a:defRPr sz="1100">
                <a:solidFill>
                  <a:schemeClr val="tx2"/>
                </a:solidFill>
              </a:defRPr>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20" name="Text Placeholder 13">
            <a:extLst>
              <a:ext uri="{FF2B5EF4-FFF2-40B4-BE49-F238E27FC236}">
                <a16:creationId xmlns:a16="http://schemas.microsoft.com/office/drawing/2014/main" id="{7ADDD053-0654-5761-9775-A4297B4D8D6D}"/>
              </a:ext>
            </a:extLst>
          </p:cNvPr>
          <p:cNvSpPr>
            <a:spLocks noGrp="1"/>
          </p:cNvSpPr>
          <p:nvPr>
            <p:ph type="body" sz="quarter" idx="39" hasCustomPrompt="1"/>
          </p:nvPr>
        </p:nvSpPr>
        <p:spPr>
          <a:xfrm>
            <a:off x="6240463" y="1193799"/>
            <a:ext cx="2600325" cy="3890963"/>
          </a:xfrm>
        </p:spPr>
        <p:txBody>
          <a:bodyPr>
            <a:normAutofit/>
          </a:bodyPr>
          <a:lstStyle>
            <a:lvl1pPr marL="0" indent="0">
              <a:spcAft>
                <a:spcPts val="300"/>
              </a:spcAft>
              <a:buNone/>
              <a:defRPr lang="en-US" sz="1600" b="0" i="0" kern="1200" dirty="0">
                <a:solidFill>
                  <a:schemeClr val="tx2"/>
                </a:solidFill>
                <a:latin typeface="+mj-lt"/>
                <a:ea typeface="Microsoft GothicNeo" panose="02000300000000000000" pitchFamily="2" charset="-127"/>
                <a:cs typeface="Microsoft Sans Serif" panose="020B0604020202020204" pitchFamily="34" charset="0"/>
              </a:defRPr>
            </a:lvl1pPr>
            <a:lvl2pPr marL="179388" indent="-169863">
              <a:tabLst/>
              <a:defRPr sz="1400">
                <a:solidFill>
                  <a:schemeClr val="tx2"/>
                </a:solidFill>
              </a:defRPr>
            </a:lvl2pPr>
            <a:lvl3pPr marL="358775" indent="-179388">
              <a:tabLst/>
              <a:defRPr sz="1200">
                <a:solidFill>
                  <a:schemeClr val="tx2"/>
                </a:solidFill>
              </a:defRPr>
            </a:lvl3pPr>
            <a:lvl4pPr marL="533400" indent="-174625">
              <a:tabLst/>
              <a:defRPr sz="1100">
                <a:solidFill>
                  <a:schemeClr val="tx2"/>
                </a:solidFill>
              </a:defRPr>
            </a:lvl4pPr>
            <a:lvl5pPr marL="720725" indent="-187325">
              <a:tabLst/>
              <a:defRPr sz="1100">
                <a:solidFill>
                  <a:schemeClr val="tx2"/>
                </a:solidFill>
              </a:defRPr>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21" name="Text Placeholder 13">
            <a:extLst>
              <a:ext uri="{FF2B5EF4-FFF2-40B4-BE49-F238E27FC236}">
                <a16:creationId xmlns:a16="http://schemas.microsoft.com/office/drawing/2014/main" id="{9FBFA524-80CD-09C9-5C09-493223DCC7FC}"/>
              </a:ext>
            </a:extLst>
          </p:cNvPr>
          <p:cNvSpPr>
            <a:spLocks noGrp="1"/>
          </p:cNvSpPr>
          <p:nvPr>
            <p:ph type="body" sz="quarter" idx="41" hasCustomPrompt="1"/>
          </p:nvPr>
        </p:nvSpPr>
        <p:spPr>
          <a:xfrm>
            <a:off x="9083675" y="1193799"/>
            <a:ext cx="2600325" cy="3890963"/>
          </a:xfrm>
        </p:spPr>
        <p:txBody>
          <a:bodyPr>
            <a:normAutofit/>
          </a:bodyPr>
          <a:lstStyle>
            <a:lvl1pPr marL="0" indent="0">
              <a:spcAft>
                <a:spcPts val="300"/>
              </a:spcAft>
              <a:buNone/>
              <a:defRPr lang="en-US" sz="1600" b="0" i="0" kern="1200" dirty="0">
                <a:solidFill>
                  <a:schemeClr val="tx2"/>
                </a:solidFill>
                <a:latin typeface="+mj-lt"/>
                <a:ea typeface="Microsoft GothicNeo" panose="02000300000000000000" pitchFamily="2" charset="-127"/>
                <a:cs typeface="Microsoft Sans Serif" panose="020B0604020202020204" pitchFamily="34" charset="0"/>
              </a:defRPr>
            </a:lvl1pPr>
            <a:lvl2pPr marL="179388" indent="-169863">
              <a:tabLst/>
              <a:defRPr sz="1400">
                <a:solidFill>
                  <a:schemeClr val="tx2"/>
                </a:solidFill>
              </a:defRPr>
            </a:lvl2pPr>
            <a:lvl3pPr marL="358775" indent="-179388">
              <a:tabLst/>
              <a:defRPr sz="1200">
                <a:solidFill>
                  <a:schemeClr val="tx2"/>
                </a:solidFill>
              </a:defRPr>
            </a:lvl3pPr>
            <a:lvl4pPr marL="533400" indent="-174625">
              <a:tabLst/>
              <a:defRPr sz="1100">
                <a:solidFill>
                  <a:schemeClr val="tx2"/>
                </a:solidFill>
              </a:defRPr>
            </a:lvl4pPr>
            <a:lvl5pPr marL="720725" indent="-187325">
              <a:tabLst/>
              <a:defRPr sz="1100">
                <a:solidFill>
                  <a:schemeClr val="tx2"/>
                </a:solidFill>
              </a:defRPr>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11" name="Footer Placeholder 4">
            <a:extLst>
              <a:ext uri="{FF2B5EF4-FFF2-40B4-BE49-F238E27FC236}">
                <a16:creationId xmlns:a16="http://schemas.microsoft.com/office/drawing/2014/main" id="{BAFF45C0-048C-F02F-427C-0B3446CAEFB5}"/>
              </a:ext>
            </a:extLst>
          </p:cNvPr>
          <p:cNvSpPr>
            <a:spLocks noGrp="1"/>
          </p:cNvSpPr>
          <p:nvPr>
            <p:ph type="ftr" sz="quarter" idx="11"/>
          </p:nvPr>
        </p:nvSpPr>
        <p:spPr>
          <a:xfrm>
            <a:off x="508001" y="6381750"/>
            <a:ext cx="6510637" cy="287610"/>
          </a:xfrm>
        </p:spPr>
        <p:txBody>
          <a:bodyPr/>
          <a:lstStyle>
            <a:lvl1pPr>
              <a:defRPr>
                <a:solidFill>
                  <a:schemeClr val="bg1">
                    <a:lumMod val="60000"/>
                    <a:lumOff val="40000"/>
                  </a:schemeClr>
                </a:solidFill>
              </a:defRPr>
            </a:lvl1pPr>
          </a:lstStyle>
          <a:p>
            <a:endParaRPr lang="en-US"/>
          </a:p>
        </p:txBody>
      </p:sp>
      <p:sp>
        <p:nvSpPr>
          <p:cNvPr id="5" name="Slide Number Placeholder 5">
            <a:extLst>
              <a:ext uri="{FF2B5EF4-FFF2-40B4-BE49-F238E27FC236}">
                <a16:creationId xmlns:a16="http://schemas.microsoft.com/office/drawing/2014/main" id="{5B79CBC5-5902-9760-EB6B-17529EF04FEB}"/>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rgbClr val="7E92AE"/>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6" name="TextBox 5">
            <a:extLst>
              <a:ext uri="{FF2B5EF4-FFF2-40B4-BE49-F238E27FC236}">
                <a16:creationId xmlns:a16="http://schemas.microsoft.com/office/drawing/2014/main" id="{A9E28582-B189-3775-AA86-E7742F3A28D9}"/>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rgbClr val="7E92AE"/>
                </a:solidFill>
              </a:rPr>
              <a:t>Confidential – Qualcomm Technologies, Inc. and/or its affiliated companies – May Contain Trade Secrets</a:t>
            </a:r>
          </a:p>
        </p:txBody>
      </p:sp>
      <p:sp>
        <p:nvSpPr>
          <p:cNvPr id="7" name="Text Placeholder 13">
            <a:extLst>
              <a:ext uri="{FF2B5EF4-FFF2-40B4-BE49-F238E27FC236}">
                <a16:creationId xmlns:a16="http://schemas.microsoft.com/office/drawing/2014/main" id="{059C1C46-2CA6-7179-5122-02775FDB925F}"/>
              </a:ext>
            </a:extLst>
          </p:cNvPr>
          <p:cNvSpPr>
            <a:spLocks noGrp="1"/>
          </p:cNvSpPr>
          <p:nvPr>
            <p:ph type="body" sz="quarter" idx="42" hasCustomPrompt="1"/>
          </p:nvPr>
        </p:nvSpPr>
        <p:spPr>
          <a:xfrm>
            <a:off x="515380" y="1193799"/>
            <a:ext cx="2600325" cy="3890963"/>
          </a:xfrm>
        </p:spPr>
        <p:txBody>
          <a:bodyPr>
            <a:normAutofit/>
          </a:bodyPr>
          <a:lstStyle>
            <a:lvl1pPr marL="0" indent="0">
              <a:spcAft>
                <a:spcPts val="300"/>
              </a:spcAft>
              <a:buNone/>
              <a:defRPr lang="en-US" sz="1600" b="0" i="0" kern="1200" dirty="0">
                <a:solidFill>
                  <a:schemeClr val="tx2"/>
                </a:solidFill>
                <a:latin typeface="+mj-lt"/>
                <a:ea typeface="Microsoft GothicNeo" panose="02000300000000000000" pitchFamily="2" charset="-127"/>
                <a:cs typeface="Microsoft Sans Serif" panose="020B0604020202020204" pitchFamily="34" charset="0"/>
              </a:defRPr>
            </a:lvl1pPr>
            <a:lvl2pPr marL="179388" indent="-169863">
              <a:tabLst/>
              <a:defRPr sz="1400">
                <a:solidFill>
                  <a:schemeClr val="tx2"/>
                </a:solidFill>
              </a:defRPr>
            </a:lvl2pPr>
            <a:lvl3pPr marL="358775" indent="-179388">
              <a:tabLst/>
              <a:defRPr sz="1200">
                <a:solidFill>
                  <a:schemeClr val="tx2"/>
                </a:solidFill>
              </a:defRPr>
            </a:lvl3pPr>
            <a:lvl4pPr marL="533400" indent="-174625">
              <a:tabLst/>
              <a:defRPr sz="1100">
                <a:solidFill>
                  <a:schemeClr val="tx2"/>
                </a:solidFill>
              </a:defRPr>
            </a:lvl4pPr>
            <a:lvl5pPr marL="720725" indent="-187325">
              <a:tabLst/>
              <a:defRPr sz="1100">
                <a:solidFill>
                  <a:schemeClr val="tx2"/>
                </a:solidFill>
              </a:defRPr>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Tree>
    <p:extLst>
      <p:ext uri="{BB962C8B-B14F-4D97-AF65-F5344CB8AC3E}">
        <p14:creationId xmlns:p14="http://schemas.microsoft.com/office/powerpoint/2010/main" val="136157926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1958">
          <p15:clr>
            <a:srgbClr val="A4A3A4"/>
          </p15:clr>
        </p15:guide>
        <p15:guide id="2" pos="2116">
          <p15:clr>
            <a:srgbClr val="A4A3A4"/>
          </p15:clr>
        </p15:guide>
        <p15:guide id="3" pos="3749">
          <p15:clr>
            <a:srgbClr val="A4A3A4"/>
          </p15:clr>
        </p15:guide>
        <p15:guide id="4" pos="3931">
          <p15:clr>
            <a:srgbClr val="A4A3A4"/>
          </p15:clr>
        </p15:guide>
        <p15:guide id="5" pos="5564">
          <p15:clr>
            <a:srgbClr val="A4A3A4"/>
          </p15:clr>
        </p15:guide>
        <p15:guide id="6" pos="5722">
          <p15:clr>
            <a:srgbClr val="A4A3A4"/>
          </p15:clr>
        </p15:guide>
        <p15:guide id="7" orient="horz" pos="3294">
          <p15:clr>
            <a:srgbClr val="A4A3A4"/>
          </p15:clr>
        </p15:guide>
        <p15:guide id="8" orient="horz" pos="3203">
          <p15:clr>
            <a:srgbClr val="A4A3A4"/>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Four Topics with Key Message Blue">
    <p:bg>
      <p:bgPr>
        <a:gradFill>
          <a:gsLst>
            <a:gs pos="80000">
              <a:srgbClr val="190062"/>
            </a:gs>
            <a:gs pos="10000">
              <a:schemeClr val="accent4"/>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51C43-B9E2-3742-B45A-D1651035572E}"/>
              </a:ext>
            </a:extLst>
          </p:cNvPr>
          <p:cNvSpPr>
            <a:spLocks noGrp="1"/>
          </p:cNvSpPr>
          <p:nvPr>
            <p:ph type="title" hasCustomPrompt="1"/>
          </p:nvPr>
        </p:nvSpPr>
        <p:spPr>
          <a:xfrm>
            <a:off x="515380" y="333375"/>
            <a:ext cx="11161240" cy="647701"/>
          </a:xfrm>
        </p:spPr>
        <p:txBody>
          <a:bodyPr/>
          <a:lstStyle>
            <a:lvl1pPr>
              <a:defRPr>
                <a:solidFill>
                  <a:schemeClr val="tx2"/>
                </a:solidFill>
              </a:defRPr>
            </a:lvl1pPr>
          </a:lstStyle>
          <a:p>
            <a:r>
              <a:rPr lang="en-US"/>
              <a:t>Click to edit master title style</a:t>
            </a:r>
          </a:p>
        </p:txBody>
      </p:sp>
      <p:sp>
        <p:nvSpPr>
          <p:cNvPr id="3" name="Rectangle 2">
            <a:extLst>
              <a:ext uri="{FF2B5EF4-FFF2-40B4-BE49-F238E27FC236}">
                <a16:creationId xmlns:a16="http://schemas.microsoft.com/office/drawing/2014/main" id="{61C63925-5F86-13A7-433A-CBECC868137A}"/>
              </a:ext>
            </a:extLst>
          </p:cNvPr>
          <p:cNvSpPr/>
          <p:nvPr userDrawn="1"/>
        </p:nvSpPr>
        <p:spPr>
          <a:xfrm>
            <a:off x="0" y="5229225"/>
            <a:ext cx="12192000" cy="16287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ext Placeholder 6">
            <a:extLst>
              <a:ext uri="{FF2B5EF4-FFF2-40B4-BE49-F238E27FC236}">
                <a16:creationId xmlns:a16="http://schemas.microsoft.com/office/drawing/2014/main" id="{9EC9810D-1BFD-0E44-BA4A-C524A1554ACE}"/>
              </a:ext>
            </a:extLst>
          </p:cNvPr>
          <p:cNvSpPr>
            <a:spLocks noGrp="1"/>
          </p:cNvSpPr>
          <p:nvPr>
            <p:ph type="body" sz="quarter" idx="13" hasCustomPrompt="1"/>
          </p:nvPr>
        </p:nvSpPr>
        <p:spPr>
          <a:xfrm>
            <a:off x="0" y="5241851"/>
            <a:ext cx="12192000" cy="930349"/>
          </a:xfrm>
          <a:noFill/>
        </p:spPr>
        <p:txBody>
          <a:bodyPr anchor="ctr"/>
          <a:lstStyle>
            <a:lvl1pPr marL="0" indent="0" algn="ctr">
              <a:buNone/>
              <a:defRPr sz="2800" b="0">
                <a:solidFill>
                  <a:schemeClr val="accent1"/>
                </a:solidFill>
              </a:defRPr>
            </a:lvl1pPr>
            <a:lvl2pPr marL="268287" indent="0" algn="ctr">
              <a:buNone/>
              <a:defRPr sz="1600">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a:p>
            <a:pPr lvl="1"/>
            <a:r>
              <a:rPr lang="en-US"/>
              <a:t>Second level</a:t>
            </a:r>
          </a:p>
        </p:txBody>
      </p:sp>
      <p:sp>
        <p:nvSpPr>
          <p:cNvPr id="6" name="Text Placeholder 13">
            <a:extLst>
              <a:ext uri="{FF2B5EF4-FFF2-40B4-BE49-F238E27FC236}">
                <a16:creationId xmlns:a16="http://schemas.microsoft.com/office/drawing/2014/main" id="{A6C3C268-0848-C782-4E99-A33679058A53}"/>
              </a:ext>
            </a:extLst>
          </p:cNvPr>
          <p:cNvSpPr>
            <a:spLocks noGrp="1"/>
          </p:cNvSpPr>
          <p:nvPr>
            <p:ph type="body" sz="quarter" idx="37" hasCustomPrompt="1"/>
          </p:nvPr>
        </p:nvSpPr>
        <p:spPr>
          <a:xfrm>
            <a:off x="3359150" y="1193799"/>
            <a:ext cx="2600325" cy="3890963"/>
          </a:xfrm>
        </p:spPr>
        <p:txBody>
          <a:bodyPr>
            <a:normAutofit/>
          </a:bodyPr>
          <a:lstStyle>
            <a:lvl1pPr marL="0" indent="0">
              <a:spcAft>
                <a:spcPts val="300"/>
              </a:spcAft>
              <a:buNone/>
              <a:defRPr lang="en-US" sz="1600" b="0" i="0" kern="1200" dirty="0">
                <a:solidFill>
                  <a:schemeClr val="tx2"/>
                </a:solidFill>
                <a:latin typeface="+mj-lt"/>
                <a:ea typeface="Microsoft GothicNeo" panose="02000300000000000000" pitchFamily="2" charset="-127"/>
                <a:cs typeface="Microsoft Sans Serif" panose="020B0604020202020204" pitchFamily="34" charset="0"/>
              </a:defRPr>
            </a:lvl1pPr>
            <a:lvl2pPr marL="179388" indent="-169863">
              <a:tabLst/>
              <a:defRPr sz="1400">
                <a:solidFill>
                  <a:schemeClr val="tx2"/>
                </a:solidFill>
              </a:defRPr>
            </a:lvl2pPr>
            <a:lvl3pPr marL="358775" indent="-179388">
              <a:tabLst/>
              <a:defRPr sz="1200">
                <a:solidFill>
                  <a:schemeClr val="tx2"/>
                </a:solidFill>
              </a:defRPr>
            </a:lvl3pPr>
            <a:lvl4pPr marL="533400" indent="-174625">
              <a:tabLst/>
              <a:defRPr sz="1100">
                <a:solidFill>
                  <a:schemeClr val="tx2"/>
                </a:solidFill>
              </a:defRPr>
            </a:lvl4pPr>
            <a:lvl5pPr marL="720725" indent="-187325">
              <a:tabLst/>
              <a:defRPr sz="1100">
                <a:solidFill>
                  <a:schemeClr val="tx2"/>
                </a:solidFill>
              </a:defRPr>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7" name="Text Placeholder 13">
            <a:extLst>
              <a:ext uri="{FF2B5EF4-FFF2-40B4-BE49-F238E27FC236}">
                <a16:creationId xmlns:a16="http://schemas.microsoft.com/office/drawing/2014/main" id="{7044F37A-B35B-48AC-7608-9E4647335636}"/>
              </a:ext>
            </a:extLst>
          </p:cNvPr>
          <p:cNvSpPr>
            <a:spLocks noGrp="1"/>
          </p:cNvSpPr>
          <p:nvPr>
            <p:ph type="body" sz="quarter" idx="39" hasCustomPrompt="1"/>
          </p:nvPr>
        </p:nvSpPr>
        <p:spPr>
          <a:xfrm>
            <a:off x="6240463" y="1193799"/>
            <a:ext cx="2600325" cy="3890963"/>
          </a:xfrm>
        </p:spPr>
        <p:txBody>
          <a:bodyPr>
            <a:normAutofit/>
          </a:bodyPr>
          <a:lstStyle>
            <a:lvl1pPr marL="0" indent="0">
              <a:spcAft>
                <a:spcPts val="300"/>
              </a:spcAft>
              <a:buNone/>
              <a:defRPr lang="en-US" sz="1600" b="0" i="0" kern="1200" dirty="0">
                <a:solidFill>
                  <a:schemeClr val="tx2"/>
                </a:solidFill>
                <a:latin typeface="+mj-lt"/>
                <a:ea typeface="Microsoft GothicNeo" panose="02000300000000000000" pitchFamily="2" charset="-127"/>
                <a:cs typeface="Microsoft Sans Serif" panose="020B0604020202020204" pitchFamily="34" charset="0"/>
              </a:defRPr>
            </a:lvl1pPr>
            <a:lvl2pPr marL="179388" indent="-169863">
              <a:tabLst/>
              <a:defRPr sz="1400">
                <a:solidFill>
                  <a:schemeClr val="tx2"/>
                </a:solidFill>
              </a:defRPr>
            </a:lvl2pPr>
            <a:lvl3pPr marL="358775" indent="-179388">
              <a:tabLst/>
              <a:defRPr sz="1200">
                <a:solidFill>
                  <a:schemeClr val="tx2"/>
                </a:solidFill>
              </a:defRPr>
            </a:lvl3pPr>
            <a:lvl4pPr marL="533400" indent="-174625">
              <a:tabLst/>
              <a:defRPr sz="1100">
                <a:solidFill>
                  <a:schemeClr val="tx2"/>
                </a:solidFill>
              </a:defRPr>
            </a:lvl4pPr>
            <a:lvl5pPr marL="720725" indent="-187325">
              <a:tabLst/>
              <a:defRPr sz="1100">
                <a:solidFill>
                  <a:schemeClr val="tx2"/>
                </a:solidFill>
              </a:defRPr>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9" name="Text Placeholder 13">
            <a:extLst>
              <a:ext uri="{FF2B5EF4-FFF2-40B4-BE49-F238E27FC236}">
                <a16:creationId xmlns:a16="http://schemas.microsoft.com/office/drawing/2014/main" id="{3F8497AC-8EED-9441-D3EF-AD12664A6E70}"/>
              </a:ext>
            </a:extLst>
          </p:cNvPr>
          <p:cNvSpPr>
            <a:spLocks noGrp="1"/>
          </p:cNvSpPr>
          <p:nvPr>
            <p:ph type="body" sz="quarter" idx="41" hasCustomPrompt="1"/>
          </p:nvPr>
        </p:nvSpPr>
        <p:spPr>
          <a:xfrm>
            <a:off x="9083675" y="1193799"/>
            <a:ext cx="2600325" cy="3890963"/>
          </a:xfrm>
        </p:spPr>
        <p:txBody>
          <a:bodyPr>
            <a:normAutofit/>
          </a:bodyPr>
          <a:lstStyle>
            <a:lvl1pPr marL="0" indent="0">
              <a:spcAft>
                <a:spcPts val="300"/>
              </a:spcAft>
              <a:buNone/>
              <a:defRPr lang="en-US" sz="1600" b="0" i="0" kern="1200" dirty="0">
                <a:solidFill>
                  <a:schemeClr val="tx2"/>
                </a:solidFill>
                <a:latin typeface="+mj-lt"/>
                <a:ea typeface="Microsoft GothicNeo" panose="02000300000000000000" pitchFamily="2" charset="-127"/>
                <a:cs typeface="Microsoft Sans Serif" panose="020B0604020202020204" pitchFamily="34" charset="0"/>
              </a:defRPr>
            </a:lvl1pPr>
            <a:lvl2pPr marL="179388" indent="-169863">
              <a:tabLst/>
              <a:defRPr sz="1400">
                <a:solidFill>
                  <a:schemeClr val="tx2"/>
                </a:solidFill>
              </a:defRPr>
            </a:lvl2pPr>
            <a:lvl3pPr marL="358775" indent="-179388">
              <a:tabLst/>
              <a:defRPr sz="1200">
                <a:solidFill>
                  <a:schemeClr val="tx2"/>
                </a:solidFill>
              </a:defRPr>
            </a:lvl3pPr>
            <a:lvl4pPr marL="533400" indent="-174625">
              <a:tabLst/>
              <a:defRPr sz="1100">
                <a:solidFill>
                  <a:schemeClr val="tx2"/>
                </a:solidFill>
              </a:defRPr>
            </a:lvl4pPr>
            <a:lvl5pPr marL="720725" indent="-187325">
              <a:tabLst/>
              <a:defRPr sz="1100">
                <a:solidFill>
                  <a:schemeClr val="tx2"/>
                </a:solidFill>
              </a:defRPr>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15" name="Footer Placeholder 4">
            <a:extLst>
              <a:ext uri="{FF2B5EF4-FFF2-40B4-BE49-F238E27FC236}">
                <a16:creationId xmlns:a16="http://schemas.microsoft.com/office/drawing/2014/main" id="{77E7DAE1-D2E0-831B-AFDF-9937410AC7E3}"/>
              </a:ext>
            </a:extLst>
          </p:cNvPr>
          <p:cNvSpPr>
            <a:spLocks noGrp="1"/>
          </p:cNvSpPr>
          <p:nvPr>
            <p:ph type="ftr" sz="quarter" idx="11"/>
          </p:nvPr>
        </p:nvSpPr>
        <p:spPr>
          <a:xfrm>
            <a:off x="508001" y="6381750"/>
            <a:ext cx="6510637" cy="287610"/>
          </a:xfrm>
        </p:spPr>
        <p:txBody>
          <a:bodyPr/>
          <a:lstStyle>
            <a:lvl1pPr>
              <a:defRPr>
                <a:solidFill>
                  <a:schemeClr val="bg1">
                    <a:lumMod val="60000"/>
                    <a:lumOff val="40000"/>
                  </a:schemeClr>
                </a:solidFill>
              </a:defRPr>
            </a:lvl1pPr>
          </a:lstStyle>
          <a:p>
            <a:endParaRPr lang="en-US"/>
          </a:p>
        </p:txBody>
      </p:sp>
      <p:sp>
        <p:nvSpPr>
          <p:cNvPr id="8" name="Slide Number Placeholder 5">
            <a:extLst>
              <a:ext uri="{FF2B5EF4-FFF2-40B4-BE49-F238E27FC236}">
                <a16:creationId xmlns:a16="http://schemas.microsoft.com/office/drawing/2014/main" id="{CACBE7DE-7F91-96BC-328E-22EEA035CC38}"/>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rgbClr val="7E92AE"/>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10" name="TextBox 9">
            <a:extLst>
              <a:ext uri="{FF2B5EF4-FFF2-40B4-BE49-F238E27FC236}">
                <a16:creationId xmlns:a16="http://schemas.microsoft.com/office/drawing/2014/main" id="{346A663C-BEEA-3853-04AA-8E426C2A9521}"/>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rgbClr val="7E92AE"/>
                </a:solidFill>
              </a:rPr>
              <a:t>Confidential – Qualcomm Technologies, Inc. and/or its affiliated companies – May Contain Trade Secrets</a:t>
            </a:r>
          </a:p>
        </p:txBody>
      </p:sp>
      <p:sp>
        <p:nvSpPr>
          <p:cNvPr id="11" name="Text Placeholder 13">
            <a:extLst>
              <a:ext uri="{FF2B5EF4-FFF2-40B4-BE49-F238E27FC236}">
                <a16:creationId xmlns:a16="http://schemas.microsoft.com/office/drawing/2014/main" id="{F89EA8BB-0E83-4E9A-029C-9661FDAE7BEF}"/>
              </a:ext>
            </a:extLst>
          </p:cNvPr>
          <p:cNvSpPr>
            <a:spLocks noGrp="1"/>
          </p:cNvSpPr>
          <p:nvPr>
            <p:ph type="body" sz="quarter" idx="42" hasCustomPrompt="1"/>
          </p:nvPr>
        </p:nvSpPr>
        <p:spPr>
          <a:xfrm>
            <a:off x="515380" y="1193799"/>
            <a:ext cx="2600325" cy="3890963"/>
          </a:xfrm>
        </p:spPr>
        <p:txBody>
          <a:bodyPr>
            <a:normAutofit/>
          </a:bodyPr>
          <a:lstStyle>
            <a:lvl1pPr marL="0" indent="0">
              <a:spcAft>
                <a:spcPts val="300"/>
              </a:spcAft>
              <a:buNone/>
              <a:defRPr lang="en-US" sz="1600" b="0" i="0" kern="1200" dirty="0">
                <a:solidFill>
                  <a:schemeClr val="tx2"/>
                </a:solidFill>
                <a:latin typeface="+mj-lt"/>
                <a:ea typeface="Microsoft GothicNeo" panose="02000300000000000000" pitchFamily="2" charset="-127"/>
                <a:cs typeface="Microsoft Sans Serif" panose="020B0604020202020204" pitchFamily="34" charset="0"/>
              </a:defRPr>
            </a:lvl1pPr>
            <a:lvl2pPr marL="179388" indent="-169863">
              <a:tabLst/>
              <a:defRPr sz="1400">
                <a:solidFill>
                  <a:schemeClr val="tx2"/>
                </a:solidFill>
              </a:defRPr>
            </a:lvl2pPr>
            <a:lvl3pPr marL="358775" indent="-179388">
              <a:tabLst/>
              <a:defRPr sz="1200">
                <a:solidFill>
                  <a:schemeClr val="tx2"/>
                </a:solidFill>
              </a:defRPr>
            </a:lvl3pPr>
            <a:lvl4pPr marL="533400" indent="-174625">
              <a:tabLst/>
              <a:defRPr sz="1100">
                <a:solidFill>
                  <a:schemeClr val="tx2"/>
                </a:solidFill>
              </a:defRPr>
            </a:lvl4pPr>
            <a:lvl5pPr marL="720725" indent="-187325">
              <a:tabLst/>
              <a:defRPr sz="1100">
                <a:solidFill>
                  <a:schemeClr val="tx2"/>
                </a:solidFill>
              </a:defRPr>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Tree>
    <p:extLst>
      <p:ext uri="{BB962C8B-B14F-4D97-AF65-F5344CB8AC3E}">
        <p14:creationId xmlns:p14="http://schemas.microsoft.com/office/powerpoint/2010/main" val="20907606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1958">
          <p15:clr>
            <a:srgbClr val="A4A3A4"/>
          </p15:clr>
        </p15:guide>
        <p15:guide id="2" pos="2116">
          <p15:clr>
            <a:srgbClr val="A4A3A4"/>
          </p15:clr>
        </p15:guide>
        <p15:guide id="3" pos="3749">
          <p15:clr>
            <a:srgbClr val="A4A3A4"/>
          </p15:clr>
        </p15:guide>
        <p15:guide id="4" pos="3931">
          <p15:clr>
            <a:srgbClr val="A4A3A4"/>
          </p15:clr>
        </p15:guide>
        <p15:guide id="5" pos="5564">
          <p15:clr>
            <a:srgbClr val="A4A3A4"/>
          </p15:clr>
        </p15:guide>
        <p15:guide id="6" pos="5722">
          <p15:clr>
            <a:srgbClr val="A4A3A4"/>
          </p15:clr>
        </p15:guide>
        <p15:guide id="7" orient="horz" pos="3294">
          <p15:clr>
            <a:srgbClr val="A4A3A4"/>
          </p15:clr>
        </p15:guide>
        <p15:guide id="8" orient="horz" pos="3203">
          <p15:clr>
            <a:srgbClr val="A4A3A4"/>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Four Topics with Key Message Purple">
    <p:bg>
      <p:bgPr>
        <a:gradFill>
          <a:gsLst>
            <a:gs pos="80000">
              <a:schemeClr val="accent5"/>
            </a:gs>
            <a:gs pos="10000">
              <a:schemeClr val="accent6"/>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51C43-B9E2-3742-B45A-D1651035572E}"/>
              </a:ext>
            </a:extLst>
          </p:cNvPr>
          <p:cNvSpPr>
            <a:spLocks noGrp="1"/>
          </p:cNvSpPr>
          <p:nvPr>
            <p:ph type="title" hasCustomPrompt="1"/>
          </p:nvPr>
        </p:nvSpPr>
        <p:spPr>
          <a:xfrm>
            <a:off x="515380" y="333375"/>
            <a:ext cx="11161240" cy="647701"/>
          </a:xfrm>
        </p:spPr>
        <p:txBody>
          <a:bodyPr/>
          <a:lstStyle>
            <a:lvl1pPr>
              <a:defRPr>
                <a:solidFill>
                  <a:schemeClr val="tx2"/>
                </a:solidFill>
              </a:defRPr>
            </a:lvl1pPr>
          </a:lstStyle>
          <a:p>
            <a:r>
              <a:rPr lang="en-US"/>
              <a:t>Click to edit master title style</a:t>
            </a:r>
          </a:p>
        </p:txBody>
      </p:sp>
      <p:sp>
        <p:nvSpPr>
          <p:cNvPr id="3" name="Rectangle 2">
            <a:extLst>
              <a:ext uri="{FF2B5EF4-FFF2-40B4-BE49-F238E27FC236}">
                <a16:creationId xmlns:a16="http://schemas.microsoft.com/office/drawing/2014/main" id="{FC8ACC4F-31F7-35A7-4B6E-A2244E5F9F61}"/>
              </a:ext>
            </a:extLst>
          </p:cNvPr>
          <p:cNvSpPr/>
          <p:nvPr userDrawn="1"/>
        </p:nvSpPr>
        <p:spPr>
          <a:xfrm>
            <a:off x="0" y="5229225"/>
            <a:ext cx="12192000" cy="16287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ext Placeholder 6">
            <a:extLst>
              <a:ext uri="{FF2B5EF4-FFF2-40B4-BE49-F238E27FC236}">
                <a16:creationId xmlns:a16="http://schemas.microsoft.com/office/drawing/2014/main" id="{F5404668-73B9-4C48-DB88-CD0364958E84}"/>
              </a:ext>
            </a:extLst>
          </p:cNvPr>
          <p:cNvSpPr>
            <a:spLocks noGrp="1"/>
          </p:cNvSpPr>
          <p:nvPr>
            <p:ph type="body" sz="quarter" idx="13" hasCustomPrompt="1"/>
          </p:nvPr>
        </p:nvSpPr>
        <p:spPr>
          <a:xfrm>
            <a:off x="0" y="5241851"/>
            <a:ext cx="12192000" cy="930349"/>
          </a:xfrm>
          <a:noFill/>
        </p:spPr>
        <p:txBody>
          <a:bodyPr anchor="ctr"/>
          <a:lstStyle>
            <a:lvl1pPr marL="0" indent="0" algn="ctr">
              <a:buNone/>
              <a:defRPr sz="2800" b="0">
                <a:solidFill>
                  <a:schemeClr val="accent1"/>
                </a:solidFill>
              </a:defRPr>
            </a:lvl1pPr>
            <a:lvl2pPr marL="268287" indent="0" algn="ctr">
              <a:buNone/>
              <a:defRPr sz="1600">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a:p>
            <a:pPr lvl="1"/>
            <a:r>
              <a:rPr lang="en-US"/>
              <a:t>Second level</a:t>
            </a:r>
          </a:p>
        </p:txBody>
      </p:sp>
      <p:sp>
        <p:nvSpPr>
          <p:cNvPr id="10" name="Text Placeholder 13">
            <a:extLst>
              <a:ext uri="{FF2B5EF4-FFF2-40B4-BE49-F238E27FC236}">
                <a16:creationId xmlns:a16="http://schemas.microsoft.com/office/drawing/2014/main" id="{503539CA-7122-33DE-4693-0DE15D882113}"/>
              </a:ext>
            </a:extLst>
          </p:cNvPr>
          <p:cNvSpPr>
            <a:spLocks noGrp="1"/>
          </p:cNvSpPr>
          <p:nvPr>
            <p:ph type="body" sz="quarter" idx="37" hasCustomPrompt="1"/>
          </p:nvPr>
        </p:nvSpPr>
        <p:spPr>
          <a:xfrm>
            <a:off x="3359150" y="1193799"/>
            <a:ext cx="2600325" cy="3890963"/>
          </a:xfrm>
        </p:spPr>
        <p:txBody>
          <a:bodyPr>
            <a:normAutofit/>
          </a:bodyPr>
          <a:lstStyle>
            <a:lvl1pPr marL="0" indent="0">
              <a:spcAft>
                <a:spcPts val="300"/>
              </a:spcAft>
              <a:buNone/>
              <a:defRPr lang="en-US" sz="1600" b="0" i="0" kern="1200" dirty="0">
                <a:solidFill>
                  <a:schemeClr val="tx2"/>
                </a:solidFill>
                <a:latin typeface="+mj-lt"/>
                <a:ea typeface="Microsoft GothicNeo" panose="02000300000000000000" pitchFamily="2" charset="-127"/>
                <a:cs typeface="Microsoft Sans Serif" panose="020B0604020202020204" pitchFamily="34" charset="0"/>
              </a:defRPr>
            </a:lvl1pPr>
            <a:lvl2pPr marL="179388" indent="-169863">
              <a:tabLst/>
              <a:defRPr sz="1400">
                <a:solidFill>
                  <a:schemeClr val="tx2"/>
                </a:solidFill>
              </a:defRPr>
            </a:lvl2pPr>
            <a:lvl3pPr marL="358775" indent="-179388">
              <a:tabLst/>
              <a:defRPr sz="1200">
                <a:solidFill>
                  <a:schemeClr val="tx2"/>
                </a:solidFill>
              </a:defRPr>
            </a:lvl3pPr>
            <a:lvl4pPr marL="533400" indent="-174625">
              <a:tabLst/>
              <a:defRPr sz="1100">
                <a:solidFill>
                  <a:schemeClr val="tx2"/>
                </a:solidFill>
              </a:defRPr>
            </a:lvl4pPr>
            <a:lvl5pPr marL="720725" indent="-187325">
              <a:tabLst/>
              <a:defRPr sz="1100">
                <a:solidFill>
                  <a:schemeClr val="tx2"/>
                </a:solidFill>
              </a:defRPr>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11" name="Text Placeholder 13">
            <a:extLst>
              <a:ext uri="{FF2B5EF4-FFF2-40B4-BE49-F238E27FC236}">
                <a16:creationId xmlns:a16="http://schemas.microsoft.com/office/drawing/2014/main" id="{992AE95C-421E-6159-FC9D-609FB54388C7}"/>
              </a:ext>
            </a:extLst>
          </p:cNvPr>
          <p:cNvSpPr>
            <a:spLocks noGrp="1"/>
          </p:cNvSpPr>
          <p:nvPr>
            <p:ph type="body" sz="quarter" idx="39" hasCustomPrompt="1"/>
          </p:nvPr>
        </p:nvSpPr>
        <p:spPr>
          <a:xfrm>
            <a:off x="6240463" y="1193799"/>
            <a:ext cx="2600325" cy="3890963"/>
          </a:xfrm>
        </p:spPr>
        <p:txBody>
          <a:bodyPr>
            <a:normAutofit/>
          </a:bodyPr>
          <a:lstStyle>
            <a:lvl1pPr marL="0" indent="0">
              <a:spcAft>
                <a:spcPts val="300"/>
              </a:spcAft>
              <a:buNone/>
              <a:defRPr lang="en-US" sz="1600" b="0" i="0" kern="1200" dirty="0">
                <a:solidFill>
                  <a:schemeClr val="tx2"/>
                </a:solidFill>
                <a:latin typeface="+mj-lt"/>
                <a:ea typeface="Microsoft GothicNeo" panose="02000300000000000000" pitchFamily="2" charset="-127"/>
                <a:cs typeface="Microsoft Sans Serif" panose="020B0604020202020204" pitchFamily="34" charset="0"/>
              </a:defRPr>
            </a:lvl1pPr>
            <a:lvl2pPr marL="179388" indent="-169863">
              <a:tabLst/>
              <a:defRPr sz="1400">
                <a:solidFill>
                  <a:schemeClr val="tx2"/>
                </a:solidFill>
              </a:defRPr>
            </a:lvl2pPr>
            <a:lvl3pPr marL="358775" indent="-179388">
              <a:tabLst/>
              <a:defRPr sz="1200">
                <a:solidFill>
                  <a:schemeClr val="tx2"/>
                </a:solidFill>
              </a:defRPr>
            </a:lvl3pPr>
            <a:lvl4pPr marL="533400" indent="-174625">
              <a:tabLst/>
              <a:defRPr sz="1100">
                <a:solidFill>
                  <a:schemeClr val="tx2"/>
                </a:solidFill>
              </a:defRPr>
            </a:lvl4pPr>
            <a:lvl5pPr marL="720725" indent="-187325">
              <a:tabLst/>
              <a:defRPr sz="1100">
                <a:solidFill>
                  <a:schemeClr val="tx2"/>
                </a:solidFill>
              </a:defRPr>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12" name="Text Placeholder 13">
            <a:extLst>
              <a:ext uri="{FF2B5EF4-FFF2-40B4-BE49-F238E27FC236}">
                <a16:creationId xmlns:a16="http://schemas.microsoft.com/office/drawing/2014/main" id="{50949556-7D46-A57E-25CC-3811CB8FB59F}"/>
              </a:ext>
            </a:extLst>
          </p:cNvPr>
          <p:cNvSpPr>
            <a:spLocks noGrp="1"/>
          </p:cNvSpPr>
          <p:nvPr>
            <p:ph type="body" sz="quarter" idx="41" hasCustomPrompt="1"/>
          </p:nvPr>
        </p:nvSpPr>
        <p:spPr>
          <a:xfrm>
            <a:off x="9083675" y="1193799"/>
            <a:ext cx="2600325" cy="3890963"/>
          </a:xfrm>
        </p:spPr>
        <p:txBody>
          <a:bodyPr>
            <a:normAutofit/>
          </a:bodyPr>
          <a:lstStyle>
            <a:lvl1pPr marL="0" indent="0">
              <a:spcAft>
                <a:spcPts val="300"/>
              </a:spcAft>
              <a:buNone/>
              <a:defRPr lang="en-US" sz="1600" b="0" i="0" kern="1200" dirty="0">
                <a:solidFill>
                  <a:schemeClr val="tx2"/>
                </a:solidFill>
                <a:latin typeface="+mj-lt"/>
                <a:ea typeface="Microsoft GothicNeo" panose="02000300000000000000" pitchFamily="2" charset="-127"/>
                <a:cs typeface="Microsoft Sans Serif" panose="020B0604020202020204" pitchFamily="34" charset="0"/>
              </a:defRPr>
            </a:lvl1pPr>
            <a:lvl2pPr marL="179388" indent="-169863">
              <a:tabLst/>
              <a:defRPr sz="1400">
                <a:solidFill>
                  <a:schemeClr val="tx2"/>
                </a:solidFill>
              </a:defRPr>
            </a:lvl2pPr>
            <a:lvl3pPr marL="358775" indent="-179388">
              <a:tabLst/>
              <a:defRPr sz="1200">
                <a:solidFill>
                  <a:schemeClr val="tx2"/>
                </a:solidFill>
              </a:defRPr>
            </a:lvl3pPr>
            <a:lvl4pPr marL="533400" indent="-174625">
              <a:tabLst/>
              <a:defRPr sz="1100">
                <a:solidFill>
                  <a:schemeClr val="tx2"/>
                </a:solidFill>
              </a:defRPr>
            </a:lvl4pPr>
            <a:lvl5pPr marL="720725" indent="-187325">
              <a:tabLst/>
              <a:defRPr sz="1100">
                <a:solidFill>
                  <a:schemeClr val="tx2"/>
                </a:solidFill>
              </a:defRPr>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15" name="Footer Placeholder 4">
            <a:extLst>
              <a:ext uri="{FF2B5EF4-FFF2-40B4-BE49-F238E27FC236}">
                <a16:creationId xmlns:a16="http://schemas.microsoft.com/office/drawing/2014/main" id="{25C3D866-8837-16F0-B76D-E0BDFDA53882}"/>
              </a:ext>
            </a:extLst>
          </p:cNvPr>
          <p:cNvSpPr>
            <a:spLocks noGrp="1"/>
          </p:cNvSpPr>
          <p:nvPr>
            <p:ph type="ftr" sz="quarter" idx="11"/>
          </p:nvPr>
        </p:nvSpPr>
        <p:spPr>
          <a:xfrm>
            <a:off x="508001" y="6381750"/>
            <a:ext cx="6510637" cy="287610"/>
          </a:xfrm>
        </p:spPr>
        <p:txBody>
          <a:bodyPr/>
          <a:lstStyle>
            <a:lvl1pPr>
              <a:defRPr>
                <a:solidFill>
                  <a:schemeClr val="bg1">
                    <a:lumMod val="60000"/>
                    <a:lumOff val="40000"/>
                  </a:schemeClr>
                </a:solidFill>
              </a:defRPr>
            </a:lvl1pPr>
          </a:lstStyle>
          <a:p>
            <a:endParaRPr lang="en-US"/>
          </a:p>
        </p:txBody>
      </p:sp>
      <p:sp>
        <p:nvSpPr>
          <p:cNvPr id="5" name="Slide Number Placeholder 5">
            <a:extLst>
              <a:ext uri="{FF2B5EF4-FFF2-40B4-BE49-F238E27FC236}">
                <a16:creationId xmlns:a16="http://schemas.microsoft.com/office/drawing/2014/main" id="{C5F77954-EC65-7AFE-C9C3-030DBFAB00D4}"/>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rgbClr val="7E92AE"/>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6" name="TextBox 5">
            <a:extLst>
              <a:ext uri="{FF2B5EF4-FFF2-40B4-BE49-F238E27FC236}">
                <a16:creationId xmlns:a16="http://schemas.microsoft.com/office/drawing/2014/main" id="{57DD607E-D885-4BE7-F4E0-83FCD4BDC004}"/>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rgbClr val="7E92AE"/>
                </a:solidFill>
              </a:rPr>
              <a:t>Confidential – Qualcomm Technologies, Inc. and/or its affiliated companies – May Contain Trade Secrets</a:t>
            </a:r>
          </a:p>
        </p:txBody>
      </p:sp>
      <p:sp>
        <p:nvSpPr>
          <p:cNvPr id="7" name="Text Placeholder 13">
            <a:extLst>
              <a:ext uri="{FF2B5EF4-FFF2-40B4-BE49-F238E27FC236}">
                <a16:creationId xmlns:a16="http://schemas.microsoft.com/office/drawing/2014/main" id="{4F1306B4-A509-7A91-198D-6F2A12846330}"/>
              </a:ext>
            </a:extLst>
          </p:cNvPr>
          <p:cNvSpPr>
            <a:spLocks noGrp="1"/>
          </p:cNvSpPr>
          <p:nvPr>
            <p:ph type="body" sz="quarter" idx="42" hasCustomPrompt="1"/>
          </p:nvPr>
        </p:nvSpPr>
        <p:spPr>
          <a:xfrm>
            <a:off x="515380" y="1193799"/>
            <a:ext cx="2600325" cy="3890963"/>
          </a:xfrm>
        </p:spPr>
        <p:txBody>
          <a:bodyPr>
            <a:normAutofit/>
          </a:bodyPr>
          <a:lstStyle>
            <a:lvl1pPr marL="0" indent="0">
              <a:spcAft>
                <a:spcPts val="300"/>
              </a:spcAft>
              <a:buNone/>
              <a:defRPr lang="en-US" sz="1600" b="0" i="0" kern="1200" dirty="0">
                <a:solidFill>
                  <a:schemeClr val="tx2"/>
                </a:solidFill>
                <a:latin typeface="+mj-lt"/>
                <a:ea typeface="Microsoft GothicNeo" panose="02000300000000000000" pitchFamily="2" charset="-127"/>
                <a:cs typeface="Microsoft Sans Serif" panose="020B0604020202020204" pitchFamily="34" charset="0"/>
              </a:defRPr>
            </a:lvl1pPr>
            <a:lvl2pPr marL="179388" indent="-169863">
              <a:tabLst/>
              <a:defRPr sz="1400">
                <a:solidFill>
                  <a:schemeClr val="tx2"/>
                </a:solidFill>
              </a:defRPr>
            </a:lvl2pPr>
            <a:lvl3pPr marL="358775" indent="-179388">
              <a:tabLst/>
              <a:defRPr sz="1200">
                <a:solidFill>
                  <a:schemeClr val="tx2"/>
                </a:solidFill>
              </a:defRPr>
            </a:lvl3pPr>
            <a:lvl4pPr marL="533400" indent="-174625">
              <a:tabLst/>
              <a:defRPr sz="1100">
                <a:solidFill>
                  <a:schemeClr val="tx2"/>
                </a:solidFill>
              </a:defRPr>
            </a:lvl4pPr>
            <a:lvl5pPr marL="720725" indent="-187325">
              <a:tabLst/>
              <a:defRPr sz="1100">
                <a:solidFill>
                  <a:schemeClr val="tx2"/>
                </a:solidFill>
              </a:defRPr>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Tree>
    <p:extLst>
      <p:ext uri="{BB962C8B-B14F-4D97-AF65-F5344CB8AC3E}">
        <p14:creationId xmlns:p14="http://schemas.microsoft.com/office/powerpoint/2010/main" val="48661726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1958">
          <p15:clr>
            <a:srgbClr val="A4A3A4"/>
          </p15:clr>
        </p15:guide>
        <p15:guide id="2" pos="2116">
          <p15:clr>
            <a:srgbClr val="A4A3A4"/>
          </p15:clr>
        </p15:guide>
        <p15:guide id="3" pos="3749">
          <p15:clr>
            <a:srgbClr val="A4A3A4"/>
          </p15:clr>
        </p15:guide>
        <p15:guide id="4" pos="3931">
          <p15:clr>
            <a:srgbClr val="A4A3A4"/>
          </p15:clr>
        </p15:guide>
        <p15:guide id="5" pos="5564">
          <p15:clr>
            <a:srgbClr val="A4A3A4"/>
          </p15:clr>
        </p15:guide>
        <p15:guide id="6" pos="5722">
          <p15:clr>
            <a:srgbClr val="A4A3A4"/>
          </p15:clr>
        </p15:guide>
        <p15:guide id="7" orient="horz" pos="3294">
          <p15:clr>
            <a:srgbClr val="A4A3A4"/>
          </p15:clr>
        </p15:guide>
        <p15:guide id="8" orient="horz" pos="3203">
          <p15:clr>
            <a:srgbClr val="A4A3A4"/>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Five Topics with Key Message">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C46CE2E-50A9-BB27-6631-487190CEC021}"/>
              </a:ext>
            </a:extLst>
          </p:cNvPr>
          <p:cNvSpPr/>
          <p:nvPr userDrawn="1"/>
        </p:nvSpPr>
        <p:spPr>
          <a:xfrm>
            <a:off x="0" y="5229225"/>
            <a:ext cx="12192000" cy="16287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3D651C43-B9E2-3742-B45A-D1651035572E}"/>
              </a:ext>
            </a:extLst>
          </p:cNvPr>
          <p:cNvSpPr>
            <a:spLocks noGrp="1"/>
          </p:cNvSpPr>
          <p:nvPr>
            <p:ph type="title" hasCustomPrompt="1"/>
          </p:nvPr>
        </p:nvSpPr>
        <p:spPr>
          <a:xfrm>
            <a:off x="515380" y="333375"/>
            <a:ext cx="11161240" cy="647701"/>
          </a:xfrm>
        </p:spPr>
        <p:txBody>
          <a:bodyPr/>
          <a:lstStyle/>
          <a:p>
            <a:r>
              <a:rPr lang="en-US"/>
              <a:t>Click to edit master title style</a:t>
            </a:r>
          </a:p>
        </p:txBody>
      </p:sp>
      <p:sp>
        <p:nvSpPr>
          <p:cNvPr id="17" name="Text Placeholder 13">
            <a:extLst>
              <a:ext uri="{FF2B5EF4-FFF2-40B4-BE49-F238E27FC236}">
                <a16:creationId xmlns:a16="http://schemas.microsoft.com/office/drawing/2014/main" id="{DA156A0F-C416-0653-F846-09AA317184D0}"/>
              </a:ext>
            </a:extLst>
          </p:cNvPr>
          <p:cNvSpPr>
            <a:spLocks noGrp="1"/>
          </p:cNvSpPr>
          <p:nvPr>
            <p:ph type="body" sz="quarter" idx="37" hasCustomPrompt="1"/>
          </p:nvPr>
        </p:nvSpPr>
        <p:spPr>
          <a:xfrm>
            <a:off x="2797021" y="1193799"/>
            <a:ext cx="2024679" cy="3890963"/>
          </a:xfrm>
        </p:spPr>
        <p:txBody>
          <a:bodyPr>
            <a:normAutofit/>
          </a:bodyPr>
          <a:lstStyle>
            <a:lvl1pPr marL="0" indent="0">
              <a:spcAft>
                <a:spcPts val="300"/>
              </a:spcAft>
              <a:buNone/>
              <a:defRPr lang="en-US" sz="1600" b="0" i="0" kern="1200" dirty="0">
                <a:solidFill>
                  <a:schemeClr val="accent1"/>
                </a:solidFill>
                <a:latin typeface="+mj-lt"/>
                <a:ea typeface="Microsoft GothicNeo" panose="02000300000000000000" pitchFamily="2" charset="-127"/>
                <a:cs typeface="Microsoft Sans Serif" panose="020B0604020202020204" pitchFamily="34" charset="0"/>
              </a:defRPr>
            </a:lvl1pPr>
            <a:lvl2pPr marL="179388" indent="-169863">
              <a:tabLst/>
              <a:defRPr sz="1400"/>
            </a:lvl2pPr>
            <a:lvl3pPr marL="358775" indent="-179388">
              <a:tabLst/>
              <a:defRPr sz="1200"/>
            </a:lvl3pPr>
            <a:lvl4pPr marL="533400" indent="-174625">
              <a:tabLst/>
              <a:defRPr sz="1100"/>
            </a:lvl4pPr>
            <a:lvl5pPr marL="720725" indent="-187325">
              <a:tabLst/>
              <a:defRPr sz="1100"/>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19" name="Text Placeholder 13">
            <a:extLst>
              <a:ext uri="{FF2B5EF4-FFF2-40B4-BE49-F238E27FC236}">
                <a16:creationId xmlns:a16="http://schemas.microsoft.com/office/drawing/2014/main" id="{2067955B-7BE7-F766-3375-D094B3112A7C}"/>
              </a:ext>
            </a:extLst>
          </p:cNvPr>
          <p:cNvSpPr>
            <a:spLocks noGrp="1"/>
          </p:cNvSpPr>
          <p:nvPr>
            <p:ph type="body" sz="quarter" idx="39" hasCustomPrompt="1"/>
          </p:nvPr>
        </p:nvSpPr>
        <p:spPr>
          <a:xfrm>
            <a:off x="5084454" y="1193799"/>
            <a:ext cx="2024679" cy="3890963"/>
          </a:xfrm>
        </p:spPr>
        <p:txBody>
          <a:bodyPr>
            <a:normAutofit/>
          </a:bodyPr>
          <a:lstStyle>
            <a:lvl1pPr marL="0" indent="0">
              <a:spcAft>
                <a:spcPts val="300"/>
              </a:spcAft>
              <a:buNone/>
              <a:defRPr lang="en-US" sz="1600" b="0" i="0" kern="1200" dirty="0">
                <a:solidFill>
                  <a:schemeClr val="accent1"/>
                </a:solidFill>
                <a:latin typeface="+mj-lt"/>
                <a:ea typeface="Microsoft GothicNeo" panose="02000300000000000000" pitchFamily="2" charset="-127"/>
                <a:cs typeface="Microsoft Sans Serif" panose="020B0604020202020204" pitchFamily="34" charset="0"/>
              </a:defRPr>
            </a:lvl1pPr>
            <a:lvl2pPr marL="179388" indent="-169863">
              <a:tabLst/>
              <a:defRPr sz="1400"/>
            </a:lvl2pPr>
            <a:lvl3pPr marL="358775" indent="-179388">
              <a:tabLst/>
              <a:defRPr sz="1200"/>
            </a:lvl3pPr>
            <a:lvl4pPr marL="533400" indent="-174625">
              <a:tabLst/>
              <a:defRPr sz="1100"/>
            </a:lvl4pPr>
            <a:lvl5pPr marL="720725" indent="-187325">
              <a:tabLst/>
              <a:defRPr sz="1100"/>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21" name="Text Placeholder 13">
            <a:extLst>
              <a:ext uri="{FF2B5EF4-FFF2-40B4-BE49-F238E27FC236}">
                <a16:creationId xmlns:a16="http://schemas.microsoft.com/office/drawing/2014/main" id="{964B114D-69A7-64C5-55FD-2E3A599746D3}"/>
              </a:ext>
            </a:extLst>
          </p:cNvPr>
          <p:cNvSpPr>
            <a:spLocks noGrp="1"/>
          </p:cNvSpPr>
          <p:nvPr>
            <p:ph type="body" sz="quarter" idx="41" hasCustomPrompt="1"/>
          </p:nvPr>
        </p:nvSpPr>
        <p:spPr>
          <a:xfrm>
            <a:off x="7371887" y="1193799"/>
            <a:ext cx="2024679" cy="3890963"/>
          </a:xfrm>
        </p:spPr>
        <p:txBody>
          <a:bodyPr>
            <a:normAutofit/>
          </a:bodyPr>
          <a:lstStyle>
            <a:lvl1pPr marL="0" indent="0">
              <a:spcAft>
                <a:spcPts val="300"/>
              </a:spcAft>
              <a:buNone/>
              <a:defRPr lang="en-US" sz="1600" b="0" i="0" kern="1200" dirty="0">
                <a:solidFill>
                  <a:schemeClr val="accent1"/>
                </a:solidFill>
                <a:latin typeface="+mj-lt"/>
                <a:ea typeface="Microsoft GothicNeo" panose="02000300000000000000" pitchFamily="2" charset="-127"/>
                <a:cs typeface="Microsoft Sans Serif" panose="020B0604020202020204" pitchFamily="34" charset="0"/>
              </a:defRPr>
            </a:lvl1pPr>
            <a:lvl2pPr marL="179388" indent="-169863">
              <a:tabLst/>
              <a:defRPr sz="1400"/>
            </a:lvl2pPr>
            <a:lvl3pPr marL="358775" indent="-179388">
              <a:tabLst/>
              <a:defRPr sz="1200"/>
            </a:lvl3pPr>
            <a:lvl4pPr marL="533400" indent="-174625">
              <a:tabLst/>
              <a:defRPr sz="1100"/>
            </a:lvl4pPr>
            <a:lvl5pPr marL="720725" indent="-187325">
              <a:tabLst/>
              <a:defRPr sz="1100"/>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23" name="Text Placeholder 13">
            <a:extLst>
              <a:ext uri="{FF2B5EF4-FFF2-40B4-BE49-F238E27FC236}">
                <a16:creationId xmlns:a16="http://schemas.microsoft.com/office/drawing/2014/main" id="{6C3298B4-219E-8F4C-623C-AD4AE4394A44}"/>
              </a:ext>
            </a:extLst>
          </p:cNvPr>
          <p:cNvSpPr>
            <a:spLocks noGrp="1"/>
          </p:cNvSpPr>
          <p:nvPr>
            <p:ph type="body" sz="quarter" idx="43" hasCustomPrompt="1"/>
          </p:nvPr>
        </p:nvSpPr>
        <p:spPr>
          <a:xfrm>
            <a:off x="9659321" y="1193799"/>
            <a:ext cx="2024679" cy="3890963"/>
          </a:xfrm>
        </p:spPr>
        <p:txBody>
          <a:bodyPr>
            <a:normAutofit/>
          </a:bodyPr>
          <a:lstStyle>
            <a:lvl1pPr marL="0" indent="0">
              <a:spcAft>
                <a:spcPts val="300"/>
              </a:spcAft>
              <a:buNone/>
              <a:defRPr lang="en-US" sz="1600" b="0" i="0" kern="1200" dirty="0">
                <a:solidFill>
                  <a:schemeClr val="accent1"/>
                </a:solidFill>
                <a:latin typeface="+mj-lt"/>
                <a:ea typeface="Microsoft GothicNeo" panose="02000300000000000000" pitchFamily="2" charset="-127"/>
                <a:cs typeface="Microsoft Sans Serif" panose="020B0604020202020204" pitchFamily="34" charset="0"/>
              </a:defRPr>
            </a:lvl1pPr>
            <a:lvl2pPr marL="179388" indent="-169863">
              <a:tabLst/>
              <a:defRPr sz="1400"/>
            </a:lvl2pPr>
            <a:lvl3pPr marL="358775" indent="-179388">
              <a:tabLst/>
              <a:defRPr sz="1200"/>
            </a:lvl3pPr>
            <a:lvl4pPr marL="533400" indent="-174625">
              <a:tabLst/>
              <a:defRPr sz="1100"/>
            </a:lvl4pPr>
            <a:lvl5pPr marL="720725" indent="-187325">
              <a:tabLst/>
              <a:defRPr sz="1100"/>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9" name="Text Placeholder 6">
            <a:extLst>
              <a:ext uri="{FF2B5EF4-FFF2-40B4-BE49-F238E27FC236}">
                <a16:creationId xmlns:a16="http://schemas.microsoft.com/office/drawing/2014/main" id="{61B62CB8-7F00-CACC-C523-65B28F232F77}"/>
              </a:ext>
            </a:extLst>
          </p:cNvPr>
          <p:cNvSpPr>
            <a:spLocks noGrp="1"/>
          </p:cNvSpPr>
          <p:nvPr>
            <p:ph type="body" sz="quarter" idx="13" hasCustomPrompt="1"/>
          </p:nvPr>
        </p:nvSpPr>
        <p:spPr>
          <a:xfrm>
            <a:off x="0" y="5241851"/>
            <a:ext cx="12192000" cy="930349"/>
          </a:xfrm>
          <a:noFill/>
        </p:spPr>
        <p:txBody>
          <a:bodyPr anchor="ctr"/>
          <a:lstStyle>
            <a:lvl1pPr marL="0" indent="0" algn="ctr">
              <a:buNone/>
              <a:defRPr sz="2800" b="0">
                <a:solidFill>
                  <a:schemeClr val="bg1"/>
                </a:solidFill>
              </a:defRPr>
            </a:lvl1pPr>
            <a:lvl2pPr marL="268287" indent="0" algn="ctr">
              <a:buNone/>
              <a:defRPr sz="1600">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a:p>
            <a:pPr lvl="1"/>
            <a:r>
              <a:rPr lang="en-US"/>
              <a:t>Second level</a:t>
            </a:r>
          </a:p>
        </p:txBody>
      </p:sp>
      <p:sp>
        <p:nvSpPr>
          <p:cNvPr id="12" name="Footer Placeholder 4">
            <a:extLst>
              <a:ext uri="{FF2B5EF4-FFF2-40B4-BE49-F238E27FC236}">
                <a16:creationId xmlns:a16="http://schemas.microsoft.com/office/drawing/2014/main" id="{33479E6D-2AA8-C5E3-E7CD-028B258E4590}"/>
              </a:ext>
            </a:extLst>
          </p:cNvPr>
          <p:cNvSpPr>
            <a:spLocks noGrp="1"/>
          </p:cNvSpPr>
          <p:nvPr>
            <p:ph type="ftr" sz="quarter" idx="11"/>
          </p:nvPr>
        </p:nvSpPr>
        <p:spPr>
          <a:xfrm>
            <a:off x="508001" y="6381750"/>
            <a:ext cx="6510637" cy="287610"/>
          </a:xfrm>
        </p:spPr>
        <p:txBody>
          <a:bodyPr/>
          <a:lstStyle>
            <a:lvl1pPr>
              <a:defRPr>
                <a:solidFill>
                  <a:schemeClr val="bg2"/>
                </a:solidFill>
              </a:defRPr>
            </a:lvl1pPr>
          </a:lstStyle>
          <a:p>
            <a:endParaRPr lang="en-US"/>
          </a:p>
        </p:txBody>
      </p:sp>
      <p:sp>
        <p:nvSpPr>
          <p:cNvPr id="5" name="Slide Number Placeholder 5">
            <a:extLst>
              <a:ext uri="{FF2B5EF4-FFF2-40B4-BE49-F238E27FC236}">
                <a16:creationId xmlns:a16="http://schemas.microsoft.com/office/drawing/2014/main" id="{69AD6EB9-5E6E-177C-5DBE-6C1464972AE4}"/>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bg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6" name="TextBox 5">
            <a:extLst>
              <a:ext uri="{FF2B5EF4-FFF2-40B4-BE49-F238E27FC236}">
                <a16:creationId xmlns:a16="http://schemas.microsoft.com/office/drawing/2014/main" id="{92602957-AE25-8A6F-413F-3318A59E23DE}"/>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bg2"/>
                </a:solidFill>
              </a:rPr>
              <a:t>Confidential – Qualcomm Technologies, Inc. and/or its affiliated companies – May Contain Trade Secrets</a:t>
            </a:r>
          </a:p>
        </p:txBody>
      </p:sp>
      <p:sp>
        <p:nvSpPr>
          <p:cNvPr id="7" name="Text Placeholder 13">
            <a:extLst>
              <a:ext uri="{FF2B5EF4-FFF2-40B4-BE49-F238E27FC236}">
                <a16:creationId xmlns:a16="http://schemas.microsoft.com/office/drawing/2014/main" id="{B36269EE-421C-2BE4-0500-3B8C08BC6C03}"/>
              </a:ext>
            </a:extLst>
          </p:cNvPr>
          <p:cNvSpPr>
            <a:spLocks noGrp="1"/>
          </p:cNvSpPr>
          <p:nvPr>
            <p:ph type="body" sz="quarter" idx="44" hasCustomPrompt="1"/>
          </p:nvPr>
        </p:nvSpPr>
        <p:spPr>
          <a:xfrm>
            <a:off x="515380" y="1193799"/>
            <a:ext cx="2024679" cy="3890963"/>
          </a:xfrm>
        </p:spPr>
        <p:txBody>
          <a:bodyPr>
            <a:normAutofit/>
          </a:bodyPr>
          <a:lstStyle>
            <a:lvl1pPr marL="0" indent="0">
              <a:spcAft>
                <a:spcPts val="300"/>
              </a:spcAft>
              <a:buNone/>
              <a:defRPr lang="en-US" sz="1600" b="0" i="0" kern="1200" dirty="0">
                <a:solidFill>
                  <a:schemeClr val="accent1"/>
                </a:solidFill>
                <a:latin typeface="+mj-lt"/>
                <a:ea typeface="Microsoft GothicNeo" panose="02000300000000000000" pitchFamily="2" charset="-127"/>
                <a:cs typeface="Microsoft Sans Serif" panose="020B0604020202020204" pitchFamily="34" charset="0"/>
              </a:defRPr>
            </a:lvl1pPr>
            <a:lvl2pPr marL="179388" indent="-169863">
              <a:tabLst/>
              <a:defRPr sz="1400"/>
            </a:lvl2pPr>
            <a:lvl3pPr marL="358775" indent="-179388">
              <a:tabLst/>
              <a:defRPr sz="1200"/>
            </a:lvl3pPr>
            <a:lvl4pPr marL="533400" indent="-174625">
              <a:tabLst/>
              <a:defRPr sz="1100"/>
            </a:lvl4pPr>
            <a:lvl5pPr marL="720725" indent="-187325">
              <a:tabLst/>
              <a:defRPr sz="1100"/>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Tree>
    <p:extLst>
      <p:ext uri="{BB962C8B-B14F-4D97-AF65-F5344CB8AC3E}">
        <p14:creationId xmlns:p14="http://schemas.microsoft.com/office/powerpoint/2010/main" val="369935972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1595">
          <p15:clr>
            <a:srgbClr val="A4A3A4"/>
          </p15:clr>
        </p15:guide>
        <p15:guide id="2" pos="1753">
          <p15:clr>
            <a:srgbClr val="A4A3A4"/>
          </p15:clr>
        </p15:guide>
        <p15:guide id="3" pos="3046">
          <p15:clr>
            <a:srgbClr val="A4A3A4"/>
          </p15:clr>
        </p15:guide>
        <p15:guide id="4" pos="3205">
          <p15:clr>
            <a:srgbClr val="A4A3A4"/>
          </p15:clr>
        </p15:guide>
        <p15:guide id="5" pos="4475">
          <p15:clr>
            <a:srgbClr val="A4A3A4"/>
          </p15:clr>
        </p15:guide>
        <p15:guide id="6" pos="4634">
          <p15:clr>
            <a:srgbClr val="A4A3A4"/>
          </p15:clr>
        </p15:guide>
        <p15:guide id="7" orient="horz" pos="3294">
          <p15:clr>
            <a:srgbClr val="A4A3A4"/>
          </p15:clr>
        </p15:guide>
        <p15:guide id="8" orient="horz" pos="3203">
          <p15:clr>
            <a:srgbClr val="A4A3A4"/>
          </p15:clr>
        </p15:guide>
        <p15:guide id="9" pos="6085">
          <p15:clr>
            <a:srgbClr val="A4A3A4"/>
          </p15:clr>
        </p15:guide>
        <p15:guide id="10" pos="5927">
          <p15:clr>
            <a:srgbClr val="A4A3A4"/>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Five Topics with Key Message Red">
    <p:bg>
      <p:bgPr>
        <a:gradFill>
          <a:gsLst>
            <a:gs pos="10000">
              <a:schemeClr val="accent1"/>
            </a:gs>
            <a:gs pos="80000">
              <a:schemeClr val="accent2"/>
            </a:gs>
          </a:gsLst>
          <a:lin ang="5400000" scaled="1"/>
        </a:gra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C46CE2E-50A9-BB27-6631-487190CEC021}"/>
              </a:ext>
            </a:extLst>
          </p:cNvPr>
          <p:cNvSpPr/>
          <p:nvPr userDrawn="1"/>
        </p:nvSpPr>
        <p:spPr>
          <a:xfrm>
            <a:off x="0" y="5229225"/>
            <a:ext cx="12192000" cy="16287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3D651C43-B9E2-3742-B45A-D1651035572E}"/>
              </a:ext>
            </a:extLst>
          </p:cNvPr>
          <p:cNvSpPr>
            <a:spLocks noGrp="1"/>
          </p:cNvSpPr>
          <p:nvPr>
            <p:ph type="title" hasCustomPrompt="1"/>
          </p:nvPr>
        </p:nvSpPr>
        <p:spPr>
          <a:xfrm>
            <a:off x="515380" y="333375"/>
            <a:ext cx="11161240" cy="647701"/>
          </a:xfrm>
        </p:spPr>
        <p:txBody>
          <a:bodyPr/>
          <a:lstStyle>
            <a:lvl1pPr>
              <a:defRPr>
                <a:solidFill>
                  <a:schemeClr val="tx2"/>
                </a:solidFill>
              </a:defRPr>
            </a:lvl1pPr>
          </a:lstStyle>
          <a:p>
            <a:r>
              <a:rPr lang="en-US"/>
              <a:t>Click to edit master title style</a:t>
            </a:r>
          </a:p>
        </p:txBody>
      </p:sp>
      <p:sp>
        <p:nvSpPr>
          <p:cNvPr id="9" name="Text Placeholder 6">
            <a:extLst>
              <a:ext uri="{FF2B5EF4-FFF2-40B4-BE49-F238E27FC236}">
                <a16:creationId xmlns:a16="http://schemas.microsoft.com/office/drawing/2014/main" id="{7259ABA8-B698-0A66-7849-7AC6F20A9462}"/>
              </a:ext>
            </a:extLst>
          </p:cNvPr>
          <p:cNvSpPr>
            <a:spLocks noGrp="1"/>
          </p:cNvSpPr>
          <p:nvPr>
            <p:ph type="body" sz="quarter" idx="13" hasCustomPrompt="1"/>
          </p:nvPr>
        </p:nvSpPr>
        <p:spPr>
          <a:xfrm>
            <a:off x="0" y="5241851"/>
            <a:ext cx="12192000" cy="930349"/>
          </a:xfrm>
          <a:noFill/>
        </p:spPr>
        <p:txBody>
          <a:bodyPr anchor="ctr"/>
          <a:lstStyle>
            <a:lvl1pPr marL="0" indent="0" algn="ctr">
              <a:buNone/>
              <a:defRPr sz="2800" b="0">
                <a:solidFill>
                  <a:schemeClr val="accent1"/>
                </a:solidFill>
              </a:defRPr>
            </a:lvl1pPr>
            <a:lvl2pPr marL="268287" indent="0" algn="ctr">
              <a:buNone/>
              <a:defRPr sz="1600">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a:p>
            <a:pPr lvl="1"/>
            <a:r>
              <a:rPr lang="en-US"/>
              <a:t>Second level</a:t>
            </a:r>
          </a:p>
        </p:txBody>
      </p:sp>
      <p:sp>
        <p:nvSpPr>
          <p:cNvPr id="14" name="Text Placeholder 13">
            <a:extLst>
              <a:ext uri="{FF2B5EF4-FFF2-40B4-BE49-F238E27FC236}">
                <a16:creationId xmlns:a16="http://schemas.microsoft.com/office/drawing/2014/main" id="{8C4854BD-DA28-1DA4-A543-0CED6FD605C2}"/>
              </a:ext>
            </a:extLst>
          </p:cNvPr>
          <p:cNvSpPr>
            <a:spLocks noGrp="1"/>
          </p:cNvSpPr>
          <p:nvPr>
            <p:ph type="body" sz="quarter" idx="37" hasCustomPrompt="1"/>
          </p:nvPr>
        </p:nvSpPr>
        <p:spPr>
          <a:xfrm>
            <a:off x="2782888" y="1193799"/>
            <a:ext cx="2022475" cy="3890963"/>
          </a:xfrm>
        </p:spPr>
        <p:txBody>
          <a:bodyPr>
            <a:normAutofit/>
          </a:bodyPr>
          <a:lstStyle>
            <a:lvl1pPr marL="0" indent="0">
              <a:spcAft>
                <a:spcPts val="300"/>
              </a:spcAft>
              <a:buNone/>
              <a:defRPr lang="en-US" sz="1600" b="0" i="0" kern="1200" dirty="0">
                <a:solidFill>
                  <a:schemeClr val="tx2"/>
                </a:solidFill>
                <a:latin typeface="+mj-lt"/>
                <a:ea typeface="Microsoft GothicNeo" panose="02000300000000000000" pitchFamily="2" charset="-127"/>
                <a:cs typeface="Microsoft Sans Serif" panose="020B0604020202020204" pitchFamily="34" charset="0"/>
              </a:defRPr>
            </a:lvl1pPr>
            <a:lvl2pPr marL="179388" indent="-169863">
              <a:tabLst/>
              <a:defRPr sz="1400">
                <a:solidFill>
                  <a:schemeClr val="tx2"/>
                </a:solidFill>
              </a:defRPr>
            </a:lvl2pPr>
            <a:lvl3pPr marL="358775" indent="-179388">
              <a:tabLst/>
              <a:defRPr sz="1200">
                <a:solidFill>
                  <a:schemeClr val="tx2"/>
                </a:solidFill>
              </a:defRPr>
            </a:lvl3pPr>
            <a:lvl4pPr marL="533400" indent="-174625">
              <a:tabLst/>
              <a:defRPr sz="1100">
                <a:solidFill>
                  <a:schemeClr val="tx2"/>
                </a:solidFill>
              </a:defRPr>
            </a:lvl4pPr>
            <a:lvl5pPr marL="720725" indent="-187325">
              <a:tabLst/>
              <a:defRPr sz="1100">
                <a:solidFill>
                  <a:schemeClr val="tx2"/>
                </a:solidFill>
              </a:defRPr>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15" name="Text Placeholder 13">
            <a:extLst>
              <a:ext uri="{FF2B5EF4-FFF2-40B4-BE49-F238E27FC236}">
                <a16:creationId xmlns:a16="http://schemas.microsoft.com/office/drawing/2014/main" id="{DCBD7A70-8F71-CF49-1185-414F52D0A77E}"/>
              </a:ext>
            </a:extLst>
          </p:cNvPr>
          <p:cNvSpPr>
            <a:spLocks noGrp="1"/>
          </p:cNvSpPr>
          <p:nvPr>
            <p:ph type="body" sz="quarter" idx="39" hasCustomPrompt="1"/>
          </p:nvPr>
        </p:nvSpPr>
        <p:spPr>
          <a:xfrm>
            <a:off x="5081588" y="1193799"/>
            <a:ext cx="2022475" cy="3890963"/>
          </a:xfrm>
        </p:spPr>
        <p:txBody>
          <a:bodyPr>
            <a:normAutofit/>
          </a:bodyPr>
          <a:lstStyle>
            <a:lvl1pPr marL="0" indent="0">
              <a:spcAft>
                <a:spcPts val="300"/>
              </a:spcAft>
              <a:buNone/>
              <a:defRPr lang="en-US" sz="1600" b="0" i="0" kern="1200" dirty="0">
                <a:solidFill>
                  <a:schemeClr val="tx2"/>
                </a:solidFill>
                <a:latin typeface="+mj-lt"/>
                <a:ea typeface="Microsoft GothicNeo" panose="02000300000000000000" pitchFamily="2" charset="-127"/>
                <a:cs typeface="Microsoft Sans Serif" panose="020B0604020202020204" pitchFamily="34" charset="0"/>
              </a:defRPr>
            </a:lvl1pPr>
            <a:lvl2pPr marL="179388" indent="-169863">
              <a:tabLst/>
              <a:defRPr sz="1400">
                <a:solidFill>
                  <a:schemeClr val="tx2"/>
                </a:solidFill>
              </a:defRPr>
            </a:lvl2pPr>
            <a:lvl3pPr marL="358775" indent="-179388">
              <a:tabLst/>
              <a:defRPr sz="1200">
                <a:solidFill>
                  <a:schemeClr val="tx2"/>
                </a:solidFill>
              </a:defRPr>
            </a:lvl3pPr>
            <a:lvl4pPr marL="533400" indent="-174625">
              <a:tabLst/>
              <a:defRPr sz="1100">
                <a:solidFill>
                  <a:schemeClr val="tx2"/>
                </a:solidFill>
              </a:defRPr>
            </a:lvl4pPr>
            <a:lvl5pPr marL="720725" indent="-187325">
              <a:tabLst/>
              <a:defRPr sz="1100">
                <a:solidFill>
                  <a:schemeClr val="tx2"/>
                </a:solidFill>
              </a:defRPr>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16" name="Text Placeholder 13">
            <a:extLst>
              <a:ext uri="{FF2B5EF4-FFF2-40B4-BE49-F238E27FC236}">
                <a16:creationId xmlns:a16="http://schemas.microsoft.com/office/drawing/2014/main" id="{7AC05CE3-41A2-5DDD-5D22-97282FE54DC4}"/>
              </a:ext>
            </a:extLst>
          </p:cNvPr>
          <p:cNvSpPr>
            <a:spLocks noGrp="1"/>
          </p:cNvSpPr>
          <p:nvPr>
            <p:ph type="body" sz="quarter" idx="41" hasCustomPrompt="1"/>
          </p:nvPr>
        </p:nvSpPr>
        <p:spPr>
          <a:xfrm>
            <a:off x="7386638" y="1193799"/>
            <a:ext cx="2022475" cy="3890963"/>
          </a:xfrm>
        </p:spPr>
        <p:txBody>
          <a:bodyPr>
            <a:normAutofit/>
          </a:bodyPr>
          <a:lstStyle>
            <a:lvl1pPr marL="0" indent="0">
              <a:spcAft>
                <a:spcPts val="300"/>
              </a:spcAft>
              <a:buNone/>
              <a:defRPr lang="en-US" sz="1600" b="0" i="0" kern="1200" dirty="0">
                <a:solidFill>
                  <a:schemeClr val="tx2"/>
                </a:solidFill>
                <a:latin typeface="+mj-lt"/>
                <a:ea typeface="Microsoft GothicNeo" panose="02000300000000000000" pitchFamily="2" charset="-127"/>
                <a:cs typeface="Microsoft Sans Serif" panose="020B0604020202020204" pitchFamily="34" charset="0"/>
              </a:defRPr>
            </a:lvl1pPr>
            <a:lvl2pPr marL="179388" indent="-169863">
              <a:tabLst/>
              <a:defRPr sz="1400">
                <a:solidFill>
                  <a:schemeClr val="tx2"/>
                </a:solidFill>
              </a:defRPr>
            </a:lvl2pPr>
            <a:lvl3pPr marL="358775" indent="-179388">
              <a:tabLst/>
              <a:defRPr sz="1200">
                <a:solidFill>
                  <a:schemeClr val="tx2"/>
                </a:solidFill>
              </a:defRPr>
            </a:lvl3pPr>
            <a:lvl4pPr marL="533400" indent="-174625">
              <a:tabLst/>
              <a:defRPr sz="1100">
                <a:solidFill>
                  <a:schemeClr val="tx2"/>
                </a:solidFill>
              </a:defRPr>
            </a:lvl4pPr>
            <a:lvl5pPr marL="720725" indent="-187325">
              <a:tabLst/>
              <a:defRPr sz="1100">
                <a:solidFill>
                  <a:schemeClr val="tx2"/>
                </a:solidFill>
              </a:defRPr>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25" name="Text Placeholder 13">
            <a:extLst>
              <a:ext uri="{FF2B5EF4-FFF2-40B4-BE49-F238E27FC236}">
                <a16:creationId xmlns:a16="http://schemas.microsoft.com/office/drawing/2014/main" id="{45F8B4CA-C6D4-D5F8-5713-6ABC27692F25}"/>
              </a:ext>
            </a:extLst>
          </p:cNvPr>
          <p:cNvSpPr>
            <a:spLocks noGrp="1"/>
          </p:cNvSpPr>
          <p:nvPr>
            <p:ph type="body" sz="quarter" idx="42" hasCustomPrompt="1"/>
          </p:nvPr>
        </p:nvSpPr>
        <p:spPr>
          <a:xfrm>
            <a:off x="9659938" y="1193799"/>
            <a:ext cx="2022475" cy="3890963"/>
          </a:xfrm>
        </p:spPr>
        <p:txBody>
          <a:bodyPr>
            <a:normAutofit/>
          </a:bodyPr>
          <a:lstStyle>
            <a:lvl1pPr marL="0" indent="0">
              <a:spcAft>
                <a:spcPts val="300"/>
              </a:spcAft>
              <a:buNone/>
              <a:defRPr lang="en-US" sz="1600" b="0" i="0" kern="1200" dirty="0">
                <a:solidFill>
                  <a:schemeClr val="tx2"/>
                </a:solidFill>
                <a:latin typeface="+mj-lt"/>
                <a:ea typeface="Microsoft GothicNeo" panose="02000300000000000000" pitchFamily="2" charset="-127"/>
                <a:cs typeface="Microsoft Sans Serif" panose="020B0604020202020204" pitchFamily="34" charset="0"/>
              </a:defRPr>
            </a:lvl1pPr>
            <a:lvl2pPr marL="179388" indent="-169863">
              <a:tabLst/>
              <a:defRPr sz="1400">
                <a:solidFill>
                  <a:schemeClr val="tx2"/>
                </a:solidFill>
              </a:defRPr>
            </a:lvl2pPr>
            <a:lvl3pPr marL="358775" indent="-179388">
              <a:tabLst/>
              <a:defRPr sz="1200">
                <a:solidFill>
                  <a:schemeClr val="tx2"/>
                </a:solidFill>
              </a:defRPr>
            </a:lvl3pPr>
            <a:lvl4pPr marL="533400" indent="-174625">
              <a:tabLst/>
              <a:defRPr sz="1100">
                <a:solidFill>
                  <a:schemeClr val="tx2"/>
                </a:solidFill>
              </a:defRPr>
            </a:lvl4pPr>
            <a:lvl5pPr marL="720725" indent="-187325">
              <a:tabLst/>
              <a:defRPr sz="1100">
                <a:solidFill>
                  <a:schemeClr val="tx2"/>
                </a:solidFill>
              </a:defRPr>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11" name="Footer Placeholder 4">
            <a:extLst>
              <a:ext uri="{FF2B5EF4-FFF2-40B4-BE49-F238E27FC236}">
                <a16:creationId xmlns:a16="http://schemas.microsoft.com/office/drawing/2014/main" id="{08AA5C15-DCAD-0FB1-2737-140326462175}"/>
              </a:ext>
            </a:extLst>
          </p:cNvPr>
          <p:cNvSpPr>
            <a:spLocks noGrp="1"/>
          </p:cNvSpPr>
          <p:nvPr>
            <p:ph type="ftr" sz="quarter" idx="11"/>
          </p:nvPr>
        </p:nvSpPr>
        <p:spPr>
          <a:xfrm>
            <a:off x="508001" y="6381750"/>
            <a:ext cx="6510637" cy="287610"/>
          </a:xfrm>
        </p:spPr>
        <p:txBody>
          <a:bodyPr/>
          <a:lstStyle>
            <a:lvl1pPr>
              <a:defRPr>
                <a:solidFill>
                  <a:schemeClr val="bg1">
                    <a:lumMod val="60000"/>
                    <a:lumOff val="40000"/>
                  </a:schemeClr>
                </a:solidFill>
              </a:defRPr>
            </a:lvl1pPr>
          </a:lstStyle>
          <a:p>
            <a:endParaRPr lang="en-US"/>
          </a:p>
        </p:txBody>
      </p:sp>
      <p:sp>
        <p:nvSpPr>
          <p:cNvPr id="4" name="Slide Number Placeholder 5">
            <a:extLst>
              <a:ext uri="{FF2B5EF4-FFF2-40B4-BE49-F238E27FC236}">
                <a16:creationId xmlns:a16="http://schemas.microsoft.com/office/drawing/2014/main" id="{D1570BA7-F8A8-5440-C9F8-2D7809BDE9C7}"/>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rgbClr val="7E92AE"/>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5" name="TextBox 4">
            <a:extLst>
              <a:ext uri="{FF2B5EF4-FFF2-40B4-BE49-F238E27FC236}">
                <a16:creationId xmlns:a16="http://schemas.microsoft.com/office/drawing/2014/main" id="{7DFD2BF8-8E2A-F529-967F-96E3629C3242}"/>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rgbClr val="7E92AE"/>
                </a:solidFill>
              </a:rPr>
              <a:t>Confidential – Qualcomm Technologies, Inc. and/or its affiliated companies – May Contain Trade Secrets</a:t>
            </a:r>
          </a:p>
        </p:txBody>
      </p:sp>
      <p:sp>
        <p:nvSpPr>
          <p:cNvPr id="6" name="Text Placeholder 13">
            <a:extLst>
              <a:ext uri="{FF2B5EF4-FFF2-40B4-BE49-F238E27FC236}">
                <a16:creationId xmlns:a16="http://schemas.microsoft.com/office/drawing/2014/main" id="{FB875FAE-432A-D210-8B5A-308B569440C0}"/>
              </a:ext>
            </a:extLst>
          </p:cNvPr>
          <p:cNvSpPr>
            <a:spLocks noGrp="1"/>
          </p:cNvSpPr>
          <p:nvPr>
            <p:ph type="body" sz="quarter" idx="43" hasCustomPrompt="1"/>
          </p:nvPr>
        </p:nvSpPr>
        <p:spPr>
          <a:xfrm>
            <a:off x="515380" y="1193799"/>
            <a:ext cx="2022475" cy="3890963"/>
          </a:xfrm>
        </p:spPr>
        <p:txBody>
          <a:bodyPr>
            <a:normAutofit/>
          </a:bodyPr>
          <a:lstStyle>
            <a:lvl1pPr marL="0" indent="0">
              <a:spcAft>
                <a:spcPts val="300"/>
              </a:spcAft>
              <a:buNone/>
              <a:defRPr lang="en-US" sz="1600" b="0" i="0" kern="1200" dirty="0">
                <a:solidFill>
                  <a:schemeClr val="tx2"/>
                </a:solidFill>
                <a:latin typeface="+mj-lt"/>
                <a:ea typeface="Microsoft GothicNeo" panose="02000300000000000000" pitchFamily="2" charset="-127"/>
                <a:cs typeface="Microsoft Sans Serif" panose="020B0604020202020204" pitchFamily="34" charset="0"/>
              </a:defRPr>
            </a:lvl1pPr>
            <a:lvl2pPr marL="179388" indent="-169863">
              <a:tabLst/>
              <a:defRPr sz="1400">
                <a:solidFill>
                  <a:schemeClr val="tx2"/>
                </a:solidFill>
              </a:defRPr>
            </a:lvl2pPr>
            <a:lvl3pPr marL="358775" indent="-179388">
              <a:tabLst/>
              <a:defRPr sz="1200">
                <a:solidFill>
                  <a:schemeClr val="tx2"/>
                </a:solidFill>
              </a:defRPr>
            </a:lvl3pPr>
            <a:lvl4pPr marL="533400" indent="-174625">
              <a:tabLst/>
              <a:defRPr sz="1100">
                <a:solidFill>
                  <a:schemeClr val="tx2"/>
                </a:solidFill>
              </a:defRPr>
            </a:lvl4pPr>
            <a:lvl5pPr marL="720725" indent="-187325">
              <a:tabLst/>
              <a:defRPr sz="1100">
                <a:solidFill>
                  <a:schemeClr val="tx2"/>
                </a:solidFill>
              </a:defRPr>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Tree>
    <p:extLst>
      <p:ext uri="{BB962C8B-B14F-4D97-AF65-F5344CB8AC3E}">
        <p14:creationId xmlns:p14="http://schemas.microsoft.com/office/powerpoint/2010/main" val="337904190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1595">
          <p15:clr>
            <a:srgbClr val="A4A3A4"/>
          </p15:clr>
        </p15:guide>
        <p15:guide id="2" pos="1753">
          <p15:clr>
            <a:srgbClr val="A4A3A4"/>
          </p15:clr>
        </p15:guide>
        <p15:guide id="3" pos="3046">
          <p15:clr>
            <a:srgbClr val="A4A3A4"/>
          </p15:clr>
        </p15:guide>
        <p15:guide id="4" pos="3205">
          <p15:clr>
            <a:srgbClr val="A4A3A4"/>
          </p15:clr>
        </p15:guide>
        <p15:guide id="5" pos="4475">
          <p15:clr>
            <a:srgbClr val="A4A3A4"/>
          </p15:clr>
        </p15:guide>
        <p15:guide id="6" pos="4634">
          <p15:clr>
            <a:srgbClr val="A4A3A4"/>
          </p15:clr>
        </p15:guide>
        <p15:guide id="7" orient="horz" pos="3294">
          <p15:clr>
            <a:srgbClr val="A4A3A4"/>
          </p15:clr>
        </p15:guide>
        <p15:guide id="8" orient="horz" pos="3203">
          <p15:clr>
            <a:srgbClr val="A4A3A4"/>
          </p15:clr>
        </p15:guide>
        <p15:guide id="9" pos="6085">
          <p15:clr>
            <a:srgbClr val="A4A3A4"/>
          </p15:clr>
        </p15:guide>
        <p15:guide id="10" pos="5927">
          <p15:clr>
            <a:srgbClr val="A4A3A4"/>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Five Topics with Key Message Blue">
    <p:bg>
      <p:bgPr>
        <a:gradFill>
          <a:gsLst>
            <a:gs pos="80000">
              <a:srgbClr val="190062"/>
            </a:gs>
            <a:gs pos="10000">
              <a:schemeClr val="accent4"/>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51C43-B9E2-3742-B45A-D1651035572E}"/>
              </a:ext>
            </a:extLst>
          </p:cNvPr>
          <p:cNvSpPr>
            <a:spLocks noGrp="1"/>
          </p:cNvSpPr>
          <p:nvPr>
            <p:ph type="title" hasCustomPrompt="1"/>
          </p:nvPr>
        </p:nvSpPr>
        <p:spPr>
          <a:xfrm>
            <a:off x="515380" y="333375"/>
            <a:ext cx="11161240" cy="647701"/>
          </a:xfrm>
        </p:spPr>
        <p:txBody>
          <a:bodyPr/>
          <a:lstStyle>
            <a:lvl1pPr>
              <a:defRPr>
                <a:solidFill>
                  <a:schemeClr val="tx2"/>
                </a:solidFill>
              </a:defRPr>
            </a:lvl1pPr>
          </a:lstStyle>
          <a:p>
            <a:r>
              <a:rPr lang="en-US"/>
              <a:t>Click to edit master title style</a:t>
            </a:r>
          </a:p>
        </p:txBody>
      </p:sp>
      <p:sp>
        <p:nvSpPr>
          <p:cNvPr id="8" name="Rectangle 7">
            <a:extLst>
              <a:ext uri="{FF2B5EF4-FFF2-40B4-BE49-F238E27FC236}">
                <a16:creationId xmlns:a16="http://schemas.microsoft.com/office/drawing/2014/main" id="{90C5F851-4644-4B57-0E43-DCE7A49A284E}"/>
              </a:ext>
            </a:extLst>
          </p:cNvPr>
          <p:cNvSpPr/>
          <p:nvPr userDrawn="1"/>
        </p:nvSpPr>
        <p:spPr>
          <a:xfrm>
            <a:off x="0" y="5229225"/>
            <a:ext cx="12192000" cy="16287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ext Placeholder 6">
            <a:extLst>
              <a:ext uri="{FF2B5EF4-FFF2-40B4-BE49-F238E27FC236}">
                <a16:creationId xmlns:a16="http://schemas.microsoft.com/office/drawing/2014/main" id="{E250B86E-D800-9308-3C12-CAA158634DEA}"/>
              </a:ext>
            </a:extLst>
          </p:cNvPr>
          <p:cNvSpPr>
            <a:spLocks noGrp="1"/>
          </p:cNvSpPr>
          <p:nvPr>
            <p:ph type="body" sz="quarter" idx="13" hasCustomPrompt="1"/>
          </p:nvPr>
        </p:nvSpPr>
        <p:spPr>
          <a:xfrm>
            <a:off x="0" y="5241851"/>
            <a:ext cx="12192000" cy="930349"/>
          </a:xfrm>
          <a:noFill/>
        </p:spPr>
        <p:txBody>
          <a:bodyPr anchor="ctr"/>
          <a:lstStyle>
            <a:lvl1pPr marL="0" indent="0" algn="ctr">
              <a:buNone/>
              <a:defRPr sz="2800" b="0">
                <a:solidFill>
                  <a:schemeClr val="accent1"/>
                </a:solidFill>
              </a:defRPr>
            </a:lvl1pPr>
            <a:lvl2pPr marL="268287" indent="0" algn="ctr">
              <a:buNone/>
              <a:defRPr sz="1600">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a:p>
            <a:pPr lvl="1"/>
            <a:r>
              <a:rPr lang="en-US"/>
              <a:t>Second level</a:t>
            </a:r>
          </a:p>
        </p:txBody>
      </p:sp>
      <p:sp>
        <p:nvSpPr>
          <p:cNvPr id="10" name="Text Placeholder 13">
            <a:extLst>
              <a:ext uri="{FF2B5EF4-FFF2-40B4-BE49-F238E27FC236}">
                <a16:creationId xmlns:a16="http://schemas.microsoft.com/office/drawing/2014/main" id="{15651667-F129-CD6C-48D3-F2AE88DAA96E}"/>
              </a:ext>
            </a:extLst>
          </p:cNvPr>
          <p:cNvSpPr>
            <a:spLocks noGrp="1"/>
          </p:cNvSpPr>
          <p:nvPr>
            <p:ph type="body" sz="quarter" idx="37" hasCustomPrompt="1"/>
          </p:nvPr>
        </p:nvSpPr>
        <p:spPr>
          <a:xfrm>
            <a:off x="2782888" y="1193799"/>
            <a:ext cx="2022475" cy="3890963"/>
          </a:xfrm>
        </p:spPr>
        <p:txBody>
          <a:bodyPr>
            <a:normAutofit/>
          </a:bodyPr>
          <a:lstStyle>
            <a:lvl1pPr marL="0" indent="0">
              <a:spcAft>
                <a:spcPts val="300"/>
              </a:spcAft>
              <a:buNone/>
              <a:defRPr lang="en-US" sz="1600" b="0" i="0" kern="1200" dirty="0">
                <a:solidFill>
                  <a:schemeClr val="tx2"/>
                </a:solidFill>
                <a:latin typeface="+mj-lt"/>
                <a:ea typeface="Microsoft GothicNeo" panose="02000300000000000000" pitchFamily="2" charset="-127"/>
                <a:cs typeface="Microsoft Sans Serif" panose="020B0604020202020204" pitchFamily="34" charset="0"/>
              </a:defRPr>
            </a:lvl1pPr>
            <a:lvl2pPr marL="179388" indent="-169863">
              <a:tabLst/>
              <a:defRPr sz="1400">
                <a:solidFill>
                  <a:schemeClr val="tx2"/>
                </a:solidFill>
              </a:defRPr>
            </a:lvl2pPr>
            <a:lvl3pPr marL="358775" indent="-179388">
              <a:tabLst/>
              <a:defRPr sz="1200">
                <a:solidFill>
                  <a:schemeClr val="tx2"/>
                </a:solidFill>
              </a:defRPr>
            </a:lvl3pPr>
            <a:lvl4pPr marL="533400" indent="-174625">
              <a:tabLst/>
              <a:defRPr sz="1100">
                <a:solidFill>
                  <a:schemeClr val="tx2"/>
                </a:solidFill>
              </a:defRPr>
            </a:lvl4pPr>
            <a:lvl5pPr marL="720725" indent="-187325">
              <a:tabLst/>
              <a:defRPr sz="1100">
                <a:solidFill>
                  <a:schemeClr val="tx2"/>
                </a:solidFill>
              </a:defRPr>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11" name="Text Placeholder 13">
            <a:extLst>
              <a:ext uri="{FF2B5EF4-FFF2-40B4-BE49-F238E27FC236}">
                <a16:creationId xmlns:a16="http://schemas.microsoft.com/office/drawing/2014/main" id="{980A3DA7-A3FB-C26C-3903-C1FF3999B138}"/>
              </a:ext>
            </a:extLst>
          </p:cNvPr>
          <p:cNvSpPr>
            <a:spLocks noGrp="1"/>
          </p:cNvSpPr>
          <p:nvPr>
            <p:ph type="body" sz="quarter" idx="39" hasCustomPrompt="1"/>
          </p:nvPr>
        </p:nvSpPr>
        <p:spPr>
          <a:xfrm>
            <a:off x="5081588" y="1193799"/>
            <a:ext cx="2022475" cy="3890963"/>
          </a:xfrm>
        </p:spPr>
        <p:txBody>
          <a:bodyPr>
            <a:normAutofit/>
          </a:bodyPr>
          <a:lstStyle>
            <a:lvl1pPr marL="0" indent="0">
              <a:spcAft>
                <a:spcPts val="300"/>
              </a:spcAft>
              <a:buNone/>
              <a:defRPr lang="en-US" sz="1600" b="0" i="0" kern="1200" dirty="0">
                <a:solidFill>
                  <a:schemeClr val="tx2"/>
                </a:solidFill>
                <a:latin typeface="+mj-lt"/>
                <a:ea typeface="Microsoft GothicNeo" panose="02000300000000000000" pitchFamily="2" charset="-127"/>
                <a:cs typeface="Microsoft Sans Serif" panose="020B0604020202020204" pitchFamily="34" charset="0"/>
              </a:defRPr>
            </a:lvl1pPr>
            <a:lvl2pPr marL="179388" indent="-169863">
              <a:tabLst/>
              <a:defRPr sz="1400">
                <a:solidFill>
                  <a:schemeClr val="tx2"/>
                </a:solidFill>
              </a:defRPr>
            </a:lvl2pPr>
            <a:lvl3pPr marL="358775" indent="-179388">
              <a:tabLst/>
              <a:defRPr sz="1200">
                <a:solidFill>
                  <a:schemeClr val="tx2"/>
                </a:solidFill>
              </a:defRPr>
            </a:lvl3pPr>
            <a:lvl4pPr marL="533400" indent="-174625">
              <a:tabLst/>
              <a:defRPr sz="1100">
                <a:solidFill>
                  <a:schemeClr val="tx2"/>
                </a:solidFill>
              </a:defRPr>
            </a:lvl4pPr>
            <a:lvl5pPr marL="720725" indent="-187325">
              <a:tabLst/>
              <a:defRPr sz="1100">
                <a:solidFill>
                  <a:schemeClr val="tx2"/>
                </a:solidFill>
              </a:defRPr>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12" name="Text Placeholder 13">
            <a:extLst>
              <a:ext uri="{FF2B5EF4-FFF2-40B4-BE49-F238E27FC236}">
                <a16:creationId xmlns:a16="http://schemas.microsoft.com/office/drawing/2014/main" id="{361499BC-5112-3896-0850-761CF5173FCC}"/>
              </a:ext>
            </a:extLst>
          </p:cNvPr>
          <p:cNvSpPr>
            <a:spLocks noGrp="1"/>
          </p:cNvSpPr>
          <p:nvPr>
            <p:ph type="body" sz="quarter" idx="41" hasCustomPrompt="1"/>
          </p:nvPr>
        </p:nvSpPr>
        <p:spPr>
          <a:xfrm>
            <a:off x="7386638" y="1193799"/>
            <a:ext cx="2022475" cy="3890963"/>
          </a:xfrm>
        </p:spPr>
        <p:txBody>
          <a:bodyPr>
            <a:normAutofit/>
          </a:bodyPr>
          <a:lstStyle>
            <a:lvl1pPr marL="0" indent="0">
              <a:spcAft>
                <a:spcPts val="300"/>
              </a:spcAft>
              <a:buNone/>
              <a:defRPr lang="en-US" sz="1600" b="0" i="0" kern="1200" dirty="0">
                <a:solidFill>
                  <a:schemeClr val="tx2"/>
                </a:solidFill>
                <a:latin typeface="+mj-lt"/>
                <a:ea typeface="Microsoft GothicNeo" panose="02000300000000000000" pitchFamily="2" charset="-127"/>
                <a:cs typeface="Microsoft Sans Serif" panose="020B0604020202020204" pitchFamily="34" charset="0"/>
              </a:defRPr>
            </a:lvl1pPr>
            <a:lvl2pPr marL="179388" indent="-169863">
              <a:tabLst/>
              <a:defRPr sz="1400">
                <a:solidFill>
                  <a:schemeClr val="tx2"/>
                </a:solidFill>
              </a:defRPr>
            </a:lvl2pPr>
            <a:lvl3pPr marL="358775" indent="-179388">
              <a:tabLst/>
              <a:defRPr sz="1200">
                <a:solidFill>
                  <a:schemeClr val="tx2"/>
                </a:solidFill>
              </a:defRPr>
            </a:lvl3pPr>
            <a:lvl4pPr marL="533400" indent="-174625">
              <a:tabLst/>
              <a:defRPr sz="1100">
                <a:solidFill>
                  <a:schemeClr val="tx2"/>
                </a:solidFill>
              </a:defRPr>
            </a:lvl4pPr>
            <a:lvl5pPr marL="720725" indent="-187325">
              <a:tabLst/>
              <a:defRPr sz="1100">
                <a:solidFill>
                  <a:schemeClr val="tx2"/>
                </a:solidFill>
              </a:defRPr>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13" name="Text Placeholder 13">
            <a:extLst>
              <a:ext uri="{FF2B5EF4-FFF2-40B4-BE49-F238E27FC236}">
                <a16:creationId xmlns:a16="http://schemas.microsoft.com/office/drawing/2014/main" id="{40A427D1-8FAF-7F1D-7862-A2DE14271DFD}"/>
              </a:ext>
            </a:extLst>
          </p:cNvPr>
          <p:cNvSpPr>
            <a:spLocks noGrp="1"/>
          </p:cNvSpPr>
          <p:nvPr>
            <p:ph type="body" sz="quarter" idx="42" hasCustomPrompt="1"/>
          </p:nvPr>
        </p:nvSpPr>
        <p:spPr>
          <a:xfrm>
            <a:off x="9659938" y="1193799"/>
            <a:ext cx="2022475" cy="3890963"/>
          </a:xfrm>
        </p:spPr>
        <p:txBody>
          <a:bodyPr>
            <a:normAutofit/>
          </a:bodyPr>
          <a:lstStyle>
            <a:lvl1pPr marL="0" indent="0">
              <a:spcAft>
                <a:spcPts val="300"/>
              </a:spcAft>
              <a:buNone/>
              <a:defRPr lang="en-US" sz="1600" b="0" i="0" kern="1200" dirty="0">
                <a:solidFill>
                  <a:schemeClr val="tx2"/>
                </a:solidFill>
                <a:latin typeface="+mj-lt"/>
                <a:ea typeface="Microsoft GothicNeo" panose="02000300000000000000" pitchFamily="2" charset="-127"/>
                <a:cs typeface="Microsoft Sans Serif" panose="020B0604020202020204" pitchFamily="34" charset="0"/>
              </a:defRPr>
            </a:lvl1pPr>
            <a:lvl2pPr marL="179388" indent="-169863">
              <a:tabLst/>
              <a:defRPr sz="1400">
                <a:solidFill>
                  <a:schemeClr val="tx2"/>
                </a:solidFill>
              </a:defRPr>
            </a:lvl2pPr>
            <a:lvl3pPr marL="358775" indent="-179388">
              <a:tabLst/>
              <a:defRPr sz="1200">
                <a:solidFill>
                  <a:schemeClr val="tx2"/>
                </a:solidFill>
              </a:defRPr>
            </a:lvl3pPr>
            <a:lvl4pPr marL="533400" indent="-174625">
              <a:tabLst/>
              <a:defRPr sz="1100">
                <a:solidFill>
                  <a:schemeClr val="tx2"/>
                </a:solidFill>
              </a:defRPr>
            </a:lvl4pPr>
            <a:lvl5pPr marL="720725" indent="-187325">
              <a:tabLst/>
              <a:defRPr sz="1100">
                <a:solidFill>
                  <a:schemeClr val="tx2"/>
                </a:solidFill>
              </a:defRPr>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16" name="Footer Placeholder 4">
            <a:extLst>
              <a:ext uri="{FF2B5EF4-FFF2-40B4-BE49-F238E27FC236}">
                <a16:creationId xmlns:a16="http://schemas.microsoft.com/office/drawing/2014/main" id="{3C6427CB-9E45-086E-6CA5-6089B8946C2E}"/>
              </a:ext>
            </a:extLst>
          </p:cNvPr>
          <p:cNvSpPr>
            <a:spLocks noGrp="1"/>
          </p:cNvSpPr>
          <p:nvPr>
            <p:ph type="ftr" sz="quarter" idx="11"/>
          </p:nvPr>
        </p:nvSpPr>
        <p:spPr>
          <a:xfrm>
            <a:off x="508001" y="6381750"/>
            <a:ext cx="6510637" cy="287610"/>
          </a:xfrm>
        </p:spPr>
        <p:txBody>
          <a:bodyPr/>
          <a:lstStyle>
            <a:lvl1pPr>
              <a:defRPr>
                <a:solidFill>
                  <a:schemeClr val="bg1">
                    <a:lumMod val="60000"/>
                    <a:lumOff val="40000"/>
                  </a:schemeClr>
                </a:solidFill>
              </a:defRPr>
            </a:lvl1pPr>
          </a:lstStyle>
          <a:p>
            <a:endParaRPr lang="en-US"/>
          </a:p>
        </p:txBody>
      </p:sp>
      <p:sp>
        <p:nvSpPr>
          <p:cNvPr id="3" name="Slide Number Placeholder 5">
            <a:extLst>
              <a:ext uri="{FF2B5EF4-FFF2-40B4-BE49-F238E27FC236}">
                <a16:creationId xmlns:a16="http://schemas.microsoft.com/office/drawing/2014/main" id="{31FABDAC-2FB3-5DBE-104C-3CE4A4B22C73}"/>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rgbClr val="7E92AE"/>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5" name="TextBox 4">
            <a:extLst>
              <a:ext uri="{FF2B5EF4-FFF2-40B4-BE49-F238E27FC236}">
                <a16:creationId xmlns:a16="http://schemas.microsoft.com/office/drawing/2014/main" id="{990CB541-2F4F-A335-C7F2-035DBF77C5B4}"/>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rgbClr val="7E92AE"/>
                </a:solidFill>
              </a:rPr>
              <a:t>Confidential – Qualcomm Technologies, Inc. and/or its affiliated companies – May Contain Trade Secrets</a:t>
            </a:r>
          </a:p>
        </p:txBody>
      </p:sp>
      <p:sp>
        <p:nvSpPr>
          <p:cNvPr id="6" name="Text Placeholder 13">
            <a:extLst>
              <a:ext uri="{FF2B5EF4-FFF2-40B4-BE49-F238E27FC236}">
                <a16:creationId xmlns:a16="http://schemas.microsoft.com/office/drawing/2014/main" id="{A94A6AB2-FD3B-2AD2-577B-D0B37FCF4EB8}"/>
              </a:ext>
            </a:extLst>
          </p:cNvPr>
          <p:cNvSpPr>
            <a:spLocks noGrp="1"/>
          </p:cNvSpPr>
          <p:nvPr>
            <p:ph type="body" sz="quarter" idx="43" hasCustomPrompt="1"/>
          </p:nvPr>
        </p:nvSpPr>
        <p:spPr>
          <a:xfrm>
            <a:off x="515380" y="1193799"/>
            <a:ext cx="2022475" cy="3890963"/>
          </a:xfrm>
        </p:spPr>
        <p:txBody>
          <a:bodyPr>
            <a:normAutofit/>
          </a:bodyPr>
          <a:lstStyle>
            <a:lvl1pPr marL="0" indent="0">
              <a:spcAft>
                <a:spcPts val="300"/>
              </a:spcAft>
              <a:buNone/>
              <a:defRPr lang="en-US" sz="1600" b="0" i="0" kern="1200" dirty="0">
                <a:solidFill>
                  <a:schemeClr val="tx2"/>
                </a:solidFill>
                <a:latin typeface="+mj-lt"/>
                <a:ea typeface="Microsoft GothicNeo" panose="02000300000000000000" pitchFamily="2" charset="-127"/>
                <a:cs typeface="Microsoft Sans Serif" panose="020B0604020202020204" pitchFamily="34" charset="0"/>
              </a:defRPr>
            </a:lvl1pPr>
            <a:lvl2pPr marL="179388" indent="-169863">
              <a:tabLst/>
              <a:defRPr sz="1400">
                <a:solidFill>
                  <a:schemeClr val="tx2"/>
                </a:solidFill>
              </a:defRPr>
            </a:lvl2pPr>
            <a:lvl3pPr marL="358775" indent="-179388">
              <a:tabLst/>
              <a:defRPr sz="1200">
                <a:solidFill>
                  <a:schemeClr val="tx2"/>
                </a:solidFill>
              </a:defRPr>
            </a:lvl3pPr>
            <a:lvl4pPr marL="533400" indent="-174625">
              <a:tabLst/>
              <a:defRPr sz="1100">
                <a:solidFill>
                  <a:schemeClr val="tx2"/>
                </a:solidFill>
              </a:defRPr>
            </a:lvl4pPr>
            <a:lvl5pPr marL="720725" indent="-187325">
              <a:tabLst/>
              <a:defRPr sz="1100">
                <a:solidFill>
                  <a:schemeClr val="tx2"/>
                </a:solidFill>
              </a:defRPr>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Tree>
    <p:extLst>
      <p:ext uri="{BB962C8B-B14F-4D97-AF65-F5344CB8AC3E}">
        <p14:creationId xmlns:p14="http://schemas.microsoft.com/office/powerpoint/2010/main" val="177462157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3" pos="1595">
          <p15:clr>
            <a:srgbClr val="A4A3A4"/>
          </p15:clr>
        </p15:guide>
        <p15:guide id="4" pos="1753">
          <p15:clr>
            <a:srgbClr val="A4A3A4"/>
          </p15:clr>
        </p15:guide>
        <p15:guide id="5" pos="5927">
          <p15:clr>
            <a:srgbClr val="A4A3A4"/>
          </p15:clr>
        </p15:guide>
        <p15:guide id="6" pos="6085">
          <p15:clr>
            <a:srgbClr val="A4A3A4"/>
          </p15:clr>
        </p15:guide>
        <p15:guide id="7" orient="horz" pos="3294">
          <p15:clr>
            <a:srgbClr val="A4A3A4"/>
          </p15:clr>
        </p15:guide>
        <p15:guide id="8" orient="horz" pos="3203">
          <p15:clr>
            <a:srgbClr val="A4A3A4"/>
          </p15:clr>
        </p15:guide>
        <p15:guide id="9" pos="3046">
          <p15:clr>
            <a:srgbClr val="A4A3A4"/>
          </p15:clr>
        </p15:guide>
        <p15:guide id="10" pos="3205">
          <p15:clr>
            <a:srgbClr val="A4A3A4"/>
          </p15:clr>
        </p15:guide>
        <p15:guide id="11" pos="4475">
          <p15:clr>
            <a:srgbClr val="A4A3A4"/>
          </p15:clr>
        </p15:guide>
        <p15:guide id="12" pos="4634">
          <p15:clr>
            <a:srgbClr val="A4A3A4"/>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Five Topics with Key Message Purple">
    <p:bg>
      <p:bgPr>
        <a:gradFill>
          <a:gsLst>
            <a:gs pos="80000">
              <a:schemeClr val="accent5"/>
            </a:gs>
            <a:gs pos="10000">
              <a:schemeClr val="accent6"/>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51C43-B9E2-3742-B45A-D1651035572E}"/>
              </a:ext>
            </a:extLst>
          </p:cNvPr>
          <p:cNvSpPr>
            <a:spLocks noGrp="1"/>
          </p:cNvSpPr>
          <p:nvPr>
            <p:ph type="title" hasCustomPrompt="1"/>
          </p:nvPr>
        </p:nvSpPr>
        <p:spPr>
          <a:xfrm>
            <a:off x="515380" y="333375"/>
            <a:ext cx="11161240" cy="647701"/>
          </a:xfrm>
        </p:spPr>
        <p:txBody>
          <a:bodyPr/>
          <a:lstStyle>
            <a:lvl1pPr>
              <a:defRPr>
                <a:solidFill>
                  <a:schemeClr val="tx2"/>
                </a:solidFill>
              </a:defRPr>
            </a:lvl1pPr>
          </a:lstStyle>
          <a:p>
            <a:r>
              <a:rPr lang="en-US"/>
              <a:t>Click to edit master title style</a:t>
            </a:r>
          </a:p>
        </p:txBody>
      </p:sp>
      <p:sp>
        <p:nvSpPr>
          <p:cNvPr id="8" name="Rectangle 7">
            <a:extLst>
              <a:ext uri="{FF2B5EF4-FFF2-40B4-BE49-F238E27FC236}">
                <a16:creationId xmlns:a16="http://schemas.microsoft.com/office/drawing/2014/main" id="{5B426423-BFF0-2ECA-E6AA-5910B9F37179}"/>
              </a:ext>
            </a:extLst>
          </p:cNvPr>
          <p:cNvSpPr/>
          <p:nvPr userDrawn="1"/>
        </p:nvSpPr>
        <p:spPr>
          <a:xfrm>
            <a:off x="0" y="5229225"/>
            <a:ext cx="12192000" cy="16287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Text Placeholder 6">
            <a:extLst>
              <a:ext uri="{FF2B5EF4-FFF2-40B4-BE49-F238E27FC236}">
                <a16:creationId xmlns:a16="http://schemas.microsoft.com/office/drawing/2014/main" id="{D886AAE0-10A6-EDDA-62C2-5788956150B3}"/>
              </a:ext>
            </a:extLst>
          </p:cNvPr>
          <p:cNvSpPr>
            <a:spLocks noGrp="1"/>
          </p:cNvSpPr>
          <p:nvPr>
            <p:ph type="body" sz="quarter" idx="13" hasCustomPrompt="1"/>
          </p:nvPr>
        </p:nvSpPr>
        <p:spPr>
          <a:xfrm>
            <a:off x="0" y="5241851"/>
            <a:ext cx="12192000" cy="930349"/>
          </a:xfrm>
          <a:noFill/>
        </p:spPr>
        <p:txBody>
          <a:bodyPr anchor="ctr"/>
          <a:lstStyle>
            <a:lvl1pPr marL="0" indent="0" algn="ctr">
              <a:buNone/>
              <a:defRPr sz="2800" b="0">
                <a:solidFill>
                  <a:schemeClr val="accent1"/>
                </a:solidFill>
              </a:defRPr>
            </a:lvl1pPr>
            <a:lvl2pPr marL="268287" indent="0" algn="ctr">
              <a:buNone/>
              <a:defRPr sz="1600">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a:p>
            <a:pPr lvl="1"/>
            <a:r>
              <a:rPr lang="en-US"/>
              <a:t>Second level</a:t>
            </a:r>
          </a:p>
        </p:txBody>
      </p:sp>
      <p:sp>
        <p:nvSpPr>
          <p:cNvPr id="14" name="Text Placeholder 13">
            <a:extLst>
              <a:ext uri="{FF2B5EF4-FFF2-40B4-BE49-F238E27FC236}">
                <a16:creationId xmlns:a16="http://schemas.microsoft.com/office/drawing/2014/main" id="{69D069FF-6C8A-5B31-D1E0-989E34BE752C}"/>
              </a:ext>
            </a:extLst>
          </p:cNvPr>
          <p:cNvSpPr>
            <a:spLocks noGrp="1"/>
          </p:cNvSpPr>
          <p:nvPr>
            <p:ph type="body" sz="quarter" idx="37" hasCustomPrompt="1"/>
          </p:nvPr>
        </p:nvSpPr>
        <p:spPr>
          <a:xfrm>
            <a:off x="2782888" y="1193799"/>
            <a:ext cx="2022475" cy="3890963"/>
          </a:xfrm>
        </p:spPr>
        <p:txBody>
          <a:bodyPr>
            <a:normAutofit/>
          </a:bodyPr>
          <a:lstStyle>
            <a:lvl1pPr marL="0" indent="0">
              <a:spcAft>
                <a:spcPts val="300"/>
              </a:spcAft>
              <a:buNone/>
              <a:defRPr lang="en-US" sz="1600" b="0" i="0" kern="1200" dirty="0">
                <a:solidFill>
                  <a:schemeClr val="tx2"/>
                </a:solidFill>
                <a:latin typeface="+mj-lt"/>
                <a:ea typeface="Microsoft GothicNeo" panose="02000300000000000000" pitchFamily="2" charset="-127"/>
                <a:cs typeface="Microsoft Sans Serif" panose="020B0604020202020204" pitchFamily="34" charset="0"/>
              </a:defRPr>
            </a:lvl1pPr>
            <a:lvl2pPr marL="179388" indent="-169863">
              <a:tabLst/>
              <a:defRPr sz="1400">
                <a:solidFill>
                  <a:schemeClr val="tx2"/>
                </a:solidFill>
              </a:defRPr>
            </a:lvl2pPr>
            <a:lvl3pPr marL="358775" indent="-179388">
              <a:tabLst/>
              <a:defRPr sz="1200">
                <a:solidFill>
                  <a:schemeClr val="tx2"/>
                </a:solidFill>
              </a:defRPr>
            </a:lvl3pPr>
            <a:lvl4pPr marL="533400" indent="-174625">
              <a:tabLst/>
              <a:defRPr sz="1100">
                <a:solidFill>
                  <a:schemeClr val="tx2"/>
                </a:solidFill>
              </a:defRPr>
            </a:lvl4pPr>
            <a:lvl5pPr marL="720725" indent="-187325">
              <a:tabLst/>
              <a:defRPr sz="1100">
                <a:solidFill>
                  <a:schemeClr val="tx2"/>
                </a:solidFill>
              </a:defRPr>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15" name="Text Placeholder 13">
            <a:extLst>
              <a:ext uri="{FF2B5EF4-FFF2-40B4-BE49-F238E27FC236}">
                <a16:creationId xmlns:a16="http://schemas.microsoft.com/office/drawing/2014/main" id="{F5BA5569-4B1F-CA3D-1BEC-141C18ADABC8}"/>
              </a:ext>
            </a:extLst>
          </p:cNvPr>
          <p:cNvSpPr>
            <a:spLocks noGrp="1"/>
          </p:cNvSpPr>
          <p:nvPr>
            <p:ph type="body" sz="quarter" idx="39" hasCustomPrompt="1"/>
          </p:nvPr>
        </p:nvSpPr>
        <p:spPr>
          <a:xfrm>
            <a:off x="5081588" y="1193799"/>
            <a:ext cx="2022475" cy="3890963"/>
          </a:xfrm>
        </p:spPr>
        <p:txBody>
          <a:bodyPr>
            <a:normAutofit/>
          </a:bodyPr>
          <a:lstStyle>
            <a:lvl1pPr marL="0" indent="0">
              <a:spcAft>
                <a:spcPts val="300"/>
              </a:spcAft>
              <a:buNone/>
              <a:defRPr lang="en-US" sz="1600" b="0" i="0" kern="1200" dirty="0">
                <a:solidFill>
                  <a:schemeClr val="tx2"/>
                </a:solidFill>
                <a:latin typeface="+mj-lt"/>
                <a:ea typeface="Microsoft GothicNeo" panose="02000300000000000000" pitchFamily="2" charset="-127"/>
                <a:cs typeface="Microsoft Sans Serif" panose="020B0604020202020204" pitchFamily="34" charset="0"/>
              </a:defRPr>
            </a:lvl1pPr>
            <a:lvl2pPr marL="179388" indent="-169863">
              <a:tabLst/>
              <a:defRPr sz="1400">
                <a:solidFill>
                  <a:schemeClr val="tx2"/>
                </a:solidFill>
              </a:defRPr>
            </a:lvl2pPr>
            <a:lvl3pPr marL="358775" indent="-179388">
              <a:tabLst/>
              <a:defRPr sz="1200">
                <a:solidFill>
                  <a:schemeClr val="tx2"/>
                </a:solidFill>
              </a:defRPr>
            </a:lvl3pPr>
            <a:lvl4pPr marL="533400" indent="-174625">
              <a:tabLst/>
              <a:defRPr sz="1100">
                <a:solidFill>
                  <a:schemeClr val="tx2"/>
                </a:solidFill>
              </a:defRPr>
            </a:lvl4pPr>
            <a:lvl5pPr marL="720725" indent="-187325">
              <a:tabLst/>
              <a:defRPr sz="1100">
                <a:solidFill>
                  <a:schemeClr val="tx2"/>
                </a:solidFill>
              </a:defRPr>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16" name="Text Placeholder 13">
            <a:extLst>
              <a:ext uri="{FF2B5EF4-FFF2-40B4-BE49-F238E27FC236}">
                <a16:creationId xmlns:a16="http://schemas.microsoft.com/office/drawing/2014/main" id="{E319A8E3-5ADD-3288-5F1B-04C917B6854A}"/>
              </a:ext>
            </a:extLst>
          </p:cNvPr>
          <p:cNvSpPr>
            <a:spLocks noGrp="1"/>
          </p:cNvSpPr>
          <p:nvPr>
            <p:ph type="body" sz="quarter" idx="41" hasCustomPrompt="1"/>
          </p:nvPr>
        </p:nvSpPr>
        <p:spPr>
          <a:xfrm>
            <a:off x="7386638" y="1193799"/>
            <a:ext cx="2022475" cy="3890963"/>
          </a:xfrm>
        </p:spPr>
        <p:txBody>
          <a:bodyPr>
            <a:normAutofit/>
          </a:bodyPr>
          <a:lstStyle>
            <a:lvl1pPr marL="0" indent="0">
              <a:spcAft>
                <a:spcPts val="300"/>
              </a:spcAft>
              <a:buNone/>
              <a:defRPr lang="en-US" sz="1600" b="0" i="0" kern="1200" dirty="0">
                <a:solidFill>
                  <a:schemeClr val="tx2"/>
                </a:solidFill>
                <a:latin typeface="+mj-lt"/>
                <a:ea typeface="Microsoft GothicNeo" panose="02000300000000000000" pitchFamily="2" charset="-127"/>
                <a:cs typeface="Microsoft Sans Serif" panose="020B0604020202020204" pitchFamily="34" charset="0"/>
              </a:defRPr>
            </a:lvl1pPr>
            <a:lvl2pPr marL="179388" indent="-169863">
              <a:tabLst/>
              <a:defRPr sz="1400">
                <a:solidFill>
                  <a:schemeClr val="tx2"/>
                </a:solidFill>
              </a:defRPr>
            </a:lvl2pPr>
            <a:lvl3pPr marL="358775" indent="-179388">
              <a:tabLst/>
              <a:defRPr sz="1200">
                <a:solidFill>
                  <a:schemeClr val="tx2"/>
                </a:solidFill>
              </a:defRPr>
            </a:lvl3pPr>
            <a:lvl4pPr marL="533400" indent="-174625">
              <a:tabLst/>
              <a:defRPr sz="1100">
                <a:solidFill>
                  <a:schemeClr val="tx2"/>
                </a:solidFill>
              </a:defRPr>
            </a:lvl4pPr>
            <a:lvl5pPr marL="720725" indent="-187325">
              <a:tabLst/>
              <a:defRPr sz="1100">
                <a:solidFill>
                  <a:schemeClr val="tx2"/>
                </a:solidFill>
              </a:defRPr>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22" name="Text Placeholder 13">
            <a:extLst>
              <a:ext uri="{FF2B5EF4-FFF2-40B4-BE49-F238E27FC236}">
                <a16:creationId xmlns:a16="http://schemas.microsoft.com/office/drawing/2014/main" id="{9C7BB977-9162-C416-2FDC-FCFA7C91BF20}"/>
              </a:ext>
            </a:extLst>
          </p:cNvPr>
          <p:cNvSpPr>
            <a:spLocks noGrp="1"/>
          </p:cNvSpPr>
          <p:nvPr>
            <p:ph type="body" sz="quarter" idx="42" hasCustomPrompt="1"/>
          </p:nvPr>
        </p:nvSpPr>
        <p:spPr>
          <a:xfrm>
            <a:off x="9659938" y="1193799"/>
            <a:ext cx="2022475" cy="3890963"/>
          </a:xfrm>
        </p:spPr>
        <p:txBody>
          <a:bodyPr>
            <a:normAutofit/>
          </a:bodyPr>
          <a:lstStyle>
            <a:lvl1pPr marL="0" indent="0">
              <a:spcAft>
                <a:spcPts val="300"/>
              </a:spcAft>
              <a:buNone/>
              <a:defRPr lang="en-US" sz="1600" b="0" i="0" kern="1200" dirty="0">
                <a:solidFill>
                  <a:schemeClr val="tx2"/>
                </a:solidFill>
                <a:latin typeface="+mj-lt"/>
                <a:ea typeface="Microsoft GothicNeo" panose="02000300000000000000" pitchFamily="2" charset="-127"/>
                <a:cs typeface="Microsoft Sans Serif" panose="020B0604020202020204" pitchFamily="34" charset="0"/>
              </a:defRPr>
            </a:lvl1pPr>
            <a:lvl2pPr marL="179388" indent="-169863">
              <a:tabLst/>
              <a:defRPr sz="1400">
                <a:solidFill>
                  <a:schemeClr val="tx2"/>
                </a:solidFill>
              </a:defRPr>
            </a:lvl2pPr>
            <a:lvl3pPr marL="358775" indent="-179388">
              <a:tabLst/>
              <a:defRPr sz="1200">
                <a:solidFill>
                  <a:schemeClr val="tx2"/>
                </a:solidFill>
              </a:defRPr>
            </a:lvl3pPr>
            <a:lvl4pPr marL="533400" indent="-174625">
              <a:tabLst/>
              <a:defRPr sz="1100">
                <a:solidFill>
                  <a:schemeClr val="tx2"/>
                </a:solidFill>
              </a:defRPr>
            </a:lvl4pPr>
            <a:lvl5pPr marL="720725" indent="-187325">
              <a:tabLst/>
              <a:defRPr sz="1100">
                <a:solidFill>
                  <a:schemeClr val="tx2"/>
                </a:solidFill>
              </a:defRPr>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10" name="Footer Placeholder 4">
            <a:extLst>
              <a:ext uri="{FF2B5EF4-FFF2-40B4-BE49-F238E27FC236}">
                <a16:creationId xmlns:a16="http://schemas.microsoft.com/office/drawing/2014/main" id="{B7DAFBF4-2926-D131-3FCD-D3761CC09B67}"/>
              </a:ext>
            </a:extLst>
          </p:cNvPr>
          <p:cNvSpPr>
            <a:spLocks noGrp="1"/>
          </p:cNvSpPr>
          <p:nvPr>
            <p:ph type="ftr" sz="quarter" idx="11"/>
          </p:nvPr>
        </p:nvSpPr>
        <p:spPr>
          <a:xfrm>
            <a:off x="508001" y="6381750"/>
            <a:ext cx="6510637" cy="287610"/>
          </a:xfrm>
        </p:spPr>
        <p:txBody>
          <a:bodyPr/>
          <a:lstStyle>
            <a:lvl1pPr>
              <a:defRPr>
                <a:solidFill>
                  <a:schemeClr val="bg1">
                    <a:lumMod val="60000"/>
                    <a:lumOff val="40000"/>
                  </a:schemeClr>
                </a:solidFill>
              </a:defRPr>
            </a:lvl1pPr>
          </a:lstStyle>
          <a:p>
            <a:endParaRPr lang="en-US"/>
          </a:p>
        </p:txBody>
      </p:sp>
      <p:sp>
        <p:nvSpPr>
          <p:cNvPr id="3" name="Slide Number Placeholder 5">
            <a:extLst>
              <a:ext uri="{FF2B5EF4-FFF2-40B4-BE49-F238E27FC236}">
                <a16:creationId xmlns:a16="http://schemas.microsoft.com/office/drawing/2014/main" id="{3AB6E546-4601-43F7-E166-719D1AEA2CBE}"/>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rgbClr val="7E92AE"/>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4" name="TextBox 3">
            <a:extLst>
              <a:ext uri="{FF2B5EF4-FFF2-40B4-BE49-F238E27FC236}">
                <a16:creationId xmlns:a16="http://schemas.microsoft.com/office/drawing/2014/main" id="{40C50180-4B7D-0C6B-F48A-6793B3AC85E0}"/>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rgbClr val="7E92AE"/>
                </a:solidFill>
              </a:rPr>
              <a:t>Confidential – Qualcomm Technologies, Inc. and/or its affiliated companies – May Contain Trade Secrets</a:t>
            </a:r>
          </a:p>
        </p:txBody>
      </p:sp>
      <p:sp>
        <p:nvSpPr>
          <p:cNvPr id="5" name="Text Placeholder 13">
            <a:extLst>
              <a:ext uri="{FF2B5EF4-FFF2-40B4-BE49-F238E27FC236}">
                <a16:creationId xmlns:a16="http://schemas.microsoft.com/office/drawing/2014/main" id="{ADBE9ED8-E6E1-47B2-6AA4-DF2BB3703345}"/>
              </a:ext>
            </a:extLst>
          </p:cNvPr>
          <p:cNvSpPr>
            <a:spLocks noGrp="1"/>
          </p:cNvSpPr>
          <p:nvPr>
            <p:ph type="body" sz="quarter" idx="43" hasCustomPrompt="1"/>
          </p:nvPr>
        </p:nvSpPr>
        <p:spPr>
          <a:xfrm>
            <a:off x="515380" y="1193799"/>
            <a:ext cx="2022475" cy="3890963"/>
          </a:xfrm>
        </p:spPr>
        <p:txBody>
          <a:bodyPr>
            <a:normAutofit/>
          </a:bodyPr>
          <a:lstStyle>
            <a:lvl1pPr marL="0" indent="0">
              <a:spcAft>
                <a:spcPts val="300"/>
              </a:spcAft>
              <a:buNone/>
              <a:defRPr lang="en-US" sz="1600" b="0" i="0" kern="1200" dirty="0">
                <a:solidFill>
                  <a:schemeClr val="tx2"/>
                </a:solidFill>
                <a:latin typeface="+mj-lt"/>
                <a:ea typeface="Microsoft GothicNeo" panose="02000300000000000000" pitchFamily="2" charset="-127"/>
                <a:cs typeface="Microsoft Sans Serif" panose="020B0604020202020204" pitchFamily="34" charset="0"/>
              </a:defRPr>
            </a:lvl1pPr>
            <a:lvl2pPr marL="179388" indent="-169863">
              <a:tabLst/>
              <a:defRPr sz="1400">
                <a:solidFill>
                  <a:schemeClr val="tx2"/>
                </a:solidFill>
              </a:defRPr>
            </a:lvl2pPr>
            <a:lvl3pPr marL="358775" indent="-179388">
              <a:tabLst/>
              <a:defRPr sz="1200">
                <a:solidFill>
                  <a:schemeClr val="tx2"/>
                </a:solidFill>
              </a:defRPr>
            </a:lvl3pPr>
            <a:lvl4pPr marL="533400" indent="-174625">
              <a:tabLst/>
              <a:defRPr sz="1100">
                <a:solidFill>
                  <a:schemeClr val="tx2"/>
                </a:solidFill>
              </a:defRPr>
            </a:lvl4pPr>
            <a:lvl5pPr marL="720725" indent="-187325">
              <a:tabLst/>
              <a:defRPr sz="1100">
                <a:solidFill>
                  <a:schemeClr val="tx2"/>
                </a:solidFill>
              </a:defRPr>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Tree>
    <p:extLst>
      <p:ext uri="{BB962C8B-B14F-4D97-AF65-F5344CB8AC3E}">
        <p14:creationId xmlns:p14="http://schemas.microsoft.com/office/powerpoint/2010/main" val="348151910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3" pos="1595">
          <p15:clr>
            <a:srgbClr val="A4A3A4"/>
          </p15:clr>
        </p15:guide>
        <p15:guide id="4" pos="1753">
          <p15:clr>
            <a:srgbClr val="A4A3A4"/>
          </p15:clr>
        </p15:guide>
        <p15:guide id="5" pos="5927">
          <p15:clr>
            <a:srgbClr val="A4A3A4"/>
          </p15:clr>
        </p15:guide>
        <p15:guide id="6" pos="6085">
          <p15:clr>
            <a:srgbClr val="A4A3A4"/>
          </p15:clr>
        </p15:guide>
        <p15:guide id="7" orient="horz" pos="3294">
          <p15:clr>
            <a:srgbClr val="A4A3A4"/>
          </p15:clr>
        </p15:guide>
        <p15:guide id="8" orient="horz" pos="3203">
          <p15:clr>
            <a:srgbClr val="A4A3A4"/>
          </p15:clr>
        </p15:guide>
        <p15:guide id="9" pos="3046">
          <p15:clr>
            <a:srgbClr val="A4A3A4"/>
          </p15:clr>
        </p15:guide>
        <p15:guide id="10" pos="3205">
          <p15:clr>
            <a:srgbClr val="A4A3A4"/>
          </p15:clr>
        </p15:guide>
        <p15:guide id="11" pos="4475">
          <p15:clr>
            <a:srgbClr val="A4A3A4"/>
          </p15:clr>
        </p15:guide>
        <p15:guide id="12" pos="4634">
          <p15:clr>
            <a:srgbClr val="A4A3A4"/>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50/50 Re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0FA1FF-B9BB-4FB7-FEF1-F702DBFCFE7B}"/>
              </a:ext>
            </a:extLst>
          </p:cNvPr>
          <p:cNvSpPr/>
          <p:nvPr userDrawn="1"/>
        </p:nvSpPr>
        <p:spPr>
          <a:xfrm>
            <a:off x="6096000" y="0"/>
            <a:ext cx="6096000" cy="6858000"/>
          </a:xfrm>
          <a:prstGeom prst="rect">
            <a:avLst/>
          </a:prstGeom>
          <a:gradFill>
            <a:gsLst>
              <a:gs pos="80000">
                <a:schemeClr val="accent2"/>
              </a:gs>
              <a:gs pos="10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CA"/>
          </a:p>
        </p:txBody>
      </p:sp>
      <p:sp>
        <p:nvSpPr>
          <p:cNvPr id="3" name="Content Placeholder 2">
            <a:extLst>
              <a:ext uri="{FF2B5EF4-FFF2-40B4-BE49-F238E27FC236}">
                <a16:creationId xmlns:a16="http://schemas.microsoft.com/office/drawing/2014/main" id="{4EF14722-316C-5D4F-AA61-BB1581941B66}"/>
              </a:ext>
            </a:extLst>
          </p:cNvPr>
          <p:cNvSpPr>
            <a:spLocks noGrp="1"/>
          </p:cNvSpPr>
          <p:nvPr>
            <p:ph idx="1" hasCustomPrompt="1"/>
          </p:nvPr>
        </p:nvSpPr>
        <p:spPr>
          <a:xfrm>
            <a:off x="515380" y="1196975"/>
            <a:ext cx="5293283" cy="496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8">
            <a:extLst>
              <a:ext uri="{FF2B5EF4-FFF2-40B4-BE49-F238E27FC236}">
                <a16:creationId xmlns:a16="http://schemas.microsoft.com/office/drawing/2014/main" id="{60A4D5D0-ECDC-F905-8122-5711983D820B}"/>
              </a:ext>
            </a:extLst>
          </p:cNvPr>
          <p:cNvSpPr>
            <a:spLocks noGrp="1"/>
          </p:cNvSpPr>
          <p:nvPr>
            <p:ph type="title" hasCustomPrompt="1"/>
          </p:nvPr>
        </p:nvSpPr>
        <p:spPr>
          <a:xfrm>
            <a:off x="515380" y="333957"/>
            <a:ext cx="5291531" cy="647119"/>
          </a:xfrm>
        </p:spPr>
        <p:txBody>
          <a:bodyPr/>
          <a:lstStyle/>
          <a:p>
            <a:r>
              <a:rPr lang="en-US"/>
              <a:t>Click to edit master title style</a:t>
            </a:r>
            <a:endParaRPr lang="en-CA"/>
          </a:p>
        </p:txBody>
      </p:sp>
      <p:sp>
        <p:nvSpPr>
          <p:cNvPr id="5" name="Footer Placeholder 4">
            <a:extLst>
              <a:ext uri="{FF2B5EF4-FFF2-40B4-BE49-F238E27FC236}">
                <a16:creationId xmlns:a16="http://schemas.microsoft.com/office/drawing/2014/main" id="{4E15056D-51CB-D0F3-D3AC-AC472481CDCA}"/>
              </a:ext>
            </a:extLst>
          </p:cNvPr>
          <p:cNvSpPr>
            <a:spLocks noGrp="1"/>
          </p:cNvSpPr>
          <p:nvPr>
            <p:ph type="ftr" sz="quarter" idx="11"/>
          </p:nvPr>
        </p:nvSpPr>
        <p:spPr>
          <a:xfrm>
            <a:off x="508001" y="6381750"/>
            <a:ext cx="5307583" cy="287610"/>
          </a:xfrm>
        </p:spPr>
        <p:txBody>
          <a:bodyPr/>
          <a:lstStyle>
            <a:lvl1pPr>
              <a:defRPr>
                <a:solidFill>
                  <a:schemeClr val="tx1">
                    <a:lumMod val="60000"/>
                    <a:lumOff val="40000"/>
                  </a:schemeClr>
                </a:solidFill>
              </a:defRPr>
            </a:lvl1pPr>
          </a:lstStyle>
          <a:p>
            <a:endParaRPr lang="en-US"/>
          </a:p>
        </p:txBody>
      </p:sp>
      <p:sp>
        <p:nvSpPr>
          <p:cNvPr id="13" name="Text Placeholder 3">
            <a:extLst>
              <a:ext uri="{FF2B5EF4-FFF2-40B4-BE49-F238E27FC236}">
                <a16:creationId xmlns:a16="http://schemas.microsoft.com/office/drawing/2014/main" id="{DF8C58F4-5E09-1827-6082-9EE82B7438FC}"/>
              </a:ext>
            </a:extLst>
          </p:cNvPr>
          <p:cNvSpPr>
            <a:spLocks noGrp="1"/>
          </p:cNvSpPr>
          <p:nvPr>
            <p:ph type="body" sz="half" idx="2" hasCustomPrompt="1"/>
          </p:nvPr>
        </p:nvSpPr>
        <p:spPr>
          <a:xfrm>
            <a:off x="6376988" y="333375"/>
            <a:ext cx="5307012" cy="644525"/>
          </a:xfrm>
        </p:spPr>
        <p:txBody>
          <a:bodyPr rIns="0" anchor="t">
            <a:noAutofit/>
          </a:bodyPr>
          <a:lstStyle>
            <a:lvl1pPr marL="0" indent="0">
              <a:buNone/>
              <a:defRPr sz="2800" spc="-4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4" name="Content Placeholder 2">
            <a:extLst>
              <a:ext uri="{FF2B5EF4-FFF2-40B4-BE49-F238E27FC236}">
                <a16:creationId xmlns:a16="http://schemas.microsoft.com/office/drawing/2014/main" id="{5FBA12C8-4829-4FDB-6A5E-51B189F0D427}"/>
              </a:ext>
            </a:extLst>
          </p:cNvPr>
          <p:cNvSpPr>
            <a:spLocks noGrp="1"/>
          </p:cNvSpPr>
          <p:nvPr>
            <p:ph idx="13" hasCustomPrompt="1"/>
          </p:nvPr>
        </p:nvSpPr>
        <p:spPr>
          <a:xfrm>
            <a:off x="6384032" y="1196975"/>
            <a:ext cx="5293283" cy="4968875"/>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5">
            <a:extLst>
              <a:ext uri="{FF2B5EF4-FFF2-40B4-BE49-F238E27FC236}">
                <a16:creationId xmlns:a16="http://schemas.microsoft.com/office/drawing/2014/main" id="{6A57780B-96C0-714F-B636-590966F0FA5B}"/>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bg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7" name="TextBox 6">
            <a:extLst>
              <a:ext uri="{FF2B5EF4-FFF2-40B4-BE49-F238E27FC236}">
                <a16:creationId xmlns:a16="http://schemas.microsoft.com/office/drawing/2014/main" id="{45916C69-5991-BA3E-890E-372EF49D2489}"/>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bg2"/>
                </a:solidFill>
              </a:rPr>
              <a:t>Confidential – Qualcomm Technologies, Inc. and/or its affiliated companies – May Contain Trade Secrets</a:t>
            </a:r>
          </a:p>
        </p:txBody>
      </p:sp>
    </p:spTree>
    <p:extLst>
      <p:ext uri="{BB962C8B-B14F-4D97-AF65-F5344CB8AC3E}">
        <p14:creationId xmlns:p14="http://schemas.microsoft.com/office/powerpoint/2010/main" val="423563967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50/50 Blue">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0FA1FF-B9BB-4FB7-FEF1-F702DBFCFE7B}"/>
              </a:ext>
            </a:extLst>
          </p:cNvPr>
          <p:cNvSpPr/>
          <p:nvPr userDrawn="1"/>
        </p:nvSpPr>
        <p:spPr>
          <a:xfrm>
            <a:off x="6096000" y="0"/>
            <a:ext cx="6096000" cy="6858000"/>
          </a:xfrm>
          <a:prstGeom prst="rect">
            <a:avLst/>
          </a:prstGeom>
          <a:gradFill>
            <a:gsLst>
              <a:gs pos="80000">
                <a:schemeClr val="accent3"/>
              </a:gs>
              <a:gs pos="10000">
                <a:schemeClr val="accent4"/>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CA"/>
          </a:p>
        </p:txBody>
      </p:sp>
      <p:sp>
        <p:nvSpPr>
          <p:cNvPr id="7" name="Title 8">
            <a:extLst>
              <a:ext uri="{FF2B5EF4-FFF2-40B4-BE49-F238E27FC236}">
                <a16:creationId xmlns:a16="http://schemas.microsoft.com/office/drawing/2014/main" id="{E0DD1971-7871-357D-64F2-0A03E52FBEBA}"/>
              </a:ext>
            </a:extLst>
          </p:cNvPr>
          <p:cNvSpPr>
            <a:spLocks noGrp="1"/>
          </p:cNvSpPr>
          <p:nvPr>
            <p:ph type="title" hasCustomPrompt="1"/>
          </p:nvPr>
        </p:nvSpPr>
        <p:spPr>
          <a:xfrm>
            <a:off x="515380" y="333957"/>
            <a:ext cx="5291531" cy="647119"/>
          </a:xfrm>
        </p:spPr>
        <p:txBody>
          <a:bodyPr/>
          <a:lstStyle/>
          <a:p>
            <a:r>
              <a:rPr lang="en-US"/>
              <a:t>Click to edit master title style</a:t>
            </a:r>
            <a:endParaRPr lang="en-CA"/>
          </a:p>
        </p:txBody>
      </p:sp>
      <p:sp>
        <p:nvSpPr>
          <p:cNvPr id="13" name="Content Placeholder 2">
            <a:extLst>
              <a:ext uri="{FF2B5EF4-FFF2-40B4-BE49-F238E27FC236}">
                <a16:creationId xmlns:a16="http://schemas.microsoft.com/office/drawing/2014/main" id="{7B5EBECC-3E11-4A8E-6457-2CDA415C8D98}"/>
              </a:ext>
            </a:extLst>
          </p:cNvPr>
          <p:cNvSpPr>
            <a:spLocks noGrp="1"/>
          </p:cNvSpPr>
          <p:nvPr>
            <p:ph idx="1" hasCustomPrompt="1"/>
          </p:nvPr>
        </p:nvSpPr>
        <p:spPr>
          <a:xfrm>
            <a:off x="515380" y="1196975"/>
            <a:ext cx="5293283" cy="496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4">
            <a:extLst>
              <a:ext uri="{FF2B5EF4-FFF2-40B4-BE49-F238E27FC236}">
                <a16:creationId xmlns:a16="http://schemas.microsoft.com/office/drawing/2014/main" id="{BD41A709-95AD-A665-DEC1-4ED658B79AE5}"/>
              </a:ext>
            </a:extLst>
          </p:cNvPr>
          <p:cNvSpPr>
            <a:spLocks noGrp="1"/>
          </p:cNvSpPr>
          <p:nvPr>
            <p:ph type="ftr" sz="quarter" idx="11"/>
          </p:nvPr>
        </p:nvSpPr>
        <p:spPr>
          <a:xfrm>
            <a:off x="508001" y="6381750"/>
            <a:ext cx="5307583" cy="287610"/>
          </a:xfrm>
        </p:spPr>
        <p:txBody>
          <a:bodyPr/>
          <a:lstStyle>
            <a:lvl1pPr>
              <a:defRPr>
                <a:solidFill>
                  <a:schemeClr val="tx1">
                    <a:lumMod val="60000"/>
                    <a:lumOff val="40000"/>
                  </a:schemeClr>
                </a:solidFill>
              </a:defRPr>
            </a:lvl1pPr>
          </a:lstStyle>
          <a:p>
            <a:endParaRPr lang="en-US"/>
          </a:p>
        </p:txBody>
      </p:sp>
      <p:sp>
        <p:nvSpPr>
          <p:cNvPr id="18" name="Text Placeholder 3">
            <a:extLst>
              <a:ext uri="{FF2B5EF4-FFF2-40B4-BE49-F238E27FC236}">
                <a16:creationId xmlns:a16="http://schemas.microsoft.com/office/drawing/2014/main" id="{9EB80BBF-B94E-C088-61EE-732873FC5E6A}"/>
              </a:ext>
            </a:extLst>
          </p:cNvPr>
          <p:cNvSpPr>
            <a:spLocks noGrp="1"/>
          </p:cNvSpPr>
          <p:nvPr>
            <p:ph type="body" sz="half" idx="2" hasCustomPrompt="1"/>
          </p:nvPr>
        </p:nvSpPr>
        <p:spPr>
          <a:xfrm>
            <a:off x="6376988" y="333375"/>
            <a:ext cx="5307012" cy="644525"/>
          </a:xfrm>
        </p:spPr>
        <p:txBody>
          <a:bodyPr rIns="0" anchor="t">
            <a:noAutofit/>
          </a:bodyPr>
          <a:lstStyle>
            <a:lvl1pPr marL="0" indent="0">
              <a:buNone/>
              <a:defRPr sz="2800" spc="-4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9" name="Content Placeholder 2">
            <a:extLst>
              <a:ext uri="{FF2B5EF4-FFF2-40B4-BE49-F238E27FC236}">
                <a16:creationId xmlns:a16="http://schemas.microsoft.com/office/drawing/2014/main" id="{A6B3F4A5-E687-65FA-2D76-00483E7653AF}"/>
              </a:ext>
            </a:extLst>
          </p:cNvPr>
          <p:cNvSpPr>
            <a:spLocks noGrp="1"/>
          </p:cNvSpPr>
          <p:nvPr>
            <p:ph idx="13" hasCustomPrompt="1"/>
          </p:nvPr>
        </p:nvSpPr>
        <p:spPr>
          <a:xfrm>
            <a:off x="6384032" y="1196975"/>
            <a:ext cx="5293283" cy="4968875"/>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5">
            <a:extLst>
              <a:ext uri="{FF2B5EF4-FFF2-40B4-BE49-F238E27FC236}">
                <a16:creationId xmlns:a16="http://schemas.microsoft.com/office/drawing/2014/main" id="{BD88517B-6ECB-CA64-D510-05C09D5418FD}"/>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bg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3" name="TextBox 2">
            <a:extLst>
              <a:ext uri="{FF2B5EF4-FFF2-40B4-BE49-F238E27FC236}">
                <a16:creationId xmlns:a16="http://schemas.microsoft.com/office/drawing/2014/main" id="{86380A59-AE4D-9136-552D-B395A0AD0881}"/>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bg2"/>
                </a:solidFill>
              </a:rPr>
              <a:t>Confidential – Qualcomm Technologies, Inc. and/or its affiliated companies – May Contain Trade Secrets</a:t>
            </a:r>
          </a:p>
        </p:txBody>
      </p:sp>
    </p:spTree>
    <p:extLst>
      <p:ext uri="{BB962C8B-B14F-4D97-AF65-F5344CB8AC3E}">
        <p14:creationId xmlns:p14="http://schemas.microsoft.com/office/powerpoint/2010/main" val="359136809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50/50 Purple">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0FA1FF-B9BB-4FB7-FEF1-F702DBFCFE7B}"/>
              </a:ext>
            </a:extLst>
          </p:cNvPr>
          <p:cNvSpPr/>
          <p:nvPr userDrawn="1"/>
        </p:nvSpPr>
        <p:spPr>
          <a:xfrm>
            <a:off x="6096000" y="0"/>
            <a:ext cx="6096000" cy="6858000"/>
          </a:xfrm>
          <a:prstGeom prst="rect">
            <a:avLst/>
          </a:prstGeom>
          <a:gradFill>
            <a:gsLst>
              <a:gs pos="80000">
                <a:schemeClr val="accent5"/>
              </a:gs>
              <a:gs pos="10000">
                <a:schemeClr val="accent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CA"/>
          </a:p>
        </p:txBody>
      </p:sp>
      <p:sp>
        <p:nvSpPr>
          <p:cNvPr id="7" name="Title 8">
            <a:extLst>
              <a:ext uri="{FF2B5EF4-FFF2-40B4-BE49-F238E27FC236}">
                <a16:creationId xmlns:a16="http://schemas.microsoft.com/office/drawing/2014/main" id="{E5FBDDE8-D77A-9DFD-488E-2CC999E3E082}"/>
              </a:ext>
            </a:extLst>
          </p:cNvPr>
          <p:cNvSpPr>
            <a:spLocks noGrp="1"/>
          </p:cNvSpPr>
          <p:nvPr>
            <p:ph type="title" hasCustomPrompt="1"/>
          </p:nvPr>
        </p:nvSpPr>
        <p:spPr>
          <a:xfrm>
            <a:off x="515380" y="333957"/>
            <a:ext cx="5291531" cy="647119"/>
          </a:xfrm>
        </p:spPr>
        <p:txBody>
          <a:bodyPr/>
          <a:lstStyle/>
          <a:p>
            <a:r>
              <a:rPr lang="en-US"/>
              <a:t>Click to edit master title style</a:t>
            </a:r>
            <a:endParaRPr lang="en-CA"/>
          </a:p>
        </p:txBody>
      </p:sp>
      <p:sp>
        <p:nvSpPr>
          <p:cNvPr id="10" name="Text Placeholder 3">
            <a:extLst>
              <a:ext uri="{FF2B5EF4-FFF2-40B4-BE49-F238E27FC236}">
                <a16:creationId xmlns:a16="http://schemas.microsoft.com/office/drawing/2014/main" id="{3DBBEB8C-86B6-32C2-6D9A-FEFCC85382BD}"/>
              </a:ext>
            </a:extLst>
          </p:cNvPr>
          <p:cNvSpPr>
            <a:spLocks noGrp="1"/>
          </p:cNvSpPr>
          <p:nvPr>
            <p:ph type="body" sz="half" idx="2" hasCustomPrompt="1"/>
          </p:nvPr>
        </p:nvSpPr>
        <p:spPr>
          <a:xfrm>
            <a:off x="6376988" y="333375"/>
            <a:ext cx="5307012" cy="644525"/>
          </a:xfrm>
        </p:spPr>
        <p:txBody>
          <a:bodyPr rIns="0" anchor="t">
            <a:noAutofit/>
          </a:bodyPr>
          <a:lstStyle>
            <a:lvl1pPr marL="0" indent="0">
              <a:buNone/>
              <a:defRPr sz="2800" spc="-4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Content Placeholder 2">
            <a:extLst>
              <a:ext uri="{FF2B5EF4-FFF2-40B4-BE49-F238E27FC236}">
                <a16:creationId xmlns:a16="http://schemas.microsoft.com/office/drawing/2014/main" id="{DF5D7178-97E7-0C94-71EB-3BE7E35D3683}"/>
              </a:ext>
            </a:extLst>
          </p:cNvPr>
          <p:cNvSpPr>
            <a:spLocks noGrp="1"/>
          </p:cNvSpPr>
          <p:nvPr>
            <p:ph idx="1" hasCustomPrompt="1"/>
          </p:nvPr>
        </p:nvSpPr>
        <p:spPr>
          <a:xfrm>
            <a:off x="515380" y="1196975"/>
            <a:ext cx="5293283" cy="4968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A6D65C0F-C876-4824-776B-1ED07AAB55D5}"/>
              </a:ext>
            </a:extLst>
          </p:cNvPr>
          <p:cNvSpPr>
            <a:spLocks noGrp="1"/>
          </p:cNvSpPr>
          <p:nvPr>
            <p:ph idx="13" hasCustomPrompt="1"/>
          </p:nvPr>
        </p:nvSpPr>
        <p:spPr>
          <a:xfrm>
            <a:off x="6384032" y="1196975"/>
            <a:ext cx="5293283" cy="4968875"/>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4">
            <a:extLst>
              <a:ext uri="{FF2B5EF4-FFF2-40B4-BE49-F238E27FC236}">
                <a16:creationId xmlns:a16="http://schemas.microsoft.com/office/drawing/2014/main" id="{DC4B815D-BCD3-860C-C804-ADADF68C2AD2}"/>
              </a:ext>
            </a:extLst>
          </p:cNvPr>
          <p:cNvSpPr>
            <a:spLocks noGrp="1"/>
          </p:cNvSpPr>
          <p:nvPr>
            <p:ph type="ftr" sz="quarter" idx="11"/>
          </p:nvPr>
        </p:nvSpPr>
        <p:spPr>
          <a:xfrm>
            <a:off x="508001" y="6381750"/>
            <a:ext cx="5307583" cy="287610"/>
          </a:xfrm>
        </p:spPr>
        <p:txBody>
          <a:bodyPr/>
          <a:lstStyle>
            <a:lvl1pPr>
              <a:defRPr>
                <a:solidFill>
                  <a:schemeClr val="tx1">
                    <a:lumMod val="60000"/>
                    <a:lumOff val="40000"/>
                  </a:schemeClr>
                </a:solidFill>
              </a:defRPr>
            </a:lvl1pPr>
          </a:lstStyle>
          <a:p>
            <a:endParaRPr lang="en-US"/>
          </a:p>
        </p:txBody>
      </p:sp>
      <p:sp>
        <p:nvSpPr>
          <p:cNvPr id="5" name="Slide Number Placeholder 5">
            <a:extLst>
              <a:ext uri="{FF2B5EF4-FFF2-40B4-BE49-F238E27FC236}">
                <a16:creationId xmlns:a16="http://schemas.microsoft.com/office/drawing/2014/main" id="{4A441725-AABB-55CD-2672-BE70FFB7A758}"/>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bg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6" name="TextBox 5">
            <a:extLst>
              <a:ext uri="{FF2B5EF4-FFF2-40B4-BE49-F238E27FC236}">
                <a16:creationId xmlns:a16="http://schemas.microsoft.com/office/drawing/2014/main" id="{041746CB-9594-5146-A165-380E342496AA}"/>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bg2"/>
                </a:solidFill>
              </a:rPr>
              <a:t>Confidential – Qualcomm Technologies, Inc. and/or its affiliated companies – May Contain Trade Secrets</a:t>
            </a:r>
          </a:p>
        </p:txBody>
      </p:sp>
    </p:spTree>
    <p:extLst>
      <p:ext uri="{BB962C8B-B14F-4D97-AF65-F5344CB8AC3E}">
        <p14:creationId xmlns:p14="http://schemas.microsoft.com/office/powerpoint/2010/main" val="283979944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Product Hightlights Red">
    <p:bg>
      <p:bgPr>
        <a:gradFill>
          <a:gsLst>
            <a:gs pos="80000">
              <a:schemeClr val="accent2"/>
            </a:gs>
            <a:gs pos="10000">
              <a:srgbClr val="E11224"/>
            </a:gs>
          </a:gsLst>
          <a:lin ang="5400000" scaled="0"/>
        </a:gra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0760D52-AFAC-CE4D-DF57-9E5EC2DB7E76}"/>
              </a:ext>
            </a:extLst>
          </p:cNvPr>
          <p:cNvSpPr>
            <a:spLocks noGrp="1"/>
          </p:cNvSpPr>
          <p:nvPr>
            <p:ph type="ftr" sz="quarter" idx="14"/>
          </p:nvPr>
        </p:nvSpPr>
        <p:spPr/>
        <p:txBody>
          <a:bodyPr/>
          <a:lstStyle>
            <a:lvl1pPr>
              <a:defRPr>
                <a:solidFill>
                  <a:schemeClr val="tx2"/>
                </a:solidFill>
              </a:defRPr>
            </a:lvl1pPr>
          </a:lstStyle>
          <a:p>
            <a:endParaRPr lang="en-US"/>
          </a:p>
        </p:txBody>
      </p:sp>
      <p:sp>
        <p:nvSpPr>
          <p:cNvPr id="7" name="Picture Placeholder 8">
            <a:extLst>
              <a:ext uri="{FF2B5EF4-FFF2-40B4-BE49-F238E27FC236}">
                <a16:creationId xmlns:a16="http://schemas.microsoft.com/office/drawing/2014/main" id="{42CFE31E-9137-3667-8CCD-BA9AD5A993AE}"/>
              </a:ext>
            </a:extLst>
          </p:cNvPr>
          <p:cNvSpPr>
            <a:spLocks noGrp="1"/>
          </p:cNvSpPr>
          <p:nvPr>
            <p:ph type="pic" sz="quarter" idx="13"/>
          </p:nvPr>
        </p:nvSpPr>
        <p:spPr>
          <a:xfrm>
            <a:off x="6096001" y="663315"/>
            <a:ext cx="5584824" cy="5508886"/>
          </a:xfrm>
          <a:noFill/>
        </p:spPr>
        <p:txBody>
          <a:bodyPr anchor="ctr">
            <a:normAutofit/>
          </a:bodyPr>
          <a:lstStyle>
            <a:lvl1pPr marL="0" indent="0" algn="ctr">
              <a:buNone/>
              <a:defRPr sz="1600" cap="none" baseline="0">
                <a:solidFill>
                  <a:schemeClr val="tx2"/>
                </a:solidFill>
              </a:defRPr>
            </a:lvl1pPr>
          </a:lstStyle>
          <a:p>
            <a:r>
              <a:rPr lang="en-US"/>
              <a:t>Click icon to add picture</a:t>
            </a:r>
            <a:endParaRPr lang="en-CA"/>
          </a:p>
        </p:txBody>
      </p:sp>
      <p:sp>
        <p:nvSpPr>
          <p:cNvPr id="8" name="Title 1">
            <a:extLst>
              <a:ext uri="{FF2B5EF4-FFF2-40B4-BE49-F238E27FC236}">
                <a16:creationId xmlns:a16="http://schemas.microsoft.com/office/drawing/2014/main" id="{5FFA98BE-ECDB-0DB8-8830-3058A108C4A1}"/>
              </a:ext>
            </a:extLst>
          </p:cNvPr>
          <p:cNvSpPr>
            <a:spLocks noGrp="1"/>
          </p:cNvSpPr>
          <p:nvPr>
            <p:ph type="title" hasCustomPrompt="1"/>
          </p:nvPr>
        </p:nvSpPr>
        <p:spPr>
          <a:xfrm>
            <a:off x="511175" y="685800"/>
            <a:ext cx="5205150" cy="5486400"/>
          </a:xfrm>
        </p:spPr>
        <p:txBody>
          <a:bodyPr anchor="ctr"/>
          <a:lstStyle>
            <a:lvl1pPr>
              <a:defRPr sz="4800" b="0" cap="all" baseline="0">
                <a:solidFill>
                  <a:schemeClr val="tx2"/>
                </a:solidFill>
              </a:defRPr>
            </a:lvl1pPr>
          </a:lstStyle>
          <a:p>
            <a:r>
              <a:rPr lang="en-US"/>
              <a:t>CLICK TO EDIT MASTER TITLE STYLE</a:t>
            </a:r>
          </a:p>
        </p:txBody>
      </p:sp>
      <p:sp>
        <p:nvSpPr>
          <p:cNvPr id="11" name="Slide Number Placeholder 5">
            <a:extLst>
              <a:ext uri="{FF2B5EF4-FFF2-40B4-BE49-F238E27FC236}">
                <a16:creationId xmlns:a16="http://schemas.microsoft.com/office/drawing/2014/main" id="{2D91E00E-2462-4F88-7EE9-D4B285BD95BB}"/>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12" name="TextBox 11">
            <a:extLst>
              <a:ext uri="{FF2B5EF4-FFF2-40B4-BE49-F238E27FC236}">
                <a16:creationId xmlns:a16="http://schemas.microsoft.com/office/drawing/2014/main" id="{DAB29461-B636-27E8-E1D6-B88E2B9307EB}"/>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2"/>
                </a:solidFill>
              </a:rPr>
              <a:t>Confidential – Qualcomm Technologies, Inc. and/or its affiliated companies – May Contain Trade Secrets</a:t>
            </a:r>
          </a:p>
        </p:txBody>
      </p:sp>
    </p:spTree>
    <p:extLst>
      <p:ext uri="{BB962C8B-B14F-4D97-AF65-F5344CB8AC3E}">
        <p14:creationId xmlns:p14="http://schemas.microsoft.com/office/powerpoint/2010/main" val="4166794767"/>
      </p:ext>
    </p:extLst>
  </p:cSld>
  <p:clrMapOvr>
    <a:overrideClrMapping bg1="dk1" tx1="lt1" bg2="dk2" tx2="lt2" accent1="accent1" accent2="accent2" accent3="accent3" accent4="accent4" accent5="accent5" accent6="accent6" hlink="hlink" folHlink="folHlink"/>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Product Hightlights Blue">
    <p:bg>
      <p:bgPr>
        <a:gradFill>
          <a:gsLst>
            <a:gs pos="80000">
              <a:schemeClr val="accent3"/>
            </a:gs>
            <a:gs pos="10000">
              <a:schemeClr val="accent4"/>
            </a:gs>
          </a:gsLst>
          <a:lin ang="5400000" scaled="0"/>
        </a:gradFill>
        <a:effectLst/>
      </p:bgPr>
    </p:bg>
    <p:spTree>
      <p:nvGrpSpPr>
        <p:cNvPr id="1" name=""/>
        <p:cNvGrpSpPr/>
        <p:nvPr/>
      </p:nvGrpSpPr>
      <p:grpSpPr>
        <a:xfrm>
          <a:off x="0" y="0"/>
          <a:ext cx="0" cy="0"/>
          <a:chOff x="0" y="0"/>
          <a:chExt cx="0" cy="0"/>
        </a:xfrm>
      </p:grpSpPr>
      <p:sp>
        <p:nvSpPr>
          <p:cNvPr id="5" name="Footer Placeholder 2">
            <a:extLst>
              <a:ext uri="{FF2B5EF4-FFF2-40B4-BE49-F238E27FC236}">
                <a16:creationId xmlns:a16="http://schemas.microsoft.com/office/drawing/2014/main" id="{9779924D-A829-E1E4-14F7-79DB2A06951D}"/>
              </a:ext>
            </a:extLst>
          </p:cNvPr>
          <p:cNvSpPr>
            <a:spLocks noGrp="1"/>
          </p:cNvSpPr>
          <p:nvPr>
            <p:ph type="ftr" sz="quarter" idx="14"/>
          </p:nvPr>
        </p:nvSpPr>
        <p:spPr>
          <a:xfrm>
            <a:off x="508001" y="6381750"/>
            <a:ext cx="6510637" cy="287610"/>
          </a:xfrm>
        </p:spPr>
        <p:txBody>
          <a:bodyPr/>
          <a:lstStyle>
            <a:lvl1pPr>
              <a:defRPr>
                <a:solidFill>
                  <a:schemeClr val="tx2"/>
                </a:solidFill>
              </a:defRPr>
            </a:lvl1pPr>
          </a:lstStyle>
          <a:p>
            <a:endParaRPr lang="en-US"/>
          </a:p>
        </p:txBody>
      </p:sp>
      <p:sp>
        <p:nvSpPr>
          <p:cNvPr id="8" name="Picture Placeholder 8">
            <a:extLst>
              <a:ext uri="{FF2B5EF4-FFF2-40B4-BE49-F238E27FC236}">
                <a16:creationId xmlns:a16="http://schemas.microsoft.com/office/drawing/2014/main" id="{7E4CB202-DC06-D5FA-CFFB-627CD16839E1}"/>
              </a:ext>
            </a:extLst>
          </p:cNvPr>
          <p:cNvSpPr>
            <a:spLocks noGrp="1"/>
          </p:cNvSpPr>
          <p:nvPr>
            <p:ph type="pic" sz="quarter" idx="13"/>
          </p:nvPr>
        </p:nvSpPr>
        <p:spPr>
          <a:xfrm>
            <a:off x="6096001" y="663315"/>
            <a:ext cx="5584824" cy="5508886"/>
          </a:xfrm>
          <a:noFill/>
        </p:spPr>
        <p:txBody>
          <a:bodyPr anchor="ctr">
            <a:normAutofit/>
          </a:bodyPr>
          <a:lstStyle>
            <a:lvl1pPr marL="0" indent="0" algn="ctr">
              <a:buNone/>
              <a:defRPr sz="1600" cap="none" baseline="0">
                <a:solidFill>
                  <a:schemeClr val="tx2"/>
                </a:solidFill>
              </a:defRPr>
            </a:lvl1pPr>
          </a:lstStyle>
          <a:p>
            <a:r>
              <a:rPr lang="en-US"/>
              <a:t>Click icon to add picture</a:t>
            </a:r>
            <a:endParaRPr lang="en-CA"/>
          </a:p>
        </p:txBody>
      </p:sp>
      <p:sp>
        <p:nvSpPr>
          <p:cNvPr id="9" name="Title 1">
            <a:extLst>
              <a:ext uri="{FF2B5EF4-FFF2-40B4-BE49-F238E27FC236}">
                <a16:creationId xmlns:a16="http://schemas.microsoft.com/office/drawing/2014/main" id="{AD938195-08E4-90AD-12C4-BBC2F9DB0A9C}"/>
              </a:ext>
            </a:extLst>
          </p:cNvPr>
          <p:cNvSpPr>
            <a:spLocks noGrp="1"/>
          </p:cNvSpPr>
          <p:nvPr>
            <p:ph type="title" hasCustomPrompt="1"/>
          </p:nvPr>
        </p:nvSpPr>
        <p:spPr>
          <a:xfrm>
            <a:off x="511175" y="685800"/>
            <a:ext cx="5205150" cy="5486400"/>
          </a:xfrm>
        </p:spPr>
        <p:txBody>
          <a:bodyPr anchor="ctr"/>
          <a:lstStyle>
            <a:lvl1pPr>
              <a:defRPr sz="4800" b="0" cap="all" baseline="0">
                <a:solidFill>
                  <a:schemeClr val="tx2"/>
                </a:solidFill>
              </a:defRPr>
            </a:lvl1pPr>
          </a:lstStyle>
          <a:p>
            <a:r>
              <a:rPr lang="en-US"/>
              <a:t>CLICK TO EDIT MASTER TITLE STYLE</a:t>
            </a:r>
          </a:p>
        </p:txBody>
      </p:sp>
      <p:sp>
        <p:nvSpPr>
          <p:cNvPr id="11" name="Slide Number Placeholder 5">
            <a:extLst>
              <a:ext uri="{FF2B5EF4-FFF2-40B4-BE49-F238E27FC236}">
                <a16:creationId xmlns:a16="http://schemas.microsoft.com/office/drawing/2014/main" id="{EA91439D-C40E-FAC9-C5B0-1D2287C28097}"/>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12" name="TextBox 11">
            <a:extLst>
              <a:ext uri="{FF2B5EF4-FFF2-40B4-BE49-F238E27FC236}">
                <a16:creationId xmlns:a16="http://schemas.microsoft.com/office/drawing/2014/main" id="{03BE5062-BF68-21A1-E295-B42516C8E43F}"/>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2"/>
                </a:solidFill>
              </a:rPr>
              <a:t>Confidential – Qualcomm Technologies, Inc. and/or its affiliated companies – May Contain Trade Secrets</a:t>
            </a:r>
          </a:p>
        </p:txBody>
      </p:sp>
    </p:spTree>
    <p:extLst>
      <p:ext uri="{BB962C8B-B14F-4D97-AF65-F5344CB8AC3E}">
        <p14:creationId xmlns:p14="http://schemas.microsoft.com/office/powerpoint/2010/main" val="3451823979"/>
      </p:ext>
    </p:extLst>
  </p:cSld>
  <p:clrMapOvr>
    <a:overrideClrMapping bg1="dk1" tx1="lt1" bg2="dk2" tx2="lt2" accent1="accent1" accent2="accent2" accent3="accent3" accent4="accent4" accent5="accent5" accent6="accent6" hlink="hlink" folHlink="folHlink"/>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Product Hightlights Purple">
    <p:bg>
      <p:bgPr>
        <a:gradFill>
          <a:gsLst>
            <a:gs pos="80000">
              <a:schemeClr val="accent5"/>
            </a:gs>
            <a:gs pos="10000">
              <a:schemeClr val="accent6"/>
            </a:gs>
          </a:gsLst>
          <a:lin ang="5400000" scaled="0"/>
        </a:gradFill>
        <a:effectLst/>
      </p:bgPr>
    </p:bg>
    <p:spTree>
      <p:nvGrpSpPr>
        <p:cNvPr id="1" name=""/>
        <p:cNvGrpSpPr/>
        <p:nvPr/>
      </p:nvGrpSpPr>
      <p:grpSpPr>
        <a:xfrm>
          <a:off x="0" y="0"/>
          <a:ext cx="0" cy="0"/>
          <a:chOff x="0" y="0"/>
          <a:chExt cx="0" cy="0"/>
        </a:xfrm>
      </p:grpSpPr>
      <p:sp>
        <p:nvSpPr>
          <p:cNvPr id="5" name="Footer Placeholder 2">
            <a:extLst>
              <a:ext uri="{FF2B5EF4-FFF2-40B4-BE49-F238E27FC236}">
                <a16:creationId xmlns:a16="http://schemas.microsoft.com/office/drawing/2014/main" id="{6D2630F5-3CE4-966A-EFC0-6C96C123F30D}"/>
              </a:ext>
            </a:extLst>
          </p:cNvPr>
          <p:cNvSpPr>
            <a:spLocks noGrp="1"/>
          </p:cNvSpPr>
          <p:nvPr>
            <p:ph type="ftr" sz="quarter" idx="14"/>
          </p:nvPr>
        </p:nvSpPr>
        <p:spPr>
          <a:xfrm>
            <a:off x="508001" y="6381750"/>
            <a:ext cx="6510637" cy="287610"/>
          </a:xfrm>
        </p:spPr>
        <p:txBody>
          <a:bodyPr/>
          <a:lstStyle>
            <a:lvl1pPr>
              <a:defRPr>
                <a:solidFill>
                  <a:schemeClr val="tx2"/>
                </a:solidFill>
              </a:defRPr>
            </a:lvl1pPr>
          </a:lstStyle>
          <a:p>
            <a:endParaRPr lang="en-US"/>
          </a:p>
        </p:txBody>
      </p:sp>
      <p:sp>
        <p:nvSpPr>
          <p:cNvPr id="8" name="Picture Placeholder 8">
            <a:extLst>
              <a:ext uri="{FF2B5EF4-FFF2-40B4-BE49-F238E27FC236}">
                <a16:creationId xmlns:a16="http://schemas.microsoft.com/office/drawing/2014/main" id="{1122F592-4755-0EA1-2EC4-90E93C7AE983}"/>
              </a:ext>
            </a:extLst>
          </p:cNvPr>
          <p:cNvSpPr>
            <a:spLocks noGrp="1"/>
          </p:cNvSpPr>
          <p:nvPr>
            <p:ph type="pic" sz="quarter" idx="13"/>
          </p:nvPr>
        </p:nvSpPr>
        <p:spPr>
          <a:xfrm>
            <a:off x="6096001" y="663315"/>
            <a:ext cx="5584824" cy="5508886"/>
          </a:xfrm>
          <a:noFill/>
        </p:spPr>
        <p:txBody>
          <a:bodyPr anchor="ctr">
            <a:normAutofit/>
          </a:bodyPr>
          <a:lstStyle>
            <a:lvl1pPr marL="0" indent="0" algn="ctr">
              <a:buNone/>
              <a:defRPr sz="1600" cap="none" baseline="0">
                <a:solidFill>
                  <a:schemeClr val="tx2"/>
                </a:solidFill>
              </a:defRPr>
            </a:lvl1pPr>
          </a:lstStyle>
          <a:p>
            <a:r>
              <a:rPr lang="en-US"/>
              <a:t>Click icon to add picture</a:t>
            </a:r>
            <a:endParaRPr lang="en-CA"/>
          </a:p>
        </p:txBody>
      </p:sp>
      <p:sp>
        <p:nvSpPr>
          <p:cNvPr id="9" name="Title 1">
            <a:extLst>
              <a:ext uri="{FF2B5EF4-FFF2-40B4-BE49-F238E27FC236}">
                <a16:creationId xmlns:a16="http://schemas.microsoft.com/office/drawing/2014/main" id="{90C55AFE-FC3E-3B13-587E-431A065528C8}"/>
              </a:ext>
            </a:extLst>
          </p:cNvPr>
          <p:cNvSpPr>
            <a:spLocks noGrp="1"/>
          </p:cNvSpPr>
          <p:nvPr>
            <p:ph type="title" hasCustomPrompt="1"/>
          </p:nvPr>
        </p:nvSpPr>
        <p:spPr>
          <a:xfrm>
            <a:off x="511175" y="685800"/>
            <a:ext cx="5205150" cy="5486400"/>
          </a:xfrm>
        </p:spPr>
        <p:txBody>
          <a:bodyPr anchor="ctr"/>
          <a:lstStyle>
            <a:lvl1pPr>
              <a:defRPr sz="4800" b="0" cap="all" baseline="0">
                <a:solidFill>
                  <a:schemeClr val="tx2"/>
                </a:solidFill>
              </a:defRPr>
            </a:lvl1pPr>
          </a:lstStyle>
          <a:p>
            <a:r>
              <a:rPr lang="en-US"/>
              <a:t>CLICK TO EDIT MASTER TITLE STYLE</a:t>
            </a:r>
          </a:p>
        </p:txBody>
      </p:sp>
      <p:sp>
        <p:nvSpPr>
          <p:cNvPr id="4" name="Slide Number Placeholder 5">
            <a:extLst>
              <a:ext uri="{FF2B5EF4-FFF2-40B4-BE49-F238E27FC236}">
                <a16:creationId xmlns:a16="http://schemas.microsoft.com/office/drawing/2014/main" id="{0088CB28-AD6B-4B47-FA70-B0EEC769F5D2}"/>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10" name="TextBox 9">
            <a:extLst>
              <a:ext uri="{FF2B5EF4-FFF2-40B4-BE49-F238E27FC236}">
                <a16:creationId xmlns:a16="http://schemas.microsoft.com/office/drawing/2014/main" id="{AB915228-7047-EC03-923D-D3E3F8C72419}"/>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2"/>
                </a:solidFill>
              </a:rPr>
              <a:t>Confidential – Qualcomm Technologies, Inc. and/or its affiliated companies – May Contain Trade Secrets</a:t>
            </a:r>
          </a:p>
        </p:txBody>
      </p:sp>
    </p:spTree>
    <p:extLst>
      <p:ext uri="{BB962C8B-B14F-4D97-AF65-F5344CB8AC3E}">
        <p14:creationId xmlns:p14="http://schemas.microsoft.com/office/powerpoint/2010/main" val="3806382358"/>
      </p:ext>
    </p:extLst>
  </p:cSld>
  <p:clrMapOvr>
    <a:overrideClrMapping bg1="dk1" tx1="lt1" bg2="dk2" tx2="lt2" accent1="accent1" accent2="accent2" accent3="accent3" accent4="accent4" accent5="accent5" accent6="accent6" hlink="hlink" folHlink="folHlink"/>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Product Hightlights Gunmetal">
    <p:bg>
      <p:bgPr>
        <a:solidFill>
          <a:schemeClr val="bg1"/>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AD3918F6-7758-96C3-6049-DF9981098B8A}"/>
              </a:ext>
            </a:extLst>
          </p:cNvPr>
          <p:cNvSpPr>
            <a:spLocks noGrp="1"/>
          </p:cNvSpPr>
          <p:nvPr>
            <p:ph type="pic" sz="quarter" idx="13"/>
          </p:nvPr>
        </p:nvSpPr>
        <p:spPr>
          <a:xfrm>
            <a:off x="6096001" y="663315"/>
            <a:ext cx="5584824" cy="5508886"/>
          </a:xfrm>
          <a:noFill/>
        </p:spPr>
        <p:txBody>
          <a:bodyPr anchor="ctr">
            <a:normAutofit/>
          </a:bodyPr>
          <a:lstStyle>
            <a:lvl1pPr marL="0" indent="0" algn="ctr">
              <a:buNone/>
              <a:defRPr sz="1600" cap="none" baseline="0">
                <a:solidFill>
                  <a:schemeClr val="tx2"/>
                </a:solidFill>
              </a:defRPr>
            </a:lvl1pPr>
          </a:lstStyle>
          <a:p>
            <a:r>
              <a:rPr lang="en-US"/>
              <a:t>Click icon to add picture</a:t>
            </a:r>
            <a:endParaRPr lang="en-CA"/>
          </a:p>
        </p:txBody>
      </p:sp>
      <p:sp>
        <p:nvSpPr>
          <p:cNvPr id="2" name="Title 1">
            <a:extLst>
              <a:ext uri="{FF2B5EF4-FFF2-40B4-BE49-F238E27FC236}">
                <a16:creationId xmlns:a16="http://schemas.microsoft.com/office/drawing/2014/main" id="{CF2A8EAA-9EEF-BB4D-B6EA-9F501CCAA08C}"/>
              </a:ext>
            </a:extLst>
          </p:cNvPr>
          <p:cNvSpPr>
            <a:spLocks noGrp="1"/>
          </p:cNvSpPr>
          <p:nvPr>
            <p:ph type="title" hasCustomPrompt="1"/>
          </p:nvPr>
        </p:nvSpPr>
        <p:spPr>
          <a:xfrm>
            <a:off x="511175" y="685800"/>
            <a:ext cx="5205150" cy="5486400"/>
          </a:xfrm>
        </p:spPr>
        <p:txBody>
          <a:bodyPr anchor="ctr"/>
          <a:lstStyle>
            <a:lvl1pPr>
              <a:defRPr sz="4800" b="0" cap="all" baseline="0">
                <a:solidFill>
                  <a:schemeClr val="tx2"/>
                </a:solidFill>
              </a:defRPr>
            </a:lvl1pPr>
          </a:lstStyle>
          <a:p>
            <a:r>
              <a:rPr lang="en-US"/>
              <a:t>CLICK TO EDIT MASTER TITLE STYLE</a:t>
            </a:r>
          </a:p>
        </p:txBody>
      </p:sp>
      <p:sp>
        <p:nvSpPr>
          <p:cNvPr id="5" name="Footer Placeholder 2">
            <a:extLst>
              <a:ext uri="{FF2B5EF4-FFF2-40B4-BE49-F238E27FC236}">
                <a16:creationId xmlns:a16="http://schemas.microsoft.com/office/drawing/2014/main" id="{6E9D40F1-F5DE-76EC-09D8-596329A368BF}"/>
              </a:ext>
            </a:extLst>
          </p:cNvPr>
          <p:cNvSpPr>
            <a:spLocks noGrp="1"/>
          </p:cNvSpPr>
          <p:nvPr>
            <p:ph type="ftr" sz="quarter" idx="14"/>
          </p:nvPr>
        </p:nvSpPr>
        <p:spPr>
          <a:xfrm>
            <a:off x="508001" y="6381750"/>
            <a:ext cx="6510637" cy="287610"/>
          </a:xfrm>
        </p:spPr>
        <p:txBody>
          <a:bodyPr/>
          <a:lstStyle>
            <a:lvl1pPr>
              <a:defRPr>
                <a:solidFill>
                  <a:schemeClr val="tx2"/>
                </a:solidFill>
              </a:defRPr>
            </a:lvl1pPr>
          </a:lstStyle>
          <a:p>
            <a:endParaRPr lang="en-US"/>
          </a:p>
        </p:txBody>
      </p:sp>
      <p:sp>
        <p:nvSpPr>
          <p:cNvPr id="8" name="Slide Number Placeholder 5">
            <a:extLst>
              <a:ext uri="{FF2B5EF4-FFF2-40B4-BE49-F238E27FC236}">
                <a16:creationId xmlns:a16="http://schemas.microsoft.com/office/drawing/2014/main" id="{C5B6FF27-D843-EC0B-7A18-1BA76DD54B41}"/>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9" name="TextBox 8">
            <a:extLst>
              <a:ext uri="{FF2B5EF4-FFF2-40B4-BE49-F238E27FC236}">
                <a16:creationId xmlns:a16="http://schemas.microsoft.com/office/drawing/2014/main" id="{AFB42C18-1FA0-1D1C-E896-49ACB822A585}"/>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2"/>
                </a:solidFill>
              </a:rPr>
              <a:t>Confidential – Qualcomm Technologies, Inc. and/or its affiliated companies – May Contain Trade Secrets</a:t>
            </a:r>
          </a:p>
        </p:txBody>
      </p:sp>
    </p:spTree>
    <p:extLst>
      <p:ext uri="{BB962C8B-B14F-4D97-AF65-F5344CB8AC3E}">
        <p14:creationId xmlns:p14="http://schemas.microsoft.com/office/powerpoint/2010/main" val="2660337902"/>
      </p:ext>
    </p:extLst>
  </p:cSld>
  <p:clrMapOvr>
    <a:overrideClrMapping bg1="dk1" tx1="lt1" bg2="dk2" tx2="lt2" accent1="accent1" accent2="accent2" accent3="accent3" accent4="accent4" accent5="accent5" accent6="accent6" hlink="hlink" folHlink="folHlink"/>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Light Platform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E16EB4B-41BF-319E-1DF6-062D632D5177}"/>
              </a:ext>
            </a:extLst>
          </p:cNvPr>
          <p:cNvPicPr>
            <a:picLocks noChangeAspect="1"/>
          </p:cNvPicPr>
          <p:nvPr userDrawn="1"/>
        </p:nvPicPr>
        <p:blipFill rotWithShape="1">
          <a:blip r:embed="rId2"/>
          <a:srcRect l="135" t="435" r="435" b="1"/>
          <a:stretch/>
        </p:blipFill>
        <p:spPr>
          <a:xfrm>
            <a:off x="0" y="0"/>
            <a:ext cx="12192000" cy="6858000"/>
          </a:xfrm>
          <a:prstGeom prst="rect">
            <a:avLst/>
          </a:prstGeom>
        </p:spPr>
      </p:pic>
      <p:sp>
        <p:nvSpPr>
          <p:cNvPr id="2" name="Title 1">
            <a:extLst>
              <a:ext uri="{FF2B5EF4-FFF2-40B4-BE49-F238E27FC236}">
                <a16:creationId xmlns:a16="http://schemas.microsoft.com/office/drawing/2014/main" id="{CF2A8EAA-9EEF-BB4D-B6EA-9F501CCAA08C}"/>
              </a:ext>
            </a:extLst>
          </p:cNvPr>
          <p:cNvSpPr>
            <a:spLocks noGrp="1"/>
          </p:cNvSpPr>
          <p:nvPr>
            <p:ph type="title"/>
          </p:nvPr>
        </p:nvSpPr>
        <p:spPr>
          <a:xfrm>
            <a:off x="515380" y="652209"/>
            <a:ext cx="11161240" cy="792163"/>
          </a:xfrm>
        </p:spPr>
        <p:txBody>
          <a:bodyPr anchor="ctr"/>
          <a:lstStyle>
            <a:lvl1pPr algn="ctr">
              <a:defRPr sz="4800" b="0" cap="all" baseline="0"/>
            </a:lvl1pPr>
          </a:lstStyle>
          <a:p>
            <a:r>
              <a:rPr lang="en-US"/>
              <a:t>Click to edit Master title style</a:t>
            </a:r>
          </a:p>
        </p:txBody>
      </p:sp>
      <p:sp>
        <p:nvSpPr>
          <p:cNvPr id="9" name="Picture Placeholder 9">
            <a:extLst>
              <a:ext uri="{FF2B5EF4-FFF2-40B4-BE49-F238E27FC236}">
                <a16:creationId xmlns:a16="http://schemas.microsoft.com/office/drawing/2014/main" id="{82679F79-9E35-481F-B9CE-A6074A4BEE1F}"/>
              </a:ext>
            </a:extLst>
          </p:cNvPr>
          <p:cNvSpPr>
            <a:spLocks noGrp="1"/>
          </p:cNvSpPr>
          <p:nvPr>
            <p:ph type="pic" sz="quarter" idx="25" hasCustomPrompt="1"/>
          </p:nvPr>
        </p:nvSpPr>
        <p:spPr>
          <a:xfrm>
            <a:off x="4151784" y="2076098"/>
            <a:ext cx="3888432" cy="3166961"/>
          </a:xfrm>
        </p:spPr>
        <p:txBody>
          <a:bodyPr anchor="ctr">
            <a:normAutofit/>
          </a:bodyPr>
          <a:lstStyle>
            <a:lvl1pPr marL="0" indent="0" algn="ctr">
              <a:buNone/>
              <a:defRPr sz="1100" b="0" cap="none" baseline="0">
                <a:solidFill>
                  <a:schemeClr val="tx1"/>
                </a:solidFill>
              </a:defRPr>
            </a:lvl1pPr>
          </a:lstStyle>
          <a:p>
            <a:r>
              <a:rPr lang="en-CA"/>
              <a:t>Drop in showcase</a:t>
            </a:r>
            <a:br>
              <a:rPr lang="en-CA"/>
            </a:br>
            <a:r>
              <a:rPr lang="en-CA"/>
              <a:t>object here</a:t>
            </a:r>
          </a:p>
        </p:txBody>
      </p:sp>
      <p:sp>
        <p:nvSpPr>
          <p:cNvPr id="10" name="Footer Placeholder 9">
            <a:extLst>
              <a:ext uri="{FF2B5EF4-FFF2-40B4-BE49-F238E27FC236}">
                <a16:creationId xmlns:a16="http://schemas.microsoft.com/office/drawing/2014/main" id="{A89A4255-9E9A-D0B2-EEB2-FA73B3A55D54}"/>
              </a:ext>
            </a:extLst>
          </p:cNvPr>
          <p:cNvSpPr>
            <a:spLocks noGrp="1"/>
          </p:cNvSpPr>
          <p:nvPr>
            <p:ph type="ftr" sz="quarter" idx="26"/>
          </p:nvPr>
        </p:nvSpPr>
        <p:spPr/>
        <p:txBody>
          <a:bodyPr/>
          <a:lstStyle>
            <a:lvl1pPr>
              <a:defRPr>
                <a:solidFill>
                  <a:schemeClr val="tx1">
                    <a:lumMod val="60000"/>
                    <a:lumOff val="40000"/>
                  </a:schemeClr>
                </a:solidFill>
              </a:defRPr>
            </a:lvl1pPr>
          </a:lstStyle>
          <a:p>
            <a:endParaRPr lang="en-US"/>
          </a:p>
        </p:txBody>
      </p:sp>
      <p:sp>
        <p:nvSpPr>
          <p:cNvPr id="4" name="Slide Number Placeholder 5">
            <a:extLst>
              <a:ext uri="{FF2B5EF4-FFF2-40B4-BE49-F238E27FC236}">
                <a16:creationId xmlns:a16="http://schemas.microsoft.com/office/drawing/2014/main" id="{74355010-6604-63F8-EA3E-61FD2669DF0D}"/>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1">
                    <a:lumMod val="60000"/>
                    <a:lumOff val="40000"/>
                  </a:schemeClr>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5" name="TextBox 4">
            <a:extLst>
              <a:ext uri="{FF2B5EF4-FFF2-40B4-BE49-F238E27FC236}">
                <a16:creationId xmlns:a16="http://schemas.microsoft.com/office/drawing/2014/main" id="{BE1C0196-3CBA-F424-1535-1B30CA3E9F59}"/>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1">
                    <a:lumMod val="60000"/>
                    <a:lumOff val="40000"/>
                  </a:schemeClr>
                </a:solidFill>
              </a:rPr>
              <a:t>Confidential – Qualcomm Technologies, Inc. and/or its affiliated companies – May Contain Trade Secrets</a:t>
            </a:r>
          </a:p>
        </p:txBody>
      </p:sp>
    </p:spTree>
    <p:extLst>
      <p:ext uri="{BB962C8B-B14F-4D97-AF65-F5344CB8AC3E}">
        <p14:creationId xmlns:p14="http://schemas.microsoft.com/office/powerpoint/2010/main" val="176256061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Light Platform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21873B-15F0-FFA1-7700-BBB05B67A640}"/>
              </a:ext>
            </a:extLst>
          </p:cNvPr>
          <p:cNvPicPr>
            <a:picLocks noChangeAspect="1"/>
          </p:cNvPicPr>
          <p:nvPr userDrawn="1"/>
        </p:nvPicPr>
        <p:blipFill rotWithShape="1">
          <a:blip r:embed="rId2"/>
          <a:srcRect l="394" t="394" r="960" b="960"/>
          <a:stretch/>
        </p:blipFill>
        <p:spPr>
          <a:xfrm>
            <a:off x="-1" y="-1"/>
            <a:ext cx="12192001" cy="6858001"/>
          </a:xfrm>
          <a:prstGeom prst="rect">
            <a:avLst/>
          </a:prstGeom>
        </p:spPr>
      </p:pic>
      <p:sp>
        <p:nvSpPr>
          <p:cNvPr id="2" name="Title 1">
            <a:extLst>
              <a:ext uri="{FF2B5EF4-FFF2-40B4-BE49-F238E27FC236}">
                <a16:creationId xmlns:a16="http://schemas.microsoft.com/office/drawing/2014/main" id="{CF2A8EAA-9EEF-BB4D-B6EA-9F501CCAA08C}"/>
              </a:ext>
            </a:extLst>
          </p:cNvPr>
          <p:cNvSpPr>
            <a:spLocks noGrp="1"/>
          </p:cNvSpPr>
          <p:nvPr>
            <p:ph type="title"/>
          </p:nvPr>
        </p:nvSpPr>
        <p:spPr>
          <a:xfrm>
            <a:off x="515380" y="682906"/>
            <a:ext cx="3724111" cy="5492188"/>
          </a:xfrm>
        </p:spPr>
        <p:txBody>
          <a:bodyPr anchor="ctr"/>
          <a:lstStyle>
            <a:lvl1pPr algn="l">
              <a:defRPr sz="4800" b="0" cap="all" baseline="0"/>
            </a:lvl1pPr>
          </a:lstStyle>
          <a:p>
            <a:r>
              <a:rPr lang="en-US"/>
              <a:t>Click to edit Master title style</a:t>
            </a:r>
          </a:p>
        </p:txBody>
      </p:sp>
      <p:sp>
        <p:nvSpPr>
          <p:cNvPr id="4" name="Footer Placeholder 3">
            <a:extLst>
              <a:ext uri="{FF2B5EF4-FFF2-40B4-BE49-F238E27FC236}">
                <a16:creationId xmlns:a16="http://schemas.microsoft.com/office/drawing/2014/main" id="{4CE2D209-A393-9C4C-ADA3-22DEC2BB1BD4}"/>
              </a:ext>
            </a:extLst>
          </p:cNvPr>
          <p:cNvSpPr>
            <a:spLocks noGrp="1"/>
          </p:cNvSpPr>
          <p:nvPr>
            <p:ph type="ftr" sz="quarter" idx="11"/>
          </p:nvPr>
        </p:nvSpPr>
        <p:spPr/>
        <p:txBody>
          <a:bodyPr/>
          <a:lstStyle>
            <a:lvl1pPr>
              <a:defRPr>
                <a:solidFill>
                  <a:schemeClr val="tx1">
                    <a:lumMod val="60000"/>
                    <a:lumOff val="40000"/>
                  </a:schemeClr>
                </a:solidFill>
              </a:defRPr>
            </a:lvl1pPr>
          </a:lstStyle>
          <a:p>
            <a:endParaRPr lang="en-US"/>
          </a:p>
        </p:txBody>
      </p:sp>
      <p:sp>
        <p:nvSpPr>
          <p:cNvPr id="9" name="Picture Placeholder 9">
            <a:extLst>
              <a:ext uri="{FF2B5EF4-FFF2-40B4-BE49-F238E27FC236}">
                <a16:creationId xmlns:a16="http://schemas.microsoft.com/office/drawing/2014/main" id="{82679F79-9E35-481F-B9CE-A6074A4BEE1F}"/>
              </a:ext>
            </a:extLst>
          </p:cNvPr>
          <p:cNvSpPr>
            <a:spLocks noGrp="1"/>
          </p:cNvSpPr>
          <p:nvPr>
            <p:ph type="pic" sz="quarter" idx="25" hasCustomPrompt="1"/>
          </p:nvPr>
        </p:nvSpPr>
        <p:spPr>
          <a:xfrm>
            <a:off x="4525857" y="692728"/>
            <a:ext cx="4839816" cy="4439496"/>
          </a:xfrm>
        </p:spPr>
        <p:txBody>
          <a:bodyPr anchor="ctr">
            <a:normAutofit/>
          </a:bodyPr>
          <a:lstStyle>
            <a:lvl1pPr marL="0" indent="0" algn="ctr">
              <a:buNone/>
              <a:defRPr sz="1100" b="0" cap="none" baseline="0">
                <a:solidFill>
                  <a:schemeClr val="tx1"/>
                </a:solidFill>
              </a:defRPr>
            </a:lvl1pPr>
          </a:lstStyle>
          <a:p>
            <a:r>
              <a:rPr lang="en-CA"/>
              <a:t>Drop in showcase</a:t>
            </a:r>
            <a:br>
              <a:rPr lang="en-CA"/>
            </a:br>
            <a:r>
              <a:rPr lang="en-CA"/>
              <a:t>object here</a:t>
            </a:r>
          </a:p>
        </p:txBody>
      </p:sp>
      <p:sp>
        <p:nvSpPr>
          <p:cNvPr id="6" name="Slide Number Placeholder 5">
            <a:extLst>
              <a:ext uri="{FF2B5EF4-FFF2-40B4-BE49-F238E27FC236}">
                <a16:creationId xmlns:a16="http://schemas.microsoft.com/office/drawing/2014/main" id="{25E19159-734F-D24F-F267-CA32AA6CC49E}"/>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1">
                    <a:lumMod val="60000"/>
                    <a:lumOff val="40000"/>
                  </a:schemeClr>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8" name="TextBox 7">
            <a:extLst>
              <a:ext uri="{FF2B5EF4-FFF2-40B4-BE49-F238E27FC236}">
                <a16:creationId xmlns:a16="http://schemas.microsoft.com/office/drawing/2014/main" id="{1CC90914-B69A-94B0-1DCA-E3176A4EB588}"/>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1">
                    <a:lumMod val="60000"/>
                    <a:lumOff val="40000"/>
                  </a:schemeClr>
                </a:solidFill>
              </a:rPr>
              <a:t>Confidential – Qualcomm Technologies, Inc. and/or its affiliated companies – May Contain Trade Secrets</a:t>
            </a:r>
          </a:p>
        </p:txBody>
      </p:sp>
    </p:spTree>
    <p:extLst>
      <p:ext uri="{BB962C8B-B14F-4D97-AF65-F5344CB8AC3E}">
        <p14:creationId xmlns:p14="http://schemas.microsoft.com/office/powerpoint/2010/main" val="341920244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Red Platform 1">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C12D245-04CE-17FF-C9F6-88B8A860AA2A}"/>
              </a:ext>
            </a:extLst>
          </p:cNvPr>
          <p:cNvPicPr>
            <a:picLocks noChangeAspect="1"/>
          </p:cNvPicPr>
          <p:nvPr userDrawn="1"/>
        </p:nvPicPr>
        <p:blipFill>
          <a:blip r:embed="rId2"/>
          <a:srcRect l="44" r="44"/>
          <a:stretch/>
        </p:blipFill>
        <p:spPr>
          <a:xfrm>
            <a:off x="0" y="0"/>
            <a:ext cx="12192000" cy="6858000"/>
          </a:xfrm>
          <a:prstGeom prst="rect">
            <a:avLst/>
          </a:prstGeom>
        </p:spPr>
      </p:pic>
      <p:sp>
        <p:nvSpPr>
          <p:cNvPr id="2" name="Title 1">
            <a:extLst>
              <a:ext uri="{FF2B5EF4-FFF2-40B4-BE49-F238E27FC236}">
                <a16:creationId xmlns:a16="http://schemas.microsoft.com/office/drawing/2014/main" id="{CF2A8EAA-9EEF-BB4D-B6EA-9F501CCAA08C}"/>
              </a:ext>
            </a:extLst>
          </p:cNvPr>
          <p:cNvSpPr>
            <a:spLocks noGrp="1"/>
          </p:cNvSpPr>
          <p:nvPr>
            <p:ph type="title"/>
          </p:nvPr>
        </p:nvSpPr>
        <p:spPr>
          <a:xfrm>
            <a:off x="515380" y="628751"/>
            <a:ext cx="11161240" cy="792163"/>
          </a:xfrm>
        </p:spPr>
        <p:txBody>
          <a:bodyPr anchor="ctr"/>
          <a:lstStyle>
            <a:lvl1pPr algn="ctr">
              <a:defRPr sz="4800" b="0" cap="all" baseline="0">
                <a:solidFill>
                  <a:schemeClr val="bg2"/>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4CE2D209-A393-9C4C-ADA3-22DEC2BB1BD4}"/>
              </a:ext>
            </a:extLst>
          </p:cNvPr>
          <p:cNvSpPr>
            <a:spLocks noGrp="1"/>
          </p:cNvSpPr>
          <p:nvPr>
            <p:ph type="ftr" sz="quarter" idx="11"/>
          </p:nvPr>
        </p:nvSpPr>
        <p:spPr/>
        <p:txBody>
          <a:bodyPr/>
          <a:lstStyle>
            <a:lvl1pPr>
              <a:defRPr>
                <a:solidFill>
                  <a:schemeClr val="bg2"/>
                </a:solidFill>
              </a:defRPr>
            </a:lvl1pPr>
          </a:lstStyle>
          <a:p>
            <a:endParaRPr lang="en-US"/>
          </a:p>
        </p:txBody>
      </p:sp>
      <p:sp>
        <p:nvSpPr>
          <p:cNvPr id="10" name="Picture Placeholder 9">
            <a:extLst>
              <a:ext uri="{FF2B5EF4-FFF2-40B4-BE49-F238E27FC236}">
                <a16:creationId xmlns:a16="http://schemas.microsoft.com/office/drawing/2014/main" id="{F7C4577D-3504-B6C5-C92B-6B8EE23CDAF7}"/>
              </a:ext>
            </a:extLst>
          </p:cNvPr>
          <p:cNvSpPr>
            <a:spLocks noGrp="1"/>
          </p:cNvSpPr>
          <p:nvPr>
            <p:ph type="pic" sz="quarter" idx="25" hasCustomPrompt="1"/>
          </p:nvPr>
        </p:nvSpPr>
        <p:spPr>
          <a:xfrm>
            <a:off x="4151784" y="2076098"/>
            <a:ext cx="3888432" cy="3166961"/>
          </a:xfrm>
        </p:spPr>
        <p:txBody>
          <a:bodyPr anchor="ctr">
            <a:normAutofit/>
          </a:bodyPr>
          <a:lstStyle>
            <a:lvl1pPr marL="0" indent="0" algn="ctr">
              <a:buNone/>
              <a:defRPr sz="1100" b="1" cap="none" baseline="0">
                <a:solidFill>
                  <a:schemeClr val="bg2"/>
                </a:solidFill>
              </a:defRPr>
            </a:lvl1pPr>
          </a:lstStyle>
          <a:p>
            <a:r>
              <a:rPr lang="en-CA"/>
              <a:t>Drop in showcase</a:t>
            </a:r>
            <a:br>
              <a:rPr lang="en-CA"/>
            </a:br>
            <a:r>
              <a:rPr lang="en-CA"/>
              <a:t>object here</a:t>
            </a:r>
          </a:p>
        </p:txBody>
      </p:sp>
      <p:sp>
        <p:nvSpPr>
          <p:cNvPr id="3" name="Slide Number Placeholder 5">
            <a:extLst>
              <a:ext uri="{FF2B5EF4-FFF2-40B4-BE49-F238E27FC236}">
                <a16:creationId xmlns:a16="http://schemas.microsoft.com/office/drawing/2014/main" id="{98DC2303-11C8-2718-647A-A1107AABE01B}"/>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bg1"/>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7" name="TextBox 6">
            <a:extLst>
              <a:ext uri="{FF2B5EF4-FFF2-40B4-BE49-F238E27FC236}">
                <a16:creationId xmlns:a16="http://schemas.microsoft.com/office/drawing/2014/main" id="{DE0F4A70-9113-54E7-D26D-5B99A8BBC51A}"/>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bg1"/>
                </a:solidFill>
              </a:rPr>
              <a:t>Confidential – Qualcomm Technologies, Inc. and/or its affiliated companies – May Contain Trade Secrets</a:t>
            </a:r>
          </a:p>
        </p:txBody>
      </p:sp>
    </p:spTree>
    <p:extLst>
      <p:ext uri="{BB962C8B-B14F-4D97-AF65-F5344CB8AC3E}">
        <p14:creationId xmlns:p14="http://schemas.microsoft.com/office/powerpoint/2010/main" val="4220339351"/>
      </p:ext>
    </p:extLst>
  </p:cSld>
  <p:clrMapOvr>
    <a:masterClrMapping/>
  </p:clrMapOvr>
  <p:extLst>
    <p:ext uri="{DCECCB84-F9BA-43D5-87BE-67443E8EF086}">
      <p15:sldGuideLst xmlns:p15="http://schemas.microsoft.com/office/powerpoint/2012/main">
        <p15:guide id="1" orient="horz" pos="890">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Red Platform 2">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2DACEE1-FC9B-A2DD-9427-DBE322C981D9}"/>
              </a:ext>
            </a:extLst>
          </p:cNvPr>
          <p:cNvPicPr>
            <a:picLocks noChangeAspect="1"/>
          </p:cNvPicPr>
          <p:nvPr userDrawn="1"/>
        </p:nvPicPr>
        <p:blipFill rotWithShape="1">
          <a:blip r:embed="rId2"/>
          <a:srcRect l="146" r="927" b="782"/>
          <a:stretch/>
        </p:blipFill>
        <p:spPr>
          <a:xfrm>
            <a:off x="0" y="-1"/>
            <a:ext cx="12201428" cy="6858001"/>
          </a:xfrm>
          <a:prstGeom prst="rect">
            <a:avLst/>
          </a:prstGeom>
        </p:spPr>
      </p:pic>
      <p:sp>
        <p:nvSpPr>
          <p:cNvPr id="2" name="Title 1">
            <a:extLst>
              <a:ext uri="{FF2B5EF4-FFF2-40B4-BE49-F238E27FC236}">
                <a16:creationId xmlns:a16="http://schemas.microsoft.com/office/drawing/2014/main" id="{CF2A8EAA-9EEF-BB4D-B6EA-9F501CCAA08C}"/>
              </a:ext>
            </a:extLst>
          </p:cNvPr>
          <p:cNvSpPr>
            <a:spLocks noGrp="1"/>
          </p:cNvSpPr>
          <p:nvPr>
            <p:ph type="title"/>
          </p:nvPr>
        </p:nvSpPr>
        <p:spPr>
          <a:xfrm>
            <a:off x="515380" y="706056"/>
            <a:ext cx="3724111" cy="5445888"/>
          </a:xfrm>
        </p:spPr>
        <p:txBody>
          <a:bodyPr anchor="ctr"/>
          <a:lstStyle>
            <a:lvl1pPr algn="l">
              <a:defRPr sz="4800" b="0" cap="all" baseline="0">
                <a:solidFill>
                  <a:schemeClr val="bg2"/>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4CE2D209-A393-9C4C-ADA3-22DEC2BB1BD4}"/>
              </a:ext>
            </a:extLst>
          </p:cNvPr>
          <p:cNvSpPr>
            <a:spLocks noGrp="1"/>
          </p:cNvSpPr>
          <p:nvPr>
            <p:ph type="ftr" sz="quarter" idx="11"/>
          </p:nvPr>
        </p:nvSpPr>
        <p:spPr/>
        <p:txBody>
          <a:bodyPr/>
          <a:lstStyle>
            <a:lvl1pPr>
              <a:defRPr>
                <a:solidFill>
                  <a:schemeClr val="bg2"/>
                </a:solidFill>
              </a:defRPr>
            </a:lvl1pPr>
          </a:lstStyle>
          <a:p>
            <a:endParaRPr lang="en-US"/>
          </a:p>
        </p:txBody>
      </p:sp>
      <p:sp>
        <p:nvSpPr>
          <p:cNvPr id="9" name="Picture Placeholder 9">
            <a:extLst>
              <a:ext uri="{FF2B5EF4-FFF2-40B4-BE49-F238E27FC236}">
                <a16:creationId xmlns:a16="http://schemas.microsoft.com/office/drawing/2014/main" id="{82679F79-9E35-481F-B9CE-A6074A4BEE1F}"/>
              </a:ext>
            </a:extLst>
          </p:cNvPr>
          <p:cNvSpPr>
            <a:spLocks noGrp="1"/>
          </p:cNvSpPr>
          <p:nvPr>
            <p:ph type="pic" sz="quarter" idx="25" hasCustomPrompt="1"/>
          </p:nvPr>
        </p:nvSpPr>
        <p:spPr>
          <a:xfrm>
            <a:off x="4525857" y="692728"/>
            <a:ext cx="4839816" cy="4439496"/>
          </a:xfrm>
        </p:spPr>
        <p:txBody>
          <a:bodyPr anchor="ctr">
            <a:normAutofit/>
          </a:bodyPr>
          <a:lstStyle>
            <a:lvl1pPr marL="0" indent="0" algn="ctr">
              <a:buNone/>
              <a:defRPr sz="1100" b="1" cap="none" baseline="0">
                <a:solidFill>
                  <a:schemeClr val="bg2"/>
                </a:solidFill>
              </a:defRPr>
            </a:lvl1pPr>
          </a:lstStyle>
          <a:p>
            <a:r>
              <a:rPr lang="en-CA"/>
              <a:t>Drop in showcase</a:t>
            </a:r>
            <a:br>
              <a:rPr lang="en-CA"/>
            </a:br>
            <a:r>
              <a:rPr lang="en-CA"/>
              <a:t>object here</a:t>
            </a:r>
          </a:p>
        </p:txBody>
      </p:sp>
      <p:sp>
        <p:nvSpPr>
          <p:cNvPr id="3" name="Slide Number Placeholder 5">
            <a:extLst>
              <a:ext uri="{FF2B5EF4-FFF2-40B4-BE49-F238E27FC236}">
                <a16:creationId xmlns:a16="http://schemas.microsoft.com/office/drawing/2014/main" id="{40895A81-4BD1-84EE-F03C-17F915EA5F6A}"/>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bg1"/>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7" name="TextBox 6">
            <a:extLst>
              <a:ext uri="{FF2B5EF4-FFF2-40B4-BE49-F238E27FC236}">
                <a16:creationId xmlns:a16="http://schemas.microsoft.com/office/drawing/2014/main" id="{56C7AF7A-FE95-5B3F-7CDA-C8B07ECFEE72}"/>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bg1"/>
                </a:solidFill>
              </a:rPr>
              <a:t>Confidential – Qualcomm Technologies, Inc. and/or its affiliated companies – May Contain Trade Secrets</a:t>
            </a:r>
          </a:p>
        </p:txBody>
      </p:sp>
    </p:spTree>
    <p:extLst>
      <p:ext uri="{BB962C8B-B14F-4D97-AF65-F5344CB8AC3E}">
        <p14:creationId xmlns:p14="http://schemas.microsoft.com/office/powerpoint/2010/main" val="330004175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Key Message with Image">
    <p:bg>
      <p:bgPr>
        <a:gradFill>
          <a:gsLst>
            <a:gs pos="80000">
              <a:srgbClr val="A80720"/>
            </a:gs>
            <a:gs pos="10000">
              <a:srgbClr val="E11224"/>
            </a:gs>
          </a:gsLst>
          <a:lin ang="5400000" scaled="0"/>
        </a:gra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AD3918F6-7758-96C3-6049-DF9981098B8A}"/>
              </a:ext>
            </a:extLst>
          </p:cNvPr>
          <p:cNvSpPr>
            <a:spLocks noGrp="1" noChangeAspect="1"/>
          </p:cNvSpPr>
          <p:nvPr>
            <p:ph type="pic" sz="quarter" idx="13"/>
          </p:nvPr>
        </p:nvSpPr>
        <p:spPr>
          <a:xfrm>
            <a:off x="0" y="0"/>
            <a:ext cx="12192000" cy="6857999"/>
          </a:xfrm>
          <a:solidFill>
            <a:schemeClr val="bg2"/>
          </a:solidFill>
        </p:spPr>
        <p:txBody>
          <a:bodyPr rIns="503999" anchor="ctr">
            <a:normAutofit/>
          </a:bodyPr>
          <a:lstStyle>
            <a:lvl1pPr marL="0" indent="0" algn="r">
              <a:buNone/>
              <a:defRPr sz="1600" cap="none" baseline="0">
                <a:solidFill>
                  <a:schemeClr val="tx1"/>
                </a:solidFill>
              </a:defRPr>
            </a:lvl1pPr>
          </a:lstStyle>
          <a:p>
            <a:r>
              <a:rPr lang="en-US"/>
              <a:t>Click icon to add picture</a:t>
            </a:r>
            <a:endParaRPr lang="en-CA"/>
          </a:p>
        </p:txBody>
      </p:sp>
      <p:sp>
        <p:nvSpPr>
          <p:cNvPr id="4" name="Text Placeholder 3">
            <a:extLst>
              <a:ext uri="{FF2B5EF4-FFF2-40B4-BE49-F238E27FC236}">
                <a16:creationId xmlns:a16="http://schemas.microsoft.com/office/drawing/2014/main" id="{DC76C8D1-20F6-C221-8379-139998B0B4E6}"/>
              </a:ext>
            </a:extLst>
          </p:cNvPr>
          <p:cNvSpPr>
            <a:spLocks noGrp="1"/>
          </p:cNvSpPr>
          <p:nvPr>
            <p:ph type="body" sz="quarter" idx="14"/>
          </p:nvPr>
        </p:nvSpPr>
        <p:spPr>
          <a:xfrm>
            <a:off x="0" y="0"/>
            <a:ext cx="12192000" cy="6858000"/>
          </a:xfrm>
          <a:gradFill>
            <a:gsLst>
              <a:gs pos="73000">
                <a:schemeClr val="bg1">
                  <a:alpha val="20000"/>
                </a:schemeClr>
              </a:gs>
              <a:gs pos="29000">
                <a:schemeClr val="bg1">
                  <a:alpha val="0"/>
                </a:schemeClr>
              </a:gs>
            </a:gsLst>
            <a:lin ang="9600000" scaled="0"/>
          </a:gradFill>
        </p:spPr>
        <p:txBody>
          <a:bodyPr>
            <a:normAutofit/>
          </a:bodyPr>
          <a:lstStyle>
            <a:lvl1pPr>
              <a:defRPr sz="100">
                <a:solidFill>
                  <a:schemeClr val="tx2"/>
                </a:solidFill>
              </a:defRPr>
            </a:lvl1pPr>
            <a:lvl2pPr>
              <a:defRPr sz="100">
                <a:solidFill>
                  <a:schemeClr val="tx2"/>
                </a:solidFill>
              </a:defRPr>
            </a:lvl2pPr>
            <a:lvl3pPr>
              <a:defRPr sz="100">
                <a:solidFill>
                  <a:schemeClr val="tx2"/>
                </a:solidFill>
              </a:defRPr>
            </a:lvl3pPr>
            <a:lvl4pPr>
              <a:defRPr sz="100">
                <a:solidFill>
                  <a:schemeClr val="tx2"/>
                </a:solidFill>
              </a:defRPr>
            </a:lvl4pPr>
            <a:lvl5pPr>
              <a:defRPr sz="1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 name="Title 1">
            <a:extLst>
              <a:ext uri="{FF2B5EF4-FFF2-40B4-BE49-F238E27FC236}">
                <a16:creationId xmlns:a16="http://schemas.microsoft.com/office/drawing/2014/main" id="{5D7F1B0E-A28F-87A7-A50D-A91C5E6DE51F}"/>
              </a:ext>
            </a:extLst>
          </p:cNvPr>
          <p:cNvSpPr>
            <a:spLocks noGrp="1"/>
          </p:cNvSpPr>
          <p:nvPr>
            <p:ph type="title" hasCustomPrompt="1"/>
          </p:nvPr>
        </p:nvSpPr>
        <p:spPr>
          <a:xfrm>
            <a:off x="511175" y="2031023"/>
            <a:ext cx="5584825" cy="2795954"/>
          </a:xfrm>
        </p:spPr>
        <p:txBody>
          <a:bodyPr anchor="ctr"/>
          <a:lstStyle>
            <a:lvl1pPr>
              <a:defRPr sz="4800" b="0">
                <a:solidFill>
                  <a:schemeClr val="tx2"/>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17B2F93D-DB89-72B3-8102-7DC9845C01AB}"/>
              </a:ext>
            </a:extLst>
          </p:cNvPr>
          <p:cNvSpPr>
            <a:spLocks noGrp="1"/>
          </p:cNvSpPr>
          <p:nvPr>
            <p:ph type="ftr" sz="quarter" idx="17"/>
          </p:nvPr>
        </p:nvSpPr>
        <p:spPr/>
        <p:txBody>
          <a:bodyPr/>
          <a:lstStyle>
            <a:lvl1pPr>
              <a:defRPr>
                <a:solidFill>
                  <a:schemeClr val="tx2"/>
                </a:solidFill>
              </a:defRPr>
            </a:lvl1pPr>
          </a:lstStyle>
          <a:p>
            <a:endParaRPr lang="en-US"/>
          </a:p>
        </p:txBody>
      </p:sp>
      <p:sp>
        <p:nvSpPr>
          <p:cNvPr id="12" name="Slide Number Placeholder 5">
            <a:extLst>
              <a:ext uri="{FF2B5EF4-FFF2-40B4-BE49-F238E27FC236}">
                <a16:creationId xmlns:a16="http://schemas.microsoft.com/office/drawing/2014/main" id="{9B0C565F-FA93-FA5B-06C9-9186BFCBB875}"/>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13" name="TextBox 12">
            <a:extLst>
              <a:ext uri="{FF2B5EF4-FFF2-40B4-BE49-F238E27FC236}">
                <a16:creationId xmlns:a16="http://schemas.microsoft.com/office/drawing/2014/main" id="{41D85F99-31E7-762E-CB39-C875DE3CD8EE}"/>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2"/>
                </a:solidFill>
              </a:rPr>
              <a:t>Confidential – Qualcomm Technologies, Inc. and/or its affiliated companies – May Contain Trade Secrets</a:t>
            </a:r>
          </a:p>
        </p:txBody>
      </p:sp>
    </p:spTree>
    <p:extLst>
      <p:ext uri="{BB962C8B-B14F-4D97-AF65-F5344CB8AC3E}">
        <p14:creationId xmlns:p14="http://schemas.microsoft.com/office/powerpoint/2010/main" val="3848980461"/>
      </p:ext>
    </p:extLst>
  </p:cSld>
  <p:clrMapOvr>
    <a:overrideClrMapping bg1="dk1" tx1="lt1" bg2="dk2" tx2="lt2" accent1="accent1" accent2="accent2" accent3="accent3" accent4="accent4" accent5="accent5" accent6="accent6" hlink="hlink" folHlink="folHlink"/>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wo Column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51C43-B9E2-3742-B45A-D1651035572E}"/>
              </a:ext>
            </a:extLst>
          </p:cNvPr>
          <p:cNvSpPr>
            <a:spLocks noGrp="1"/>
          </p:cNvSpPr>
          <p:nvPr>
            <p:ph type="title" hasCustomPrompt="1"/>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03C93916-EA4C-D34B-8794-BD8EBAD83D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p:txBody>
          <a:bodyPr/>
          <a:lstStyle/>
          <a:p>
            <a:fld id="{5B64C28E-966E-6B4A-816A-311B7D0A2E6D}" type="slidenum">
              <a:rPr lang="en-US" smtClean="0"/>
              <a:t>‹#›</a:t>
            </a:fld>
            <a:endParaRPr lang="en-US"/>
          </a:p>
        </p:txBody>
      </p:sp>
      <p:sp>
        <p:nvSpPr>
          <p:cNvPr id="7" name="Text Placeholder 18">
            <a:extLst>
              <a:ext uri="{FF2B5EF4-FFF2-40B4-BE49-F238E27FC236}">
                <a16:creationId xmlns:a16="http://schemas.microsoft.com/office/drawing/2014/main" id="{D5B3B9CB-0A95-DE1A-AAC1-C0387FC982A1}"/>
              </a:ext>
            </a:extLst>
          </p:cNvPr>
          <p:cNvSpPr>
            <a:spLocks noGrp="1"/>
          </p:cNvSpPr>
          <p:nvPr>
            <p:ph type="body" sz="quarter" idx="15" hasCustomPrompt="1"/>
          </p:nvPr>
        </p:nvSpPr>
        <p:spPr>
          <a:xfrm>
            <a:off x="511175" y="1196976"/>
            <a:ext cx="5303838" cy="661322"/>
          </a:xfrm>
        </p:spPr>
        <p:txBody>
          <a:bodyPr anchor="ctr">
            <a:normAutofit/>
          </a:bodyPr>
          <a:lstStyle>
            <a:lvl1pPr marL="0" indent="0">
              <a:buNone/>
              <a:defRPr sz="1600" b="0">
                <a:solidFill>
                  <a:schemeClr val="accent1"/>
                </a:solidFill>
              </a:defRPr>
            </a:lvl1pPr>
          </a:lstStyle>
          <a:p>
            <a:pPr lvl="0"/>
            <a:r>
              <a:rPr lang="en-US"/>
              <a:t>Click to edit master text styles</a:t>
            </a:r>
          </a:p>
        </p:txBody>
      </p:sp>
      <p:sp>
        <p:nvSpPr>
          <p:cNvPr id="8" name="Text Placeholder 18">
            <a:extLst>
              <a:ext uri="{FF2B5EF4-FFF2-40B4-BE49-F238E27FC236}">
                <a16:creationId xmlns:a16="http://schemas.microsoft.com/office/drawing/2014/main" id="{1882C144-72A5-5A0B-6980-083D572F99B8}"/>
              </a:ext>
            </a:extLst>
          </p:cNvPr>
          <p:cNvSpPr>
            <a:spLocks noGrp="1"/>
          </p:cNvSpPr>
          <p:nvPr>
            <p:ph type="body" sz="quarter" idx="17" hasCustomPrompt="1"/>
          </p:nvPr>
        </p:nvSpPr>
        <p:spPr>
          <a:xfrm>
            <a:off x="6373305" y="1196976"/>
            <a:ext cx="5303838" cy="661322"/>
          </a:xfrm>
        </p:spPr>
        <p:txBody>
          <a:bodyPr anchor="ctr">
            <a:normAutofit/>
          </a:bodyPr>
          <a:lstStyle>
            <a:lvl1pPr marL="0" indent="0">
              <a:buNone/>
              <a:defRPr sz="1600" b="0">
                <a:solidFill>
                  <a:schemeClr val="accent1"/>
                </a:solidFill>
              </a:defRPr>
            </a:lvl1pPr>
          </a:lstStyle>
          <a:p>
            <a:pPr lvl="0"/>
            <a:r>
              <a:rPr lang="en-US"/>
              <a:t>Click to edit master text styles</a:t>
            </a:r>
          </a:p>
        </p:txBody>
      </p:sp>
      <p:sp>
        <p:nvSpPr>
          <p:cNvPr id="11" name="Content Placeholder 2">
            <a:extLst>
              <a:ext uri="{FF2B5EF4-FFF2-40B4-BE49-F238E27FC236}">
                <a16:creationId xmlns:a16="http://schemas.microsoft.com/office/drawing/2014/main" id="{9CD395E1-4BE3-836A-4048-0F5464C80022}"/>
              </a:ext>
            </a:extLst>
          </p:cNvPr>
          <p:cNvSpPr>
            <a:spLocks noGrp="1"/>
          </p:cNvSpPr>
          <p:nvPr>
            <p:ph idx="18" hasCustomPrompt="1"/>
          </p:nvPr>
        </p:nvSpPr>
        <p:spPr>
          <a:xfrm>
            <a:off x="515380" y="1998133"/>
            <a:ext cx="5313920" cy="4167717"/>
          </a:xfrm>
        </p:spPr>
        <p:txBody>
          <a:bodyPr>
            <a:normAutofit/>
          </a:bodyPr>
          <a:lstStyle>
            <a:lvl1pPr>
              <a:defRPr sz="1400"/>
            </a:lvl1pPr>
            <a:lvl2pPr>
              <a:defRPr sz="1200"/>
            </a:lvl2pPr>
            <a:lvl3pPr>
              <a:defRPr sz="11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FDD24351-7510-C00B-0CE9-0A5D52948EF7}"/>
              </a:ext>
            </a:extLst>
          </p:cNvPr>
          <p:cNvSpPr>
            <a:spLocks noGrp="1"/>
          </p:cNvSpPr>
          <p:nvPr>
            <p:ph idx="16" hasCustomPrompt="1"/>
          </p:nvPr>
        </p:nvSpPr>
        <p:spPr>
          <a:xfrm>
            <a:off x="6373305" y="1998133"/>
            <a:ext cx="5313920" cy="4167717"/>
          </a:xfrm>
        </p:spPr>
        <p:txBody>
          <a:bodyPr>
            <a:normAutofit/>
          </a:bodyPr>
          <a:lstStyle>
            <a:lvl1pPr>
              <a:defRPr sz="1400"/>
            </a:lvl1pPr>
            <a:lvl2pPr>
              <a:defRPr sz="1200"/>
            </a:lvl2pPr>
            <a:lvl3pPr>
              <a:defRPr sz="11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340859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hree Column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51C43-B9E2-3742-B45A-D1651035572E}"/>
              </a:ext>
            </a:extLst>
          </p:cNvPr>
          <p:cNvSpPr>
            <a:spLocks noGrp="1"/>
          </p:cNvSpPr>
          <p:nvPr>
            <p:ph type="title" hasCustomPrompt="1"/>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F14722-316C-5D4F-AA61-BB1581941B66}"/>
              </a:ext>
            </a:extLst>
          </p:cNvPr>
          <p:cNvSpPr>
            <a:spLocks noGrp="1"/>
          </p:cNvSpPr>
          <p:nvPr>
            <p:ph idx="1" hasCustomPrompt="1"/>
          </p:nvPr>
        </p:nvSpPr>
        <p:spPr>
          <a:xfrm>
            <a:off x="515380" y="1998133"/>
            <a:ext cx="3564495" cy="4167717"/>
          </a:xfrm>
        </p:spPr>
        <p:txBody>
          <a:bodyPr>
            <a:normAutofit/>
          </a:bodyPr>
          <a:lstStyle>
            <a:lvl1pPr>
              <a:defRPr sz="1400"/>
            </a:lvl1pPr>
            <a:lvl2pPr>
              <a:defRPr sz="1200"/>
            </a:lvl2pPr>
            <a:lvl3pPr>
              <a:defRPr sz="11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03C93916-EA4C-D34B-8794-BD8EBAD83D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p:txBody>
          <a:bodyPr/>
          <a:lstStyle/>
          <a:p>
            <a:fld id="{5B64C28E-966E-6B4A-816A-311B7D0A2E6D}" type="slidenum">
              <a:rPr lang="en-US" smtClean="0"/>
              <a:t>‹#›</a:t>
            </a:fld>
            <a:endParaRPr lang="en-US"/>
          </a:p>
        </p:txBody>
      </p:sp>
      <p:sp>
        <p:nvSpPr>
          <p:cNvPr id="19" name="Text Placeholder 18">
            <a:extLst>
              <a:ext uri="{FF2B5EF4-FFF2-40B4-BE49-F238E27FC236}">
                <a16:creationId xmlns:a16="http://schemas.microsoft.com/office/drawing/2014/main" id="{DCF08BCA-C2EC-1436-903B-7342CE0244AA}"/>
              </a:ext>
            </a:extLst>
          </p:cNvPr>
          <p:cNvSpPr>
            <a:spLocks noGrp="1"/>
          </p:cNvSpPr>
          <p:nvPr>
            <p:ph type="body" sz="quarter" idx="15" hasCustomPrompt="1"/>
          </p:nvPr>
        </p:nvSpPr>
        <p:spPr>
          <a:xfrm>
            <a:off x="511175" y="1196976"/>
            <a:ext cx="3568700" cy="661322"/>
          </a:xfrm>
        </p:spPr>
        <p:txBody>
          <a:bodyPr anchor="ctr">
            <a:normAutofit/>
          </a:bodyPr>
          <a:lstStyle>
            <a:lvl1pPr marL="0" indent="0">
              <a:buNone/>
              <a:defRPr sz="1600" b="0">
                <a:solidFill>
                  <a:schemeClr val="accent1"/>
                </a:solidFill>
              </a:defRPr>
            </a:lvl1pPr>
          </a:lstStyle>
          <a:p>
            <a:pPr lvl="0"/>
            <a:r>
              <a:rPr lang="en-US"/>
              <a:t>Click to edit master text styles</a:t>
            </a:r>
          </a:p>
        </p:txBody>
      </p:sp>
      <p:sp>
        <p:nvSpPr>
          <p:cNvPr id="7" name="Content Placeholder 2">
            <a:extLst>
              <a:ext uri="{FF2B5EF4-FFF2-40B4-BE49-F238E27FC236}">
                <a16:creationId xmlns:a16="http://schemas.microsoft.com/office/drawing/2014/main" id="{EE78C921-F74F-EDC1-8461-9F529DDC1044}"/>
              </a:ext>
            </a:extLst>
          </p:cNvPr>
          <p:cNvSpPr>
            <a:spLocks noGrp="1"/>
          </p:cNvSpPr>
          <p:nvPr>
            <p:ph idx="16" hasCustomPrompt="1"/>
          </p:nvPr>
        </p:nvSpPr>
        <p:spPr>
          <a:xfrm>
            <a:off x="4315905" y="1998133"/>
            <a:ext cx="3564495" cy="4167717"/>
          </a:xfrm>
        </p:spPr>
        <p:txBody>
          <a:bodyPr>
            <a:normAutofit/>
          </a:bodyPr>
          <a:lstStyle>
            <a:lvl1pPr>
              <a:defRPr sz="1400"/>
            </a:lvl1pPr>
            <a:lvl2pPr>
              <a:defRPr sz="1200"/>
            </a:lvl2pPr>
            <a:lvl3pPr>
              <a:defRPr sz="11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18">
            <a:extLst>
              <a:ext uri="{FF2B5EF4-FFF2-40B4-BE49-F238E27FC236}">
                <a16:creationId xmlns:a16="http://schemas.microsoft.com/office/drawing/2014/main" id="{EDACF8E6-22B1-0C14-6F62-A55182497F21}"/>
              </a:ext>
            </a:extLst>
          </p:cNvPr>
          <p:cNvSpPr>
            <a:spLocks noGrp="1"/>
          </p:cNvSpPr>
          <p:nvPr>
            <p:ph type="body" sz="quarter" idx="17" hasCustomPrompt="1"/>
          </p:nvPr>
        </p:nvSpPr>
        <p:spPr>
          <a:xfrm>
            <a:off x="4311700" y="1196976"/>
            <a:ext cx="3568700" cy="661322"/>
          </a:xfrm>
        </p:spPr>
        <p:txBody>
          <a:bodyPr anchor="ctr">
            <a:normAutofit/>
          </a:bodyPr>
          <a:lstStyle>
            <a:lvl1pPr marL="0" indent="0">
              <a:buNone/>
              <a:defRPr sz="1600" b="0">
                <a:solidFill>
                  <a:schemeClr val="accent1"/>
                </a:solidFill>
              </a:defRPr>
            </a:lvl1pPr>
          </a:lstStyle>
          <a:p>
            <a:pPr lvl="0"/>
            <a:r>
              <a:rPr lang="en-US"/>
              <a:t>Click to edit master text styles</a:t>
            </a:r>
          </a:p>
        </p:txBody>
      </p:sp>
      <p:sp>
        <p:nvSpPr>
          <p:cNvPr id="9" name="Content Placeholder 2">
            <a:extLst>
              <a:ext uri="{FF2B5EF4-FFF2-40B4-BE49-F238E27FC236}">
                <a16:creationId xmlns:a16="http://schemas.microsoft.com/office/drawing/2014/main" id="{094A8060-115D-5D12-3455-F95E78347A0E}"/>
              </a:ext>
            </a:extLst>
          </p:cNvPr>
          <p:cNvSpPr>
            <a:spLocks noGrp="1"/>
          </p:cNvSpPr>
          <p:nvPr>
            <p:ph idx="18" hasCustomPrompt="1"/>
          </p:nvPr>
        </p:nvSpPr>
        <p:spPr>
          <a:xfrm>
            <a:off x="8116429" y="1998133"/>
            <a:ext cx="3564495" cy="4167717"/>
          </a:xfrm>
        </p:spPr>
        <p:txBody>
          <a:bodyPr>
            <a:normAutofit/>
          </a:bodyPr>
          <a:lstStyle>
            <a:lvl1pPr>
              <a:defRPr sz="1400"/>
            </a:lvl1pPr>
            <a:lvl2pPr>
              <a:defRPr sz="1200"/>
            </a:lvl2pPr>
            <a:lvl3pPr>
              <a:defRPr sz="11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8">
            <a:extLst>
              <a:ext uri="{FF2B5EF4-FFF2-40B4-BE49-F238E27FC236}">
                <a16:creationId xmlns:a16="http://schemas.microsoft.com/office/drawing/2014/main" id="{0B199FFF-AC35-578C-F6FB-2956C5251F14}"/>
              </a:ext>
            </a:extLst>
          </p:cNvPr>
          <p:cNvSpPr>
            <a:spLocks noGrp="1"/>
          </p:cNvSpPr>
          <p:nvPr>
            <p:ph type="body" sz="quarter" idx="19" hasCustomPrompt="1"/>
          </p:nvPr>
        </p:nvSpPr>
        <p:spPr>
          <a:xfrm>
            <a:off x="8112224" y="1196976"/>
            <a:ext cx="3568700" cy="661322"/>
          </a:xfrm>
        </p:spPr>
        <p:txBody>
          <a:bodyPr anchor="ctr"/>
          <a:lstStyle>
            <a:lvl1pPr marL="0" indent="0">
              <a:buNone/>
              <a:defRPr b="1">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413366786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70">
          <p15:clr>
            <a:srgbClr val="FBAE40"/>
          </p15:clr>
        </p15:guide>
        <p15:guide id="2" pos="2706">
          <p15:clr>
            <a:srgbClr val="FBAE40"/>
          </p15:clr>
        </p15:guide>
        <p15:guide id="3" pos="4974">
          <p15:clr>
            <a:srgbClr val="FBAE40"/>
          </p15:clr>
        </p15:guide>
        <p15:guide id="4" pos="5110">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wo photos with descript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51C43-B9E2-3742-B45A-D1651035572E}"/>
              </a:ext>
            </a:extLst>
          </p:cNvPr>
          <p:cNvSpPr>
            <a:spLocks noGrp="1"/>
          </p:cNvSpPr>
          <p:nvPr>
            <p:ph type="title" hasCustomPrompt="1"/>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03C93916-EA4C-D34B-8794-BD8EBAD83D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p:txBody>
          <a:bodyPr/>
          <a:lstStyle/>
          <a:p>
            <a:fld id="{5B64C28E-966E-6B4A-816A-311B7D0A2E6D}" type="slidenum">
              <a:rPr lang="en-US" smtClean="0"/>
              <a:t>‹#›</a:t>
            </a:fld>
            <a:endParaRPr lang="en-US"/>
          </a:p>
        </p:txBody>
      </p:sp>
      <p:sp>
        <p:nvSpPr>
          <p:cNvPr id="4" name="Picture Placeholder 9">
            <a:extLst>
              <a:ext uri="{FF2B5EF4-FFF2-40B4-BE49-F238E27FC236}">
                <a16:creationId xmlns:a16="http://schemas.microsoft.com/office/drawing/2014/main" id="{4816889A-382E-3BB7-A4AC-103B5B5554F2}"/>
              </a:ext>
            </a:extLst>
          </p:cNvPr>
          <p:cNvSpPr>
            <a:spLocks noGrp="1"/>
          </p:cNvSpPr>
          <p:nvPr>
            <p:ph type="pic" sz="quarter" idx="25" hasCustomPrompt="1"/>
          </p:nvPr>
        </p:nvSpPr>
        <p:spPr>
          <a:xfrm>
            <a:off x="511174" y="1196975"/>
            <a:ext cx="5297489" cy="2145832"/>
          </a:xfrm>
        </p:spPr>
        <p:txBody>
          <a:bodyPr anchor="ctr">
            <a:normAutofit/>
          </a:bodyPr>
          <a:lstStyle>
            <a:lvl1pPr marL="0" indent="0" algn="ctr">
              <a:buNone/>
              <a:defRPr sz="1100" b="0" cap="none" baseline="0">
                <a:solidFill>
                  <a:schemeClr val="tx1"/>
                </a:solidFill>
              </a:defRPr>
            </a:lvl1pPr>
          </a:lstStyle>
          <a:p>
            <a:r>
              <a:rPr lang="en-CA"/>
              <a:t>Picture</a:t>
            </a:r>
          </a:p>
        </p:txBody>
      </p:sp>
      <p:sp>
        <p:nvSpPr>
          <p:cNvPr id="8" name="Picture Placeholder 9">
            <a:extLst>
              <a:ext uri="{FF2B5EF4-FFF2-40B4-BE49-F238E27FC236}">
                <a16:creationId xmlns:a16="http://schemas.microsoft.com/office/drawing/2014/main" id="{29000ED0-6454-7FB4-95E5-D86697A92AFD}"/>
              </a:ext>
            </a:extLst>
          </p:cNvPr>
          <p:cNvSpPr>
            <a:spLocks noGrp="1"/>
          </p:cNvSpPr>
          <p:nvPr>
            <p:ph type="pic" sz="quarter" idx="27" hasCustomPrompt="1"/>
          </p:nvPr>
        </p:nvSpPr>
        <p:spPr>
          <a:xfrm>
            <a:off x="6385416" y="1196975"/>
            <a:ext cx="5297489" cy="2145832"/>
          </a:xfrm>
        </p:spPr>
        <p:txBody>
          <a:bodyPr anchor="ctr">
            <a:normAutofit/>
          </a:bodyPr>
          <a:lstStyle>
            <a:lvl1pPr marL="0" indent="0" algn="ctr">
              <a:buNone/>
              <a:defRPr sz="1100" b="0" cap="none" baseline="0">
                <a:solidFill>
                  <a:schemeClr val="tx1"/>
                </a:solidFill>
              </a:defRPr>
            </a:lvl1pPr>
          </a:lstStyle>
          <a:p>
            <a:r>
              <a:rPr lang="en-CA"/>
              <a:t>Picture</a:t>
            </a:r>
          </a:p>
        </p:txBody>
      </p:sp>
      <p:sp>
        <p:nvSpPr>
          <p:cNvPr id="7" name="Text Placeholder 13">
            <a:extLst>
              <a:ext uri="{FF2B5EF4-FFF2-40B4-BE49-F238E27FC236}">
                <a16:creationId xmlns:a16="http://schemas.microsoft.com/office/drawing/2014/main" id="{33868B75-953B-55DE-E4AD-821A443E2B5D}"/>
              </a:ext>
            </a:extLst>
          </p:cNvPr>
          <p:cNvSpPr>
            <a:spLocks noGrp="1"/>
          </p:cNvSpPr>
          <p:nvPr>
            <p:ph type="body" sz="quarter" idx="36" hasCustomPrompt="1"/>
          </p:nvPr>
        </p:nvSpPr>
        <p:spPr>
          <a:xfrm>
            <a:off x="509587" y="3539067"/>
            <a:ext cx="5281947" cy="2633134"/>
          </a:xfrm>
        </p:spPr>
        <p:txBody>
          <a:bodyPr>
            <a:normAutofit/>
          </a:bodyPr>
          <a:lstStyle>
            <a:lvl1pPr marL="0" indent="0">
              <a:buNone/>
              <a:defRPr lang="en-US" sz="1600" b="0" i="0" kern="1200" dirty="0">
                <a:solidFill>
                  <a:schemeClr val="accent1"/>
                </a:solidFill>
                <a:latin typeface="+mj-lt"/>
                <a:ea typeface="Microsoft GothicNeo" panose="02000300000000000000" pitchFamily="2" charset="-127"/>
                <a:cs typeface="Microsoft Sans Serif" panose="020B0604020202020204" pitchFamily="34" charset="0"/>
              </a:defRPr>
            </a:lvl1pPr>
            <a:lvl2pPr marL="179388" indent="-169863">
              <a:tabLst/>
              <a:defRPr sz="1400"/>
            </a:lvl2pPr>
            <a:lvl3pPr marL="358775" indent="-179388">
              <a:tabLst/>
              <a:defRPr sz="1200"/>
            </a:lvl3pPr>
            <a:lvl4pPr marL="533400" indent="-174625">
              <a:tabLst/>
              <a:defRPr sz="1100"/>
            </a:lvl4pPr>
            <a:lvl5pPr marL="720725" indent="-187325">
              <a:tabLst/>
              <a:defRPr sz="1100"/>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9" name="Text Placeholder 13">
            <a:extLst>
              <a:ext uri="{FF2B5EF4-FFF2-40B4-BE49-F238E27FC236}">
                <a16:creationId xmlns:a16="http://schemas.microsoft.com/office/drawing/2014/main" id="{0DFB44F4-7F25-00CD-9B5E-045404C6022C}"/>
              </a:ext>
            </a:extLst>
          </p:cNvPr>
          <p:cNvSpPr>
            <a:spLocks noGrp="1"/>
          </p:cNvSpPr>
          <p:nvPr>
            <p:ph type="body" sz="quarter" idx="37" hasCustomPrompt="1"/>
          </p:nvPr>
        </p:nvSpPr>
        <p:spPr>
          <a:xfrm>
            <a:off x="6383337" y="3539067"/>
            <a:ext cx="5281947" cy="2633134"/>
          </a:xfrm>
        </p:spPr>
        <p:txBody>
          <a:bodyPr>
            <a:normAutofit/>
          </a:bodyPr>
          <a:lstStyle>
            <a:lvl1pPr marL="0" indent="0">
              <a:buNone/>
              <a:defRPr lang="en-US" sz="1600" b="0" i="0" kern="1200" dirty="0">
                <a:solidFill>
                  <a:schemeClr val="accent1"/>
                </a:solidFill>
                <a:latin typeface="+mj-lt"/>
                <a:ea typeface="Microsoft GothicNeo" panose="02000300000000000000" pitchFamily="2" charset="-127"/>
                <a:cs typeface="Microsoft Sans Serif" panose="020B0604020202020204" pitchFamily="34" charset="0"/>
              </a:defRPr>
            </a:lvl1pPr>
            <a:lvl2pPr marL="179388" indent="-169863">
              <a:tabLst/>
              <a:defRPr sz="1400"/>
            </a:lvl2pPr>
            <a:lvl3pPr marL="358775" indent="-179388">
              <a:tabLst/>
              <a:defRPr sz="1200"/>
            </a:lvl3pPr>
            <a:lvl4pPr marL="533400" indent="-174625">
              <a:tabLst/>
              <a:defRPr sz="1100"/>
            </a:lvl4pPr>
            <a:lvl5pPr marL="720725" indent="-187325">
              <a:tabLst/>
              <a:defRPr sz="1100"/>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Tree>
    <p:extLst>
      <p:ext uri="{BB962C8B-B14F-4D97-AF65-F5344CB8AC3E}">
        <p14:creationId xmlns:p14="http://schemas.microsoft.com/office/powerpoint/2010/main" val="85793608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4021">
          <p15:clr>
            <a:srgbClr val="FBAE40"/>
          </p15:clr>
        </p15:guide>
        <p15:guide id="2" pos="3659">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hree photos with descript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51C43-B9E2-3742-B45A-D1651035572E}"/>
              </a:ext>
            </a:extLst>
          </p:cNvPr>
          <p:cNvSpPr>
            <a:spLocks noGrp="1"/>
          </p:cNvSpPr>
          <p:nvPr>
            <p:ph type="title" hasCustomPrompt="1"/>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03C93916-EA4C-D34B-8794-BD8EBAD83D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p:txBody>
          <a:bodyPr/>
          <a:lstStyle/>
          <a:p>
            <a:fld id="{5B64C28E-966E-6B4A-816A-311B7D0A2E6D}" type="slidenum">
              <a:rPr lang="en-US" smtClean="0"/>
              <a:t>‹#›</a:t>
            </a:fld>
            <a:endParaRPr lang="en-US"/>
          </a:p>
        </p:txBody>
      </p:sp>
      <p:sp>
        <p:nvSpPr>
          <p:cNvPr id="4" name="Picture Placeholder 9">
            <a:extLst>
              <a:ext uri="{FF2B5EF4-FFF2-40B4-BE49-F238E27FC236}">
                <a16:creationId xmlns:a16="http://schemas.microsoft.com/office/drawing/2014/main" id="{4816889A-382E-3BB7-A4AC-103B5B5554F2}"/>
              </a:ext>
            </a:extLst>
          </p:cNvPr>
          <p:cNvSpPr>
            <a:spLocks noGrp="1"/>
          </p:cNvSpPr>
          <p:nvPr>
            <p:ph type="pic" sz="quarter" idx="25" hasCustomPrompt="1"/>
          </p:nvPr>
        </p:nvSpPr>
        <p:spPr>
          <a:xfrm>
            <a:off x="511174" y="1196975"/>
            <a:ext cx="3540429" cy="2145832"/>
          </a:xfrm>
        </p:spPr>
        <p:txBody>
          <a:bodyPr anchor="ctr">
            <a:normAutofit/>
          </a:bodyPr>
          <a:lstStyle>
            <a:lvl1pPr marL="0" indent="0" algn="ctr">
              <a:buNone/>
              <a:defRPr sz="1100" b="0" cap="none" baseline="0">
                <a:solidFill>
                  <a:schemeClr val="tx1"/>
                </a:solidFill>
              </a:defRPr>
            </a:lvl1pPr>
          </a:lstStyle>
          <a:p>
            <a:r>
              <a:rPr lang="en-CA"/>
              <a:t>Picture</a:t>
            </a:r>
          </a:p>
        </p:txBody>
      </p:sp>
      <p:sp>
        <p:nvSpPr>
          <p:cNvPr id="8" name="Picture Placeholder 9">
            <a:extLst>
              <a:ext uri="{FF2B5EF4-FFF2-40B4-BE49-F238E27FC236}">
                <a16:creationId xmlns:a16="http://schemas.microsoft.com/office/drawing/2014/main" id="{29000ED0-6454-7FB4-95E5-D86697A92AFD}"/>
              </a:ext>
            </a:extLst>
          </p:cNvPr>
          <p:cNvSpPr>
            <a:spLocks noGrp="1"/>
          </p:cNvSpPr>
          <p:nvPr>
            <p:ph type="pic" sz="quarter" idx="27" hasCustomPrompt="1"/>
          </p:nvPr>
        </p:nvSpPr>
        <p:spPr>
          <a:xfrm>
            <a:off x="4327373" y="1196975"/>
            <a:ext cx="3540429" cy="2145832"/>
          </a:xfrm>
        </p:spPr>
        <p:txBody>
          <a:bodyPr anchor="ctr">
            <a:normAutofit/>
          </a:bodyPr>
          <a:lstStyle>
            <a:lvl1pPr marL="0" indent="0" algn="ctr">
              <a:buNone/>
              <a:defRPr sz="1100" b="0" cap="none" baseline="0">
                <a:solidFill>
                  <a:schemeClr val="tx1"/>
                </a:solidFill>
              </a:defRPr>
            </a:lvl1pPr>
          </a:lstStyle>
          <a:p>
            <a:r>
              <a:rPr lang="en-CA"/>
              <a:t>Picture</a:t>
            </a:r>
          </a:p>
        </p:txBody>
      </p:sp>
      <p:sp>
        <p:nvSpPr>
          <p:cNvPr id="10" name="Picture Placeholder 9">
            <a:extLst>
              <a:ext uri="{FF2B5EF4-FFF2-40B4-BE49-F238E27FC236}">
                <a16:creationId xmlns:a16="http://schemas.microsoft.com/office/drawing/2014/main" id="{3202AA8E-5586-6031-D8FC-C8934436E4AC}"/>
              </a:ext>
            </a:extLst>
          </p:cNvPr>
          <p:cNvSpPr>
            <a:spLocks noGrp="1"/>
          </p:cNvSpPr>
          <p:nvPr>
            <p:ph type="pic" sz="quarter" idx="29" hasCustomPrompt="1"/>
          </p:nvPr>
        </p:nvSpPr>
        <p:spPr>
          <a:xfrm>
            <a:off x="8143571" y="1196975"/>
            <a:ext cx="3540429" cy="2145832"/>
          </a:xfrm>
        </p:spPr>
        <p:txBody>
          <a:bodyPr anchor="ctr">
            <a:normAutofit/>
          </a:bodyPr>
          <a:lstStyle>
            <a:lvl1pPr marL="0" indent="0" algn="ctr">
              <a:buNone/>
              <a:defRPr sz="1100" b="0" cap="none" baseline="0">
                <a:solidFill>
                  <a:schemeClr val="tx1"/>
                </a:solidFill>
              </a:defRPr>
            </a:lvl1pPr>
          </a:lstStyle>
          <a:p>
            <a:r>
              <a:rPr lang="en-CA"/>
              <a:t>Picture</a:t>
            </a:r>
          </a:p>
        </p:txBody>
      </p:sp>
      <p:sp>
        <p:nvSpPr>
          <p:cNvPr id="21" name="Text Placeholder 13">
            <a:extLst>
              <a:ext uri="{FF2B5EF4-FFF2-40B4-BE49-F238E27FC236}">
                <a16:creationId xmlns:a16="http://schemas.microsoft.com/office/drawing/2014/main" id="{2634EA27-3ADA-93A1-BBE7-D73E515E9452}"/>
              </a:ext>
            </a:extLst>
          </p:cNvPr>
          <p:cNvSpPr>
            <a:spLocks noGrp="1"/>
          </p:cNvSpPr>
          <p:nvPr>
            <p:ph type="body" sz="quarter" idx="39" hasCustomPrompt="1"/>
          </p:nvPr>
        </p:nvSpPr>
        <p:spPr>
          <a:xfrm>
            <a:off x="511174" y="3539067"/>
            <a:ext cx="3562541" cy="2633134"/>
          </a:xfrm>
        </p:spPr>
        <p:txBody>
          <a:bodyPr>
            <a:normAutofit/>
          </a:bodyPr>
          <a:lstStyle>
            <a:lvl1pPr marL="0" indent="0">
              <a:buNone/>
              <a:defRPr lang="en-US" sz="1600" b="0" i="0" kern="1200" dirty="0">
                <a:solidFill>
                  <a:schemeClr val="accent1"/>
                </a:solidFill>
                <a:latin typeface="+mj-lt"/>
                <a:ea typeface="Microsoft GothicNeo" panose="02000300000000000000" pitchFamily="2" charset="-127"/>
                <a:cs typeface="Microsoft Sans Serif" panose="020B0604020202020204" pitchFamily="34" charset="0"/>
              </a:defRPr>
            </a:lvl1pPr>
            <a:lvl2pPr marL="179388" indent="-169863">
              <a:tabLst/>
              <a:defRPr sz="1400"/>
            </a:lvl2pPr>
            <a:lvl3pPr marL="358775" indent="-179388">
              <a:tabLst/>
              <a:defRPr sz="1200"/>
            </a:lvl3pPr>
            <a:lvl4pPr marL="533400" indent="-174625">
              <a:tabLst/>
              <a:defRPr sz="1100"/>
            </a:lvl4pPr>
            <a:lvl5pPr marL="720725" indent="-187325">
              <a:tabLst/>
              <a:defRPr sz="1100"/>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22" name="Text Placeholder 13">
            <a:extLst>
              <a:ext uri="{FF2B5EF4-FFF2-40B4-BE49-F238E27FC236}">
                <a16:creationId xmlns:a16="http://schemas.microsoft.com/office/drawing/2014/main" id="{12D3C1E2-01E1-4384-B2E8-961197219D99}"/>
              </a:ext>
            </a:extLst>
          </p:cNvPr>
          <p:cNvSpPr>
            <a:spLocks noGrp="1"/>
          </p:cNvSpPr>
          <p:nvPr>
            <p:ph type="body" sz="quarter" idx="40" hasCustomPrompt="1"/>
          </p:nvPr>
        </p:nvSpPr>
        <p:spPr>
          <a:xfrm>
            <a:off x="4327373" y="3539067"/>
            <a:ext cx="3562541" cy="2633134"/>
          </a:xfrm>
        </p:spPr>
        <p:txBody>
          <a:bodyPr>
            <a:normAutofit/>
          </a:bodyPr>
          <a:lstStyle>
            <a:lvl1pPr marL="0" indent="0">
              <a:buNone/>
              <a:defRPr lang="en-US" sz="1600" b="0" i="0" kern="1200" dirty="0">
                <a:solidFill>
                  <a:schemeClr val="accent1"/>
                </a:solidFill>
                <a:latin typeface="+mj-lt"/>
                <a:ea typeface="Microsoft GothicNeo" panose="02000300000000000000" pitchFamily="2" charset="-127"/>
                <a:cs typeface="Microsoft Sans Serif" panose="020B0604020202020204" pitchFamily="34" charset="0"/>
              </a:defRPr>
            </a:lvl1pPr>
            <a:lvl2pPr marL="179388" indent="-169863">
              <a:tabLst/>
              <a:defRPr sz="1400"/>
            </a:lvl2pPr>
            <a:lvl3pPr marL="358775" indent="-179388">
              <a:tabLst/>
              <a:defRPr sz="1200"/>
            </a:lvl3pPr>
            <a:lvl4pPr marL="533400" indent="-174625">
              <a:tabLst/>
              <a:defRPr sz="1100"/>
            </a:lvl4pPr>
            <a:lvl5pPr marL="720725" indent="-187325">
              <a:tabLst/>
              <a:defRPr sz="1100"/>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23" name="Text Placeholder 13">
            <a:extLst>
              <a:ext uri="{FF2B5EF4-FFF2-40B4-BE49-F238E27FC236}">
                <a16:creationId xmlns:a16="http://schemas.microsoft.com/office/drawing/2014/main" id="{1D41243C-B4B2-E990-4F59-384FE30691DF}"/>
              </a:ext>
            </a:extLst>
          </p:cNvPr>
          <p:cNvSpPr>
            <a:spLocks noGrp="1"/>
          </p:cNvSpPr>
          <p:nvPr>
            <p:ph type="body" sz="quarter" idx="41" hasCustomPrompt="1"/>
          </p:nvPr>
        </p:nvSpPr>
        <p:spPr>
          <a:xfrm>
            <a:off x="8143571" y="3539067"/>
            <a:ext cx="3562541" cy="2633134"/>
          </a:xfrm>
        </p:spPr>
        <p:txBody>
          <a:bodyPr>
            <a:normAutofit/>
          </a:bodyPr>
          <a:lstStyle>
            <a:lvl1pPr marL="0" indent="0">
              <a:buNone/>
              <a:defRPr lang="en-US" sz="1600" b="0" i="0" kern="1200" dirty="0">
                <a:solidFill>
                  <a:schemeClr val="accent1"/>
                </a:solidFill>
                <a:latin typeface="+mj-lt"/>
                <a:ea typeface="Microsoft GothicNeo" panose="02000300000000000000" pitchFamily="2" charset="-127"/>
                <a:cs typeface="Microsoft Sans Serif" panose="020B0604020202020204" pitchFamily="34" charset="0"/>
              </a:defRPr>
            </a:lvl1pPr>
            <a:lvl2pPr marL="179388" indent="-169863">
              <a:tabLst/>
              <a:defRPr sz="1400"/>
            </a:lvl2pPr>
            <a:lvl3pPr marL="358775" indent="-179388">
              <a:tabLst/>
              <a:defRPr sz="1200"/>
            </a:lvl3pPr>
            <a:lvl4pPr marL="533400" indent="-174625">
              <a:tabLst/>
              <a:defRPr sz="1100"/>
            </a:lvl4pPr>
            <a:lvl5pPr marL="720725" indent="-187325">
              <a:tabLst/>
              <a:defRPr sz="1100"/>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Tree>
    <p:extLst>
      <p:ext uri="{BB962C8B-B14F-4D97-AF65-F5344CB8AC3E}">
        <p14:creationId xmlns:p14="http://schemas.microsoft.com/office/powerpoint/2010/main" val="3580542900"/>
      </p:ext>
    </p:extLst>
  </p:cSld>
  <p:clrMapOvr>
    <a:overrideClrMapping bg1="lt1" tx1="dk1" bg2="lt2" tx2="dk2" accent1="accent1" accent2="accent2" accent3="accent3" accent4="accent4" accent5="accent5" accent6="accent6" hlink="hlink" folHlink="folHlink"/>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Four photos with descript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51C43-B9E2-3742-B45A-D1651035572E}"/>
              </a:ext>
            </a:extLst>
          </p:cNvPr>
          <p:cNvSpPr>
            <a:spLocks noGrp="1"/>
          </p:cNvSpPr>
          <p:nvPr>
            <p:ph type="title" hasCustomPrompt="1"/>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03C93916-EA4C-D34B-8794-BD8EBAD83D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p:txBody>
          <a:bodyPr/>
          <a:lstStyle/>
          <a:p>
            <a:fld id="{5B64C28E-966E-6B4A-816A-311B7D0A2E6D}" type="slidenum">
              <a:rPr lang="en-US" smtClean="0"/>
              <a:t>‹#›</a:t>
            </a:fld>
            <a:endParaRPr lang="en-US"/>
          </a:p>
        </p:txBody>
      </p:sp>
      <p:sp>
        <p:nvSpPr>
          <p:cNvPr id="4" name="Picture Placeholder 9">
            <a:extLst>
              <a:ext uri="{FF2B5EF4-FFF2-40B4-BE49-F238E27FC236}">
                <a16:creationId xmlns:a16="http://schemas.microsoft.com/office/drawing/2014/main" id="{4816889A-382E-3BB7-A4AC-103B5B5554F2}"/>
              </a:ext>
            </a:extLst>
          </p:cNvPr>
          <p:cNvSpPr>
            <a:spLocks noGrp="1"/>
          </p:cNvSpPr>
          <p:nvPr>
            <p:ph type="pic" sz="quarter" idx="25" hasCustomPrompt="1"/>
          </p:nvPr>
        </p:nvSpPr>
        <p:spPr>
          <a:xfrm>
            <a:off x="511175" y="1196975"/>
            <a:ext cx="2474234" cy="2145832"/>
          </a:xfrm>
        </p:spPr>
        <p:txBody>
          <a:bodyPr anchor="ctr">
            <a:normAutofit/>
          </a:bodyPr>
          <a:lstStyle>
            <a:lvl1pPr marL="0" indent="0" algn="ctr">
              <a:buNone/>
              <a:defRPr sz="1100" b="0" cap="none" baseline="0">
                <a:solidFill>
                  <a:schemeClr val="tx1"/>
                </a:solidFill>
              </a:defRPr>
            </a:lvl1pPr>
          </a:lstStyle>
          <a:p>
            <a:r>
              <a:rPr lang="en-CA"/>
              <a:t>Picture</a:t>
            </a:r>
          </a:p>
        </p:txBody>
      </p:sp>
      <p:sp>
        <p:nvSpPr>
          <p:cNvPr id="8" name="Picture Placeholder 9">
            <a:extLst>
              <a:ext uri="{FF2B5EF4-FFF2-40B4-BE49-F238E27FC236}">
                <a16:creationId xmlns:a16="http://schemas.microsoft.com/office/drawing/2014/main" id="{29000ED0-6454-7FB4-95E5-D86697A92AFD}"/>
              </a:ext>
            </a:extLst>
          </p:cNvPr>
          <p:cNvSpPr>
            <a:spLocks noGrp="1"/>
          </p:cNvSpPr>
          <p:nvPr>
            <p:ph type="pic" sz="quarter" idx="27" hasCustomPrompt="1"/>
          </p:nvPr>
        </p:nvSpPr>
        <p:spPr>
          <a:xfrm>
            <a:off x="3410401" y="1196975"/>
            <a:ext cx="2474234" cy="2145832"/>
          </a:xfrm>
        </p:spPr>
        <p:txBody>
          <a:bodyPr anchor="ctr">
            <a:normAutofit/>
          </a:bodyPr>
          <a:lstStyle>
            <a:lvl1pPr marL="0" indent="0" algn="ctr">
              <a:buNone/>
              <a:defRPr sz="1100" b="0" cap="none" baseline="0">
                <a:solidFill>
                  <a:schemeClr val="tx1"/>
                </a:solidFill>
              </a:defRPr>
            </a:lvl1pPr>
          </a:lstStyle>
          <a:p>
            <a:r>
              <a:rPr lang="en-CA"/>
              <a:t>Picture</a:t>
            </a:r>
          </a:p>
        </p:txBody>
      </p:sp>
      <p:sp>
        <p:nvSpPr>
          <p:cNvPr id="10" name="Picture Placeholder 9">
            <a:extLst>
              <a:ext uri="{FF2B5EF4-FFF2-40B4-BE49-F238E27FC236}">
                <a16:creationId xmlns:a16="http://schemas.microsoft.com/office/drawing/2014/main" id="{3202AA8E-5586-6031-D8FC-C8934436E4AC}"/>
              </a:ext>
            </a:extLst>
          </p:cNvPr>
          <p:cNvSpPr>
            <a:spLocks noGrp="1"/>
          </p:cNvSpPr>
          <p:nvPr>
            <p:ph type="pic" sz="quarter" idx="29" hasCustomPrompt="1"/>
          </p:nvPr>
        </p:nvSpPr>
        <p:spPr>
          <a:xfrm>
            <a:off x="6309627" y="1196975"/>
            <a:ext cx="2474234" cy="2145832"/>
          </a:xfrm>
        </p:spPr>
        <p:txBody>
          <a:bodyPr anchor="ctr">
            <a:normAutofit/>
          </a:bodyPr>
          <a:lstStyle>
            <a:lvl1pPr marL="0" indent="0" algn="ctr">
              <a:buNone/>
              <a:defRPr sz="1100" b="0" cap="none" baseline="0">
                <a:solidFill>
                  <a:schemeClr val="tx1"/>
                </a:solidFill>
              </a:defRPr>
            </a:lvl1pPr>
          </a:lstStyle>
          <a:p>
            <a:r>
              <a:rPr lang="en-CA"/>
              <a:t>Picture</a:t>
            </a:r>
          </a:p>
        </p:txBody>
      </p:sp>
      <p:sp>
        <p:nvSpPr>
          <p:cNvPr id="12" name="Picture Placeholder 9">
            <a:extLst>
              <a:ext uri="{FF2B5EF4-FFF2-40B4-BE49-F238E27FC236}">
                <a16:creationId xmlns:a16="http://schemas.microsoft.com/office/drawing/2014/main" id="{A03B8240-3981-5289-21A2-99E72874D230}"/>
              </a:ext>
            </a:extLst>
          </p:cNvPr>
          <p:cNvSpPr>
            <a:spLocks noGrp="1"/>
          </p:cNvSpPr>
          <p:nvPr>
            <p:ph type="pic" sz="quarter" idx="31" hasCustomPrompt="1"/>
          </p:nvPr>
        </p:nvSpPr>
        <p:spPr>
          <a:xfrm>
            <a:off x="9208853" y="1196975"/>
            <a:ext cx="2474234" cy="2145832"/>
          </a:xfrm>
        </p:spPr>
        <p:txBody>
          <a:bodyPr anchor="ctr">
            <a:normAutofit/>
          </a:bodyPr>
          <a:lstStyle>
            <a:lvl1pPr marL="0" indent="0" algn="ctr">
              <a:buNone/>
              <a:defRPr sz="1100" b="0" cap="none" baseline="0">
                <a:solidFill>
                  <a:schemeClr val="tx1"/>
                </a:solidFill>
              </a:defRPr>
            </a:lvl1pPr>
          </a:lstStyle>
          <a:p>
            <a:r>
              <a:rPr lang="en-CA"/>
              <a:t>Picture</a:t>
            </a:r>
          </a:p>
        </p:txBody>
      </p:sp>
      <p:sp>
        <p:nvSpPr>
          <p:cNvPr id="18" name="Text Placeholder 13">
            <a:extLst>
              <a:ext uri="{FF2B5EF4-FFF2-40B4-BE49-F238E27FC236}">
                <a16:creationId xmlns:a16="http://schemas.microsoft.com/office/drawing/2014/main" id="{58F753F5-68C7-9FD8-34C7-BCD5F61B6CEF}"/>
              </a:ext>
            </a:extLst>
          </p:cNvPr>
          <p:cNvSpPr>
            <a:spLocks noGrp="1"/>
          </p:cNvSpPr>
          <p:nvPr>
            <p:ph type="body" sz="quarter" idx="40" hasCustomPrompt="1"/>
          </p:nvPr>
        </p:nvSpPr>
        <p:spPr>
          <a:xfrm>
            <a:off x="511175" y="3539067"/>
            <a:ext cx="2475866" cy="2633134"/>
          </a:xfrm>
        </p:spPr>
        <p:txBody>
          <a:bodyPr>
            <a:normAutofit/>
          </a:bodyPr>
          <a:lstStyle>
            <a:lvl1pPr marL="0" indent="0">
              <a:buNone/>
              <a:defRPr lang="en-US" sz="1600" b="0" i="0" kern="1200" dirty="0">
                <a:solidFill>
                  <a:schemeClr val="accent1"/>
                </a:solidFill>
                <a:latin typeface="+mj-lt"/>
                <a:ea typeface="Microsoft GothicNeo" panose="02000300000000000000" pitchFamily="2" charset="-127"/>
                <a:cs typeface="Microsoft Sans Serif" panose="020B0604020202020204" pitchFamily="34" charset="0"/>
              </a:defRPr>
            </a:lvl1pPr>
            <a:lvl2pPr marL="179388" indent="-169863">
              <a:tabLst/>
              <a:defRPr sz="1400"/>
            </a:lvl2pPr>
            <a:lvl3pPr marL="358775" indent="-179388">
              <a:tabLst/>
              <a:defRPr sz="1200"/>
            </a:lvl3pPr>
            <a:lvl4pPr marL="533400" indent="-174625">
              <a:tabLst/>
              <a:defRPr sz="1100"/>
            </a:lvl4pPr>
            <a:lvl5pPr marL="720725" indent="-187325">
              <a:tabLst/>
              <a:defRPr sz="1100"/>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23" name="Text Placeholder 13">
            <a:extLst>
              <a:ext uri="{FF2B5EF4-FFF2-40B4-BE49-F238E27FC236}">
                <a16:creationId xmlns:a16="http://schemas.microsoft.com/office/drawing/2014/main" id="{7FE1E20D-122D-D417-D676-1D8E588C67BA}"/>
              </a:ext>
            </a:extLst>
          </p:cNvPr>
          <p:cNvSpPr>
            <a:spLocks noGrp="1"/>
          </p:cNvSpPr>
          <p:nvPr>
            <p:ph type="body" sz="quarter" idx="41" hasCustomPrompt="1"/>
          </p:nvPr>
        </p:nvSpPr>
        <p:spPr>
          <a:xfrm>
            <a:off x="3410401" y="3539067"/>
            <a:ext cx="2475866" cy="2633134"/>
          </a:xfrm>
        </p:spPr>
        <p:txBody>
          <a:bodyPr>
            <a:normAutofit/>
          </a:bodyPr>
          <a:lstStyle>
            <a:lvl1pPr marL="0" indent="0">
              <a:buNone/>
              <a:defRPr lang="en-US" sz="1600" b="0" i="0" kern="1200" dirty="0">
                <a:solidFill>
                  <a:schemeClr val="accent1"/>
                </a:solidFill>
                <a:latin typeface="+mj-lt"/>
                <a:ea typeface="Microsoft GothicNeo" panose="02000300000000000000" pitchFamily="2" charset="-127"/>
                <a:cs typeface="Microsoft Sans Serif" panose="020B0604020202020204" pitchFamily="34" charset="0"/>
              </a:defRPr>
            </a:lvl1pPr>
            <a:lvl2pPr marL="179388" indent="-169863">
              <a:tabLst/>
              <a:defRPr sz="1400"/>
            </a:lvl2pPr>
            <a:lvl3pPr marL="358775" indent="-179388">
              <a:tabLst/>
              <a:defRPr sz="1200"/>
            </a:lvl3pPr>
            <a:lvl4pPr marL="533400" indent="-174625">
              <a:tabLst/>
              <a:defRPr sz="1100"/>
            </a:lvl4pPr>
            <a:lvl5pPr marL="720725" indent="-187325">
              <a:tabLst/>
              <a:defRPr sz="1100"/>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24" name="Text Placeholder 13">
            <a:extLst>
              <a:ext uri="{FF2B5EF4-FFF2-40B4-BE49-F238E27FC236}">
                <a16:creationId xmlns:a16="http://schemas.microsoft.com/office/drawing/2014/main" id="{C5190850-2326-3B64-B3F6-A0E4C8E33E8D}"/>
              </a:ext>
            </a:extLst>
          </p:cNvPr>
          <p:cNvSpPr>
            <a:spLocks noGrp="1"/>
          </p:cNvSpPr>
          <p:nvPr>
            <p:ph type="body" sz="quarter" idx="42" hasCustomPrompt="1"/>
          </p:nvPr>
        </p:nvSpPr>
        <p:spPr>
          <a:xfrm>
            <a:off x="6309627" y="3539067"/>
            <a:ext cx="2475866" cy="2633134"/>
          </a:xfrm>
        </p:spPr>
        <p:txBody>
          <a:bodyPr>
            <a:normAutofit/>
          </a:bodyPr>
          <a:lstStyle>
            <a:lvl1pPr marL="0" indent="0">
              <a:buNone/>
              <a:defRPr lang="en-US" sz="1600" b="0" i="0" kern="1200" dirty="0">
                <a:solidFill>
                  <a:schemeClr val="accent1"/>
                </a:solidFill>
                <a:latin typeface="+mj-lt"/>
                <a:ea typeface="Microsoft GothicNeo" panose="02000300000000000000" pitchFamily="2" charset="-127"/>
                <a:cs typeface="Microsoft Sans Serif" panose="020B0604020202020204" pitchFamily="34" charset="0"/>
              </a:defRPr>
            </a:lvl1pPr>
            <a:lvl2pPr marL="179388" indent="-169863">
              <a:tabLst/>
              <a:defRPr sz="1400"/>
            </a:lvl2pPr>
            <a:lvl3pPr marL="358775" indent="-179388">
              <a:tabLst/>
              <a:defRPr sz="1200"/>
            </a:lvl3pPr>
            <a:lvl4pPr marL="533400" indent="-174625">
              <a:tabLst/>
              <a:defRPr sz="1100"/>
            </a:lvl4pPr>
            <a:lvl5pPr marL="720725" indent="-187325">
              <a:tabLst/>
              <a:defRPr sz="1100"/>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
        <p:nvSpPr>
          <p:cNvPr id="25" name="Text Placeholder 13">
            <a:extLst>
              <a:ext uri="{FF2B5EF4-FFF2-40B4-BE49-F238E27FC236}">
                <a16:creationId xmlns:a16="http://schemas.microsoft.com/office/drawing/2014/main" id="{C5477540-DB41-63E4-4C19-ECC2BD3B9C1C}"/>
              </a:ext>
            </a:extLst>
          </p:cNvPr>
          <p:cNvSpPr>
            <a:spLocks noGrp="1"/>
          </p:cNvSpPr>
          <p:nvPr>
            <p:ph type="body" sz="quarter" idx="43" hasCustomPrompt="1"/>
          </p:nvPr>
        </p:nvSpPr>
        <p:spPr>
          <a:xfrm>
            <a:off x="9208853" y="3539067"/>
            <a:ext cx="2475866" cy="2633134"/>
          </a:xfrm>
        </p:spPr>
        <p:txBody>
          <a:bodyPr>
            <a:normAutofit/>
          </a:bodyPr>
          <a:lstStyle>
            <a:lvl1pPr marL="0" indent="0">
              <a:buNone/>
              <a:defRPr lang="en-US" sz="1600" b="0" i="0" kern="1200" dirty="0">
                <a:solidFill>
                  <a:schemeClr val="accent1"/>
                </a:solidFill>
                <a:latin typeface="+mj-lt"/>
                <a:ea typeface="Microsoft GothicNeo" panose="02000300000000000000" pitchFamily="2" charset="-127"/>
                <a:cs typeface="Microsoft Sans Serif" panose="020B0604020202020204" pitchFamily="34" charset="0"/>
              </a:defRPr>
            </a:lvl1pPr>
            <a:lvl2pPr marL="179388" indent="-169863">
              <a:tabLst/>
              <a:defRPr sz="1400"/>
            </a:lvl2pPr>
            <a:lvl3pPr marL="358775" indent="-179388">
              <a:tabLst/>
              <a:defRPr sz="1200"/>
            </a:lvl3pPr>
            <a:lvl4pPr marL="533400" indent="-174625">
              <a:tabLst/>
              <a:defRPr sz="1100"/>
            </a:lvl4pPr>
            <a:lvl5pPr marL="720725" indent="-187325">
              <a:tabLst/>
              <a:defRPr sz="1100"/>
            </a:lvl5pPr>
          </a:lstStyle>
          <a:p>
            <a:pPr marL="0" lvl="0" indent="0" algn="l" defTabSz="914400" rtl="0" eaLnBrk="1" latinLnBrk="0" hangingPunct="1">
              <a:lnSpc>
                <a:spcPct val="95000"/>
              </a:lnSpc>
              <a:spcBef>
                <a:spcPts val="1000"/>
              </a:spcBef>
              <a:buFont typeface="Arial" panose="020B0604020202020204" pitchFamily="34" charset="0"/>
              <a:buNone/>
            </a:pPr>
            <a:r>
              <a:rPr lang="en-US"/>
              <a:t>Click to edit master text styles</a:t>
            </a:r>
          </a:p>
          <a:p>
            <a:pPr marL="0" lvl="1" indent="0" algn="l" defTabSz="914400" rtl="0" eaLnBrk="1" latinLnBrk="0" hangingPunct="1">
              <a:lnSpc>
                <a:spcPct val="95000"/>
              </a:lnSpc>
              <a:spcBef>
                <a:spcPts val="1000"/>
              </a:spcBef>
              <a:buFont typeface="Arial" panose="020B0604020202020204" pitchFamily="34" charset="0"/>
              <a:buNone/>
            </a:pPr>
            <a:r>
              <a:rPr lang="en-US"/>
              <a:t>Second level</a:t>
            </a:r>
          </a:p>
          <a:p>
            <a:pPr marL="0" lvl="2" indent="0" algn="l" defTabSz="914400" rtl="0" eaLnBrk="1" latinLnBrk="0" hangingPunct="1">
              <a:lnSpc>
                <a:spcPct val="95000"/>
              </a:lnSpc>
              <a:spcBef>
                <a:spcPts val="1000"/>
              </a:spcBef>
              <a:buFont typeface="Arial" panose="020B0604020202020204" pitchFamily="34" charset="0"/>
              <a:buNone/>
            </a:pPr>
            <a:r>
              <a:rPr lang="en-US"/>
              <a:t>Third level</a:t>
            </a:r>
          </a:p>
          <a:p>
            <a:pPr marL="0" lvl="3" indent="0" algn="l" defTabSz="914400" rtl="0" eaLnBrk="1" latinLnBrk="0" hangingPunct="1">
              <a:lnSpc>
                <a:spcPct val="95000"/>
              </a:lnSpc>
              <a:spcBef>
                <a:spcPts val="1000"/>
              </a:spcBef>
              <a:buFont typeface="Arial" panose="020B0604020202020204" pitchFamily="34" charset="0"/>
              <a:buNone/>
            </a:pPr>
            <a:r>
              <a:rPr lang="en-US"/>
              <a:t>Fourth level</a:t>
            </a:r>
          </a:p>
          <a:p>
            <a:pPr marL="0" lvl="4" indent="0" algn="l" defTabSz="914400" rtl="0" eaLnBrk="1" latinLnBrk="0" hangingPunct="1">
              <a:lnSpc>
                <a:spcPct val="95000"/>
              </a:lnSpc>
              <a:spcBef>
                <a:spcPts val="1000"/>
              </a:spcBef>
              <a:buFont typeface="Arial" panose="020B0604020202020204" pitchFamily="34" charset="0"/>
              <a:buNone/>
            </a:pPr>
            <a:r>
              <a:rPr lang="en-US"/>
              <a:t>Fifth level</a:t>
            </a:r>
            <a:endParaRPr lang="en-CA"/>
          </a:p>
        </p:txBody>
      </p:sp>
    </p:spTree>
    <p:extLst>
      <p:ext uri="{BB962C8B-B14F-4D97-AF65-F5344CB8AC3E}">
        <p14:creationId xmlns:p14="http://schemas.microsoft.com/office/powerpoint/2010/main" val="3255298075"/>
      </p:ext>
    </p:extLst>
  </p:cSld>
  <p:clrMapOvr>
    <a:overrideClrMapping bg1="lt1" tx1="dk1" bg2="lt2" tx2="dk2" accent1="accent1" accent2="accent2" accent3="accent3" accent4="accent4" accent5="accent5" accent6="accent6" hlink="hlink" folHlink="folHlink"/>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Left Image and Stats">
    <p:bg>
      <p:bgRef idx="1001">
        <a:schemeClr val="bg1"/>
      </p:bgRef>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EDBDB819-5BBB-9D82-F228-DFBB669D9B1B}"/>
              </a:ext>
            </a:extLst>
          </p:cNvPr>
          <p:cNvSpPr>
            <a:spLocks noGrp="1"/>
          </p:cNvSpPr>
          <p:nvPr>
            <p:ph type="pic" sz="quarter" idx="13"/>
          </p:nvPr>
        </p:nvSpPr>
        <p:spPr>
          <a:xfrm>
            <a:off x="0" y="0"/>
            <a:ext cx="5808663" cy="6858000"/>
          </a:xfrm>
          <a:solidFill>
            <a:schemeClr val="bg1"/>
          </a:solidFill>
        </p:spPr>
        <p:txBody>
          <a:bodyPr anchor="ctr">
            <a:normAutofit/>
          </a:bodyPr>
          <a:lstStyle>
            <a:lvl1pPr marL="0" indent="0" algn="ctr">
              <a:buNone/>
              <a:defRPr sz="1400" cap="none" baseline="0">
                <a:solidFill>
                  <a:schemeClr val="tx1"/>
                </a:solidFill>
              </a:defRPr>
            </a:lvl1pPr>
          </a:lstStyle>
          <a:p>
            <a:r>
              <a:rPr lang="en-US"/>
              <a:t>Click icon to add picture</a:t>
            </a:r>
            <a:endParaRPr lang="en-CA"/>
          </a:p>
        </p:txBody>
      </p:sp>
      <p:sp>
        <p:nvSpPr>
          <p:cNvPr id="3" name="Title 2">
            <a:extLst>
              <a:ext uri="{FF2B5EF4-FFF2-40B4-BE49-F238E27FC236}">
                <a16:creationId xmlns:a16="http://schemas.microsoft.com/office/drawing/2014/main" id="{9322E780-9EE0-9FE2-C003-648BC6CE96D2}"/>
              </a:ext>
            </a:extLst>
          </p:cNvPr>
          <p:cNvSpPr>
            <a:spLocks noGrp="1"/>
          </p:cNvSpPr>
          <p:nvPr>
            <p:ph type="title" hasCustomPrompt="1"/>
          </p:nvPr>
        </p:nvSpPr>
        <p:spPr>
          <a:xfrm>
            <a:off x="6383338" y="333375"/>
            <a:ext cx="5293282" cy="647701"/>
          </a:xfrm>
        </p:spPr>
        <p:txBody>
          <a:bodyPr/>
          <a:lstStyle/>
          <a:p>
            <a:r>
              <a:rPr lang="en-US"/>
              <a:t>Click to edit master title style</a:t>
            </a:r>
            <a:endParaRPr lang="en-CA"/>
          </a:p>
        </p:txBody>
      </p:sp>
      <p:sp>
        <p:nvSpPr>
          <p:cNvPr id="18" name="Footer Placeholder 4">
            <a:extLst>
              <a:ext uri="{FF2B5EF4-FFF2-40B4-BE49-F238E27FC236}">
                <a16:creationId xmlns:a16="http://schemas.microsoft.com/office/drawing/2014/main" id="{26782DD8-6DF0-AD9E-845D-C0263B708CBC}"/>
              </a:ext>
            </a:extLst>
          </p:cNvPr>
          <p:cNvSpPr>
            <a:spLocks noGrp="1"/>
          </p:cNvSpPr>
          <p:nvPr>
            <p:ph type="ftr" sz="quarter" idx="11"/>
          </p:nvPr>
        </p:nvSpPr>
        <p:spPr>
          <a:xfrm>
            <a:off x="6383338" y="6176010"/>
            <a:ext cx="5300662" cy="205740"/>
          </a:xfrm>
        </p:spPr>
        <p:txBody>
          <a:bodyPr anchor="b"/>
          <a:lstStyle>
            <a:lvl1pPr algn="r">
              <a:defRPr/>
            </a:lvl1pPr>
          </a:lstStyle>
          <a:p>
            <a:endParaRPr lang="en-US"/>
          </a:p>
        </p:txBody>
      </p:sp>
      <p:sp>
        <p:nvSpPr>
          <p:cNvPr id="20" name="Text Placeholder 7">
            <a:extLst>
              <a:ext uri="{FF2B5EF4-FFF2-40B4-BE49-F238E27FC236}">
                <a16:creationId xmlns:a16="http://schemas.microsoft.com/office/drawing/2014/main" id="{FC47ADDD-242D-32D6-6CE5-1D5CFF5CAC11}"/>
              </a:ext>
            </a:extLst>
          </p:cNvPr>
          <p:cNvSpPr>
            <a:spLocks noGrp="1"/>
          </p:cNvSpPr>
          <p:nvPr>
            <p:ph type="body" sz="quarter" idx="14" hasCustomPrompt="1"/>
          </p:nvPr>
        </p:nvSpPr>
        <p:spPr>
          <a:xfrm>
            <a:off x="6383339" y="1196974"/>
            <a:ext cx="5289550" cy="1107314"/>
          </a:xfrm>
        </p:spPr>
        <p:txBody>
          <a:bodyPr anchor="ctr">
            <a:noAutofit/>
          </a:bodyPr>
          <a:lstStyle>
            <a:lvl1pPr marL="0" indent="0">
              <a:buNone/>
              <a:defRPr lang="en-US" sz="4000" b="1" i="0" kern="1200" dirty="0" smtClean="0">
                <a:solidFill>
                  <a:schemeClr val="accent1"/>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vl2pPr marL="6350" indent="0">
              <a:buNone/>
              <a:tabLst/>
              <a:defRPr sz="1600"/>
            </a:lvl2pPr>
          </a:lstStyle>
          <a:p>
            <a:pPr lvl="0"/>
            <a:r>
              <a:rPr lang="en-US"/>
              <a:t>XX%</a:t>
            </a:r>
          </a:p>
          <a:p>
            <a:pPr lvl="1"/>
            <a:r>
              <a:rPr lang="en-US"/>
              <a:t>Second level</a:t>
            </a:r>
          </a:p>
        </p:txBody>
      </p:sp>
      <p:sp>
        <p:nvSpPr>
          <p:cNvPr id="21" name="Text Placeholder 7">
            <a:extLst>
              <a:ext uri="{FF2B5EF4-FFF2-40B4-BE49-F238E27FC236}">
                <a16:creationId xmlns:a16="http://schemas.microsoft.com/office/drawing/2014/main" id="{25CDF1C7-B904-E7DB-C868-2533D4CDFFF1}"/>
              </a:ext>
            </a:extLst>
          </p:cNvPr>
          <p:cNvSpPr>
            <a:spLocks noGrp="1"/>
          </p:cNvSpPr>
          <p:nvPr>
            <p:ph type="body" sz="quarter" idx="15" hasCustomPrompt="1"/>
          </p:nvPr>
        </p:nvSpPr>
        <p:spPr>
          <a:xfrm>
            <a:off x="6383339" y="2410032"/>
            <a:ext cx="5289550" cy="1107314"/>
          </a:xfrm>
        </p:spPr>
        <p:txBody>
          <a:bodyPr anchor="ctr">
            <a:noAutofit/>
          </a:bodyPr>
          <a:lstStyle>
            <a:lvl1pPr marL="0" indent="0">
              <a:buNone/>
              <a:defRPr lang="en-US" sz="4000" b="1" i="0" kern="1200" dirty="0" smtClean="0">
                <a:solidFill>
                  <a:schemeClr val="accent1"/>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vl2pPr marL="6350" indent="0">
              <a:buNone/>
              <a:tabLst/>
              <a:defRPr lang="en-US" sz="1600" b="0" i="0" kern="1200">
                <a:solidFill>
                  <a:schemeClr val="tx1"/>
                </a:solidFill>
                <a:latin typeface="+mj-lt"/>
                <a:ea typeface="Microsoft GothicNeo" panose="02000300000000000000" pitchFamily="2" charset="-127"/>
                <a:cs typeface="Microsoft Sans Serif" panose="020B0604020202020204" pitchFamily="34" charset="0"/>
              </a:defRPr>
            </a:lvl2pPr>
          </a:lstStyle>
          <a:p>
            <a:pPr lvl="0"/>
            <a:r>
              <a:rPr lang="en-US"/>
              <a:t>XX%</a:t>
            </a:r>
          </a:p>
          <a:p>
            <a:pPr marL="6350" lvl="1" indent="0" algn="l" defTabSz="914400" rtl="0" eaLnBrk="1" latinLnBrk="0" hangingPunct="1">
              <a:lnSpc>
                <a:spcPct val="95000"/>
              </a:lnSpc>
              <a:spcBef>
                <a:spcPts val="500"/>
              </a:spcBef>
              <a:buFont typeface="Arial" panose="020B0604020202020204" pitchFamily="34" charset="0"/>
              <a:buNone/>
              <a:tabLst/>
            </a:pPr>
            <a:r>
              <a:rPr lang="en-US"/>
              <a:t>Second level</a:t>
            </a:r>
          </a:p>
        </p:txBody>
      </p:sp>
      <p:sp>
        <p:nvSpPr>
          <p:cNvPr id="22" name="Text Placeholder 7">
            <a:extLst>
              <a:ext uri="{FF2B5EF4-FFF2-40B4-BE49-F238E27FC236}">
                <a16:creationId xmlns:a16="http://schemas.microsoft.com/office/drawing/2014/main" id="{A9A587AD-6D7E-20A8-4F7D-1783688F2241}"/>
              </a:ext>
            </a:extLst>
          </p:cNvPr>
          <p:cNvSpPr>
            <a:spLocks noGrp="1"/>
          </p:cNvSpPr>
          <p:nvPr>
            <p:ph type="body" sz="quarter" idx="16" hasCustomPrompt="1"/>
          </p:nvPr>
        </p:nvSpPr>
        <p:spPr>
          <a:xfrm>
            <a:off x="6383339" y="3623090"/>
            <a:ext cx="5289550" cy="1107314"/>
          </a:xfrm>
        </p:spPr>
        <p:txBody>
          <a:bodyPr anchor="ctr">
            <a:noAutofit/>
          </a:bodyPr>
          <a:lstStyle>
            <a:lvl1pPr marL="0" indent="0">
              <a:buNone/>
              <a:defRPr lang="en-US" sz="4000" b="1" i="0" kern="1200" dirty="0" smtClean="0">
                <a:solidFill>
                  <a:schemeClr val="accent1"/>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vl2pPr marL="6350" indent="0">
              <a:buNone/>
              <a:tabLst/>
              <a:defRPr lang="en-US" sz="1600" b="0" i="0" kern="1200">
                <a:solidFill>
                  <a:schemeClr val="tx1"/>
                </a:solidFill>
                <a:latin typeface="+mj-lt"/>
                <a:ea typeface="Microsoft GothicNeo" panose="02000300000000000000" pitchFamily="2" charset="-127"/>
                <a:cs typeface="Microsoft Sans Serif" panose="020B0604020202020204" pitchFamily="34" charset="0"/>
              </a:defRPr>
            </a:lvl2pPr>
          </a:lstStyle>
          <a:p>
            <a:pPr lvl="0"/>
            <a:r>
              <a:rPr lang="en-US"/>
              <a:t>XX%</a:t>
            </a:r>
          </a:p>
          <a:p>
            <a:pPr marL="6350" lvl="1" indent="0" algn="l" defTabSz="914400" rtl="0" eaLnBrk="1" latinLnBrk="0" hangingPunct="1">
              <a:lnSpc>
                <a:spcPct val="95000"/>
              </a:lnSpc>
              <a:spcBef>
                <a:spcPts val="500"/>
              </a:spcBef>
              <a:buFont typeface="Arial" panose="020B0604020202020204" pitchFamily="34" charset="0"/>
              <a:buNone/>
              <a:tabLst/>
            </a:pPr>
            <a:r>
              <a:rPr lang="en-US"/>
              <a:t>Second level</a:t>
            </a:r>
          </a:p>
        </p:txBody>
      </p:sp>
      <p:sp>
        <p:nvSpPr>
          <p:cNvPr id="23" name="Text Placeholder 7">
            <a:extLst>
              <a:ext uri="{FF2B5EF4-FFF2-40B4-BE49-F238E27FC236}">
                <a16:creationId xmlns:a16="http://schemas.microsoft.com/office/drawing/2014/main" id="{F51597E8-64A4-5EE6-3036-2E5791169107}"/>
              </a:ext>
            </a:extLst>
          </p:cNvPr>
          <p:cNvSpPr>
            <a:spLocks noGrp="1"/>
          </p:cNvSpPr>
          <p:nvPr>
            <p:ph type="body" sz="quarter" idx="17" hasCustomPrompt="1"/>
          </p:nvPr>
        </p:nvSpPr>
        <p:spPr>
          <a:xfrm>
            <a:off x="6383339" y="4836148"/>
            <a:ext cx="5289550" cy="1107314"/>
          </a:xfrm>
        </p:spPr>
        <p:txBody>
          <a:bodyPr anchor="ctr">
            <a:noAutofit/>
          </a:bodyPr>
          <a:lstStyle>
            <a:lvl1pPr marL="0" indent="0">
              <a:buNone/>
              <a:defRPr lang="en-US" sz="4000" b="1" i="0" kern="1200" dirty="0" smtClean="0">
                <a:solidFill>
                  <a:schemeClr val="accent1"/>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vl2pPr marL="6350" indent="0">
              <a:buNone/>
              <a:tabLst/>
              <a:defRPr lang="en-US" sz="1600" b="0" i="0" kern="1200">
                <a:solidFill>
                  <a:schemeClr val="tx1"/>
                </a:solidFill>
                <a:latin typeface="+mj-lt"/>
                <a:ea typeface="Microsoft GothicNeo" panose="02000300000000000000" pitchFamily="2" charset="-127"/>
                <a:cs typeface="Microsoft Sans Serif" panose="020B0604020202020204" pitchFamily="34" charset="0"/>
              </a:defRPr>
            </a:lvl2pPr>
          </a:lstStyle>
          <a:p>
            <a:pPr lvl="0"/>
            <a:r>
              <a:rPr lang="en-US"/>
              <a:t>XX%</a:t>
            </a:r>
          </a:p>
          <a:p>
            <a:pPr marL="6350" lvl="1" indent="0" algn="l" defTabSz="914400" rtl="0" eaLnBrk="1" latinLnBrk="0" hangingPunct="1">
              <a:lnSpc>
                <a:spcPct val="95000"/>
              </a:lnSpc>
              <a:spcBef>
                <a:spcPts val="500"/>
              </a:spcBef>
              <a:buFont typeface="Arial" panose="020B0604020202020204" pitchFamily="34" charset="0"/>
              <a:buNone/>
              <a:tabLst/>
            </a:pPr>
            <a:r>
              <a:rPr lang="en-US"/>
              <a:t>Second level</a:t>
            </a:r>
          </a:p>
        </p:txBody>
      </p:sp>
      <p:sp>
        <p:nvSpPr>
          <p:cNvPr id="2" name="Slide Number Placeholder 5">
            <a:extLst>
              <a:ext uri="{FF2B5EF4-FFF2-40B4-BE49-F238E27FC236}">
                <a16:creationId xmlns:a16="http://schemas.microsoft.com/office/drawing/2014/main" id="{1C6E5577-800B-3108-896D-3EED5457F703}"/>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1">
                    <a:lumMod val="60000"/>
                    <a:lumOff val="40000"/>
                  </a:schemeClr>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Tree>
    <p:extLst>
      <p:ext uri="{BB962C8B-B14F-4D97-AF65-F5344CB8AC3E}">
        <p14:creationId xmlns:p14="http://schemas.microsoft.com/office/powerpoint/2010/main" val="37892050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659">
          <p15:clr>
            <a:srgbClr val="A4A3A4"/>
          </p15:clr>
        </p15:guide>
        <p15:guide id="2" pos="4021">
          <p15:clr>
            <a:srgbClr val="A4A3A4"/>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Left Image and Content">
    <p:bg>
      <p:bgRef idx="1001">
        <a:schemeClr val="bg1"/>
      </p:bgRef>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EDBDB819-5BBB-9D82-F228-DFBB669D9B1B}"/>
              </a:ext>
            </a:extLst>
          </p:cNvPr>
          <p:cNvSpPr>
            <a:spLocks noGrp="1"/>
          </p:cNvSpPr>
          <p:nvPr>
            <p:ph type="pic" sz="quarter" idx="13"/>
          </p:nvPr>
        </p:nvSpPr>
        <p:spPr>
          <a:xfrm>
            <a:off x="0" y="0"/>
            <a:ext cx="5808663" cy="6858000"/>
          </a:xfrm>
          <a:solidFill>
            <a:schemeClr val="bg1"/>
          </a:solidFill>
        </p:spPr>
        <p:txBody>
          <a:bodyPr anchor="ctr">
            <a:normAutofit/>
          </a:bodyPr>
          <a:lstStyle>
            <a:lvl1pPr marL="0" indent="0" algn="ctr">
              <a:buNone/>
              <a:defRPr sz="1400" cap="none" baseline="0"/>
            </a:lvl1pPr>
          </a:lstStyle>
          <a:p>
            <a:r>
              <a:rPr lang="en-US"/>
              <a:t>Click icon to add picture</a:t>
            </a:r>
            <a:endParaRPr lang="en-CA"/>
          </a:p>
        </p:txBody>
      </p:sp>
      <p:sp>
        <p:nvSpPr>
          <p:cNvPr id="4" name="Content Placeholder 2">
            <a:extLst>
              <a:ext uri="{FF2B5EF4-FFF2-40B4-BE49-F238E27FC236}">
                <a16:creationId xmlns:a16="http://schemas.microsoft.com/office/drawing/2014/main" id="{D6777344-907A-822A-195A-976359EA4D00}"/>
              </a:ext>
            </a:extLst>
          </p:cNvPr>
          <p:cNvSpPr>
            <a:spLocks noGrp="1"/>
          </p:cNvSpPr>
          <p:nvPr>
            <p:ph idx="1" hasCustomPrompt="1"/>
          </p:nvPr>
        </p:nvSpPr>
        <p:spPr>
          <a:xfrm>
            <a:off x="6383338" y="1196975"/>
            <a:ext cx="5293282" cy="48106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EDFF2BD1-E983-F825-C020-2C280F81810B}"/>
              </a:ext>
            </a:extLst>
          </p:cNvPr>
          <p:cNvSpPr>
            <a:spLocks noGrp="1"/>
          </p:cNvSpPr>
          <p:nvPr>
            <p:ph type="title" hasCustomPrompt="1"/>
          </p:nvPr>
        </p:nvSpPr>
        <p:spPr>
          <a:xfrm>
            <a:off x="6383338" y="333375"/>
            <a:ext cx="5293282" cy="647701"/>
          </a:xfrm>
        </p:spPr>
        <p:txBody>
          <a:bodyPr/>
          <a:lstStyle/>
          <a:p>
            <a:r>
              <a:rPr lang="en-US"/>
              <a:t>Click to edit master title style</a:t>
            </a:r>
            <a:endParaRPr lang="en-CA"/>
          </a:p>
        </p:txBody>
      </p:sp>
      <p:sp>
        <p:nvSpPr>
          <p:cNvPr id="9" name="Footer Placeholder 4">
            <a:extLst>
              <a:ext uri="{FF2B5EF4-FFF2-40B4-BE49-F238E27FC236}">
                <a16:creationId xmlns:a16="http://schemas.microsoft.com/office/drawing/2014/main" id="{E22A83E5-14AD-A73F-C3CF-E82778545330}"/>
              </a:ext>
            </a:extLst>
          </p:cNvPr>
          <p:cNvSpPr>
            <a:spLocks noGrp="1"/>
          </p:cNvSpPr>
          <p:nvPr>
            <p:ph type="ftr" sz="quarter" idx="11"/>
          </p:nvPr>
        </p:nvSpPr>
        <p:spPr>
          <a:xfrm>
            <a:off x="6383338" y="6176010"/>
            <a:ext cx="5300662" cy="205740"/>
          </a:xfrm>
        </p:spPr>
        <p:txBody>
          <a:bodyPr anchor="b"/>
          <a:lstStyle>
            <a:lvl1pPr algn="r">
              <a:defRPr/>
            </a:lvl1pPr>
          </a:lstStyle>
          <a:p>
            <a:endParaRPr lang="en-US"/>
          </a:p>
        </p:txBody>
      </p:sp>
      <p:sp>
        <p:nvSpPr>
          <p:cNvPr id="5" name="Slide Number Placeholder 5">
            <a:extLst>
              <a:ext uri="{FF2B5EF4-FFF2-40B4-BE49-F238E27FC236}">
                <a16:creationId xmlns:a16="http://schemas.microsoft.com/office/drawing/2014/main" id="{6B7CE4A5-AC7E-B282-07AE-46027AA2BDED}"/>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1">
                    <a:lumMod val="60000"/>
                    <a:lumOff val="40000"/>
                  </a:schemeClr>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Tree>
    <p:extLst>
      <p:ext uri="{BB962C8B-B14F-4D97-AF65-F5344CB8AC3E}">
        <p14:creationId xmlns:p14="http://schemas.microsoft.com/office/powerpoint/2010/main" val="68629815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659">
          <p15:clr>
            <a:srgbClr val="A4A3A4"/>
          </p15:clr>
        </p15:guide>
        <p15:guide id="2" pos="4021">
          <p15:clr>
            <a:srgbClr val="A4A3A4"/>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Right Image and Stats">
    <p:bg>
      <p:bgRef idx="1001">
        <a:schemeClr val="bg1"/>
      </p:bgRef>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EDBDB819-5BBB-9D82-F228-DFBB669D9B1B}"/>
              </a:ext>
            </a:extLst>
          </p:cNvPr>
          <p:cNvSpPr>
            <a:spLocks noGrp="1"/>
          </p:cNvSpPr>
          <p:nvPr>
            <p:ph type="pic" sz="quarter" idx="13"/>
          </p:nvPr>
        </p:nvSpPr>
        <p:spPr>
          <a:xfrm>
            <a:off x="6383337" y="0"/>
            <a:ext cx="5808663" cy="6858000"/>
          </a:xfrm>
          <a:solidFill>
            <a:schemeClr val="bg1"/>
          </a:solidFill>
        </p:spPr>
        <p:txBody>
          <a:bodyPr anchor="ctr">
            <a:normAutofit/>
          </a:bodyPr>
          <a:lstStyle>
            <a:lvl1pPr marL="0" indent="0" algn="ctr">
              <a:buNone/>
              <a:defRPr sz="1400" cap="none" baseline="0"/>
            </a:lvl1pPr>
          </a:lstStyle>
          <a:p>
            <a:r>
              <a:rPr lang="en-US"/>
              <a:t>Click icon to add picture</a:t>
            </a:r>
            <a:endParaRPr lang="en-CA"/>
          </a:p>
        </p:txBody>
      </p:sp>
      <p:sp>
        <p:nvSpPr>
          <p:cNvPr id="3" name="Title 2">
            <a:extLst>
              <a:ext uri="{FF2B5EF4-FFF2-40B4-BE49-F238E27FC236}">
                <a16:creationId xmlns:a16="http://schemas.microsoft.com/office/drawing/2014/main" id="{EC790305-D4AA-CB96-0734-B0DDEED60CE1}"/>
              </a:ext>
            </a:extLst>
          </p:cNvPr>
          <p:cNvSpPr>
            <a:spLocks noGrp="1"/>
          </p:cNvSpPr>
          <p:nvPr>
            <p:ph type="title" hasCustomPrompt="1"/>
          </p:nvPr>
        </p:nvSpPr>
        <p:spPr>
          <a:xfrm>
            <a:off x="515380" y="333375"/>
            <a:ext cx="5293283" cy="647701"/>
          </a:xfrm>
        </p:spPr>
        <p:txBody>
          <a:bodyPr/>
          <a:lstStyle/>
          <a:p>
            <a:r>
              <a:rPr lang="en-US"/>
              <a:t>Click to edit master title style</a:t>
            </a:r>
            <a:endParaRPr lang="en-CA"/>
          </a:p>
        </p:txBody>
      </p:sp>
      <p:sp>
        <p:nvSpPr>
          <p:cNvPr id="19" name="Text Placeholder 7">
            <a:extLst>
              <a:ext uri="{FF2B5EF4-FFF2-40B4-BE49-F238E27FC236}">
                <a16:creationId xmlns:a16="http://schemas.microsoft.com/office/drawing/2014/main" id="{AC812795-C100-8984-B967-0760A212FBDE}"/>
              </a:ext>
            </a:extLst>
          </p:cNvPr>
          <p:cNvSpPr>
            <a:spLocks noGrp="1"/>
          </p:cNvSpPr>
          <p:nvPr>
            <p:ph type="body" sz="quarter" idx="14" hasCustomPrompt="1"/>
          </p:nvPr>
        </p:nvSpPr>
        <p:spPr>
          <a:xfrm>
            <a:off x="515380" y="1196974"/>
            <a:ext cx="5289550" cy="1107314"/>
          </a:xfrm>
        </p:spPr>
        <p:txBody>
          <a:bodyPr anchor="ctr">
            <a:noAutofit/>
          </a:bodyPr>
          <a:lstStyle>
            <a:lvl1pPr marL="0" indent="0">
              <a:buNone/>
              <a:defRPr lang="en-US" sz="4000" b="1" i="0" kern="1200" dirty="0" smtClean="0">
                <a:solidFill>
                  <a:schemeClr val="accent1"/>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vl2pPr marL="6350" indent="0">
              <a:buNone/>
              <a:tabLst/>
              <a:defRPr sz="1600"/>
            </a:lvl2pPr>
          </a:lstStyle>
          <a:p>
            <a:pPr lvl="0"/>
            <a:r>
              <a:rPr lang="en-US"/>
              <a:t>XX%</a:t>
            </a:r>
          </a:p>
          <a:p>
            <a:pPr lvl="1"/>
            <a:r>
              <a:rPr lang="en-US"/>
              <a:t>Second level</a:t>
            </a:r>
          </a:p>
        </p:txBody>
      </p:sp>
      <p:sp>
        <p:nvSpPr>
          <p:cNvPr id="20" name="Text Placeholder 7">
            <a:extLst>
              <a:ext uri="{FF2B5EF4-FFF2-40B4-BE49-F238E27FC236}">
                <a16:creationId xmlns:a16="http://schemas.microsoft.com/office/drawing/2014/main" id="{CD362630-1A36-724F-96FC-85AE8238240C}"/>
              </a:ext>
            </a:extLst>
          </p:cNvPr>
          <p:cNvSpPr>
            <a:spLocks noGrp="1"/>
          </p:cNvSpPr>
          <p:nvPr>
            <p:ph type="body" sz="quarter" idx="15" hasCustomPrompt="1"/>
          </p:nvPr>
        </p:nvSpPr>
        <p:spPr>
          <a:xfrm>
            <a:off x="515380" y="2410032"/>
            <a:ext cx="5289550" cy="1107314"/>
          </a:xfrm>
        </p:spPr>
        <p:txBody>
          <a:bodyPr anchor="ctr">
            <a:noAutofit/>
          </a:bodyPr>
          <a:lstStyle>
            <a:lvl1pPr marL="0" indent="0">
              <a:buNone/>
              <a:defRPr lang="en-US" sz="4000" b="1" i="0" kern="1200" dirty="0" smtClean="0">
                <a:solidFill>
                  <a:schemeClr val="accent1"/>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vl2pPr marL="6350" indent="0">
              <a:buNone/>
              <a:tabLst/>
              <a:defRPr lang="en-US" sz="1600" b="0" i="0" kern="1200">
                <a:solidFill>
                  <a:schemeClr val="tx1"/>
                </a:solidFill>
                <a:latin typeface="+mj-lt"/>
                <a:ea typeface="Microsoft GothicNeo" panose="02000300000000000000" pitchFamily="2" charset="-127"/>
                <a:cs typeface="Microsoft Sans Serif" panose="020B0604020202020204" pitchFamily="34" charset="0"/>
              </a:defRPr>
            </a:lvl2pPr>
          </a:lstStyle>
          <a:p>
            <a:pPr lvl="0"/>
            <a:r>
              <a:rPr lang="en-US"/>
              <a:t>XX%</a:t>
            </a:r>
          </a:p>
          <a:p>
            <a:pPr marL="6350" lvl="1" indent="0" algn="l" defTabSz="914400" rtl="0" eaLnBrk="1" latinLnBrk="0" hangingPunct="1">
              <a:lnSpc>
                <a:spcPct val="95000"/>
              </a:lnSpc>
              <a:spcBef>
                <a:spcPts val="500"/>
              </a:spcBef>
              <a:buFont typeface="Arial" panose="020B0604020202020204" pitchFamily="34" charset="0"/>
              <a:buNone/>
              <a:tabLst/>
            </a:pPr>
            <a:r>
              <a:rPr lang="en-US"/>
              <a:t>Second level</a:t>
            </a:r>
          </a:p>
        </p:txBody>
      </p:sp>
      <p:sp>
        <p:nvSpPr>
          <p:cNvPr id="21" name="Text Placeholder 7">
            <a:extLst>
              <a:ext uri="{FF2B5EF4-FFF2-40B4-BE49-F238E27FC236}">
                <a16:creationId xmlns:a16="http://schemas.microsoft.com/office/drawing/2014/main" id="{C13F3838-4A55-B47B-1D30-9459EAA7B5F6}"/>
              </a:ext>
            </a:extLst>
          </p:cNvPr>
          <p:cNvSpPr>
            <a:spLocks noGrp="1"/>
          </p:cNvSpPr>
          <p:nvPr>
            <p:ph type="body" sz="quarter" idx="16" hasCustomPrompt="1"/>
          </p:nvPr>
        </p:nvSpPr>
        <p:spPr>
          <a:xfrm>
            <a:off x="515380" y="3623090"/>
            <a:ext cx="5289550" cy="1107314"/>
          </a:xfrm>
        </p:spPr>
        <p:txBody>
          <a:bodyPr anchor="ctr">
            <a:noAutofit/>
          </a:bodyPr>
          <a:lstStyle>
            <a:lvl1pPr marL="0" indent="0">
              <a:buNone/>
              <a:defRPr lang="en-US" sz="4000" b="1" i="0" kern="1200" dirty="0" smtClean="0">
                <a:solidFill>
                  <a:schemeClr val="accent1"/>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vl2pPr marL="6350" indent="0">
              <a:buNone/>
              <a:tabLst/>
              <a:defRPr lang="en-US" sz="1600" b="0" i="0" kern="1200">
                <a:solidFill>
                  <a:schemeClr val="tx1"/>
                </a:solidFill>
                <a:latin typeface="+mj-lt"/>
                <a:ea typeface="Microsoft GothicNeo" panose="02000300000000000000" pitchFamily="2" charset="-127"/>
                <a:cs typeface="Microsoft Sans Serif" panose="020B0604020202020204" pitchFamily="34" charset="0"/>
              </a:defRPr>
            </a:lvl2pPr>
          </a:lstStyle>
          <a:p>
            <a:pPr lvl="0"/>
            <a:r>
              <a:rPr lang="en-US"/>
              <a:t>XX%</a:t>
            </a:r>
          </a:p>
          <a:p>
            <a:pPr marL="6350" lvl="1" indent="0" algn="l" defTabSz="914400" rtl="0" eaLnBrk="1" latinLnBrk="0" hangingPunct="1">
              <a:lnSpc>
                <a:spcPct val="95000"/>
              </a:lnSpc>
              <a:spcBef>
                <a:spcPts val="500"/>
              </a:spcBef>
              <a:buFont typeface="Arial" panose="020B0604020202020204" pitchFamily="34" charset="0"/>
              <a:buNone/>
              <a:tabLst/>
            </a:pPr>
            <a:r>
              <a:rPr lang="en-US"/>
              <a:t>Second level</a:t>
            </a:r>
          </a:p>
        </p:txBody>
      </p:sp>
      <p:sp>
        <p:nvSpPr>
          <p:cNvPr id="22" name="Text Placeholder 7">
            <a:extLst>
              <a:ext uri="{FF2B5EF4-FFF2-40B4-BE49-F238E27FC236}">
                <a16:creationId xmlns:a16="http://schemas.microsoft.com/office/drawing/2014/main" id="{151DDB51-5068-C760-4B95-AFF2C489DD76}"/>
              </a:ext>
            </a:extLst>
          </p:cNvPr>
          <p:cNvSpPr>
            <a:spLocks noGrp="1"/>
          </p:cNvSpPr>
          <p:nvPr>
            <p:ph type="body" sz="quarter" idx="17" hasCustomPrompt="1"/>
          </p:nvPr>
        </p:nvSpPr>
        <p:spPr>
          <a:xfrm>
            <a:off x="515380" y="4836148"/>
            <a:ext cx="5289550" cy="1107314"/>
          </a:xfrm>
        </p:spPr>
        <p:txBody>
          <a:bodyPr anchor="ctr">
            <a:noAutofit/>
          </a:bodyPr>
          <a:lstStyle>
            <a:lvl1pPr marL="0" indent="0">
              <a:buNone/>
              <a:defRPr lang="en-US" sz="4000" b="1" i="0" kern="1200" dirty="0" smtClean="0">
                <a:solidFill>
                  <a:schemeClr val="accent1"/>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vl2pPr marL="6350" indent="0">
              <a:buNone/>
              <a:tabLst/>
              <a:defRPr lang="en-US" sz="1600" b="0" i="0" kern="1200">
                <a:solidFill>
                  <a:schemeClr val="tx1"/>
                </a:solidFill>
                <a:latin typeface="+mj-lt"/>
                <a:ea typeface="Microsoft GothicNeo" panose="02000300000000000000" pitchFamily="2" charset="-127"/>
                <a:cs typeface="Microsoft Sans Serif" panose="020B0604020202020204" pitchFamily="34" charset="0"/>
              </a:defRPr>
            </a:lvl2pPr>
          </a:lstStyle>
          <a:p>
            <a:pPr lvl="0"/>
            <a:r>
              <a:rPr lang="en-US"/>
              <a:t>XX%</a:t>
            </a:r>
          </a:p>
          <a:p>
            <a:pPr marL="6350" lvl="1" indent="0" algn="l" defTabSz="914400" rtl="0" eaLnBrk="1" latinLnBrk="0" hangingPunct="1">
              <a:lnSpc>
                <a:spcPct val="95000"/>
              </a:lnSpc>
              <a:spcBef>
                <a:spcPts val="500"/>
              </a:spcBef>
              <a:buFont typeface="Arial" panose="020B0604020202020204" pitchFamily="34" charset="0"/>
              <a:buNone/>
              <a:tabLst/>
            </a:pPr>
            <a:r>
              <a:rPr lang="en-US"/>
              <a:t>Second level</a:t>
            </a:r>
          </a:p>
        </p:txBody>
      </p:sp>
      <p:sp>
        <p:nvSpPr>
          <p:cNvPr id="23" name="Footer Placeholder 4">
            <a:extLst>
              <a:ext uri="{FF2B5EF4-FFF2-40B4-BE49-F238E27FC236}">
                <a16:creationId xmlns:a16="http://schemas.microsoft.com/office/drawing/2014/main" id="{1107299D-CF15-4B91-6F38-269FC6A4C57A}"/>
              </a:ext>
            </a:extLst>
          </p:cNvPr>
          <p:cNvSpPr>
            <a:spLocks noGrp="1"/>
          </p:cNvSpPr>
          <p:nvPr>
            <p:ph type="ftr" sz="quarter" idx="11"/>
          </p:nvPr>
        </p:nvSpPr>
        <p:spPr>
          <a:xfrm>
            <a:off x="508001" y="6176010"/>
            <a:ext cx="5300662" cy="205740"/>
          </a:xfrm>
        </p:spPr>
        <p:txBody>
          <a:bodyPr anchor="b"/>
          <a:lstStyle/>
          <a:p>
            <a:endParaRPr lang="en-US"/>
          </a:p>
        </p:txBody>
      </p:sp>
      <p:sp>
        <p:nvSpPr>
          <p:cNvPr id="24" name="TextBox 23">
            <a:extLst>
              <a:ext uri="{FF2B5EF4-FFF2-40B4-BE49-F238E27FC236}">
                <a16:creationId xmlns:a16="http://schemas.microsoft.com/office/drawing/2014/main" id="{01CF2300-FB40-B4B3-34CA-09863146FD00}"/>
              </a:ext>
            </a:extLst>
          </p:cNvPr>
          <p:cNvSpPr txBox="1"/>
          <p:nvPr userDrawn="1"/>
        </p:nvSpPr>
        <p:spPr>
          <a:xfrm>
            <a:off x="515938" y="6486429"/>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l"/>
            <a:r>
              <a:rPr lang="en-US" sz="700">
                <a:solidFill>
                  <a:schemeClr val="tx1">
                    <a:lumMod val="60000"/>
                    <a:lumOff val="40000"/>
                  </a:schemeClr>
                </a:solidFill>
              </a:rPr>
              <a:t>Confidential – Qualcomm Technologies, Inc. and/or its affiliated companies – May Contain Trade Secrets</a:t>
            </a:r>
          </a:p>
        </p:txBody>
      </p:sp>
      <p:sp>
        <p:nvSpPr>
          <p:cNvPr id="2" name="Slide Number Placeholder 5">
            <a:extLst>
              <a:ext uri="{FF2B5EF4-FFF2-40B4-BE49-F238E27FC236}">
                <a16:creationId xmlns:a16="http://schemas.microsoft.com/office/drawing/2014/main" id="{16E45B57-17E0-2432-2989-5B9E154839CB}"/>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1">
                    <a:lumMod val="60000"/>
                    <a:lumOff val="40000"/>
                  </a:schemeClr>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Tree>
    <p:extLst>
      <p:ext uri="{BB962C8B-B14F-4D97-AF65-F5344CB8AC3E}">
        <p14:creationId xmlns:p14="http://schemas.microsoft.com/office/powerpoint/2010/main" val="29649204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659">
          <p15:clr>
            <a:srgbClr val="A4A3A4"/>
          </p15:clr>
        </p15:guide>
        <p15:guide id="2" pos="4021">
          <p15:clr>
            <a:srgbClr val="A4A3A4"/>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3_Stats &amp; Image">
    <p:bg>
      <p:bgRef idx="1001">
        <a:schemeClr val="bg1"/>
      </p:bgRef>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EDBDB819-5BBB-9D82-F228-DFBB669D9B1B}"/>
              </a:ext>
            </a:extLst>
          </p:cNvPr>
          <p:cNvSpPr>
            <a:spLocks noGrp="1"/>
          </p:cNvSpPr>
          <p:nvPr>
            <p:ph type="pic" sz="quarter" idx="13"/>
          </p:nvPr>
        </p:nvSpPr>
        <p:spPr>
          <a:xfrm>
            <a:off x="6383337" y="0"/>
            <a:ext cx="5808663" cy="6858000"/>
          </a:xfrm>
          <a:solidFill>
            <a:schemeClr val="bg1"/>
          </a:solidFill>
        </p:spPr>
        <p:txBody>
          <a:bodyPr anchor="ctr">
            <a:normAutofit/>
          </a:bodyPr>
          <a:lstStyle>
            <a:lvl1pPr marL="0" indent="0" algn="ctr">
              <a:buNone/>
              <a:defRPr sz="1400" cap="none" baseline="0"/>
            </a:lvl1pPr>
          </a:lstStyle>
          <a:p>
            <a:r>
              <a:rPr lang="en-US"/>
              <a:t>Click icon to add picture</a:t>
            </a:r>
            <a:endParaRPr lang="en-CA"/>
          </a:p>
        </p:txBody>
      </p:sp>
      <p:sp>
        <p:nvSpPr>
          <p:cNvPr id="6" name="Slide Number Placeholder 5">
            <a:extLst>
              <a:ext uri="{FF2B5EF4-FFF2-40B4-BE49-F238E27FC236}">
                <a16:creationId xmlns:a16="http://schemas.microsoft.com/office/drawing/2014/main" id="{DC1AFBAB-FE6B-244E-B462-18CE52824C28}"/>
              </a:ext>
            </a:extLst>
          </p:cNvPr>
          <p:cNvSpPr>
            <a:spLocks noGrp="1"/>
          </p:cNvSpPr>
          <p:nvPr>
            <p:ph type="sldNum" sz="quarter" idx="12"/>
          </p:nvPr>
        </p:nvSpPr>
        <p:spPr/>
        <p:txBody>
          <a:bodyPr/>
          <a:lstStyle/>
          <a:p>
            <a:fld id="{5B64C28E-966E-6B4A-816A-311B7D0A2E6D}" type="slidenum">
              <a:rPr lang="en-US" smtClean="0"/>
              <a:t>‹#›</a:t>
            </a:fld>
            <a:endParaRPr lang="en-US"/>
          </a:p>
        </p:txBody>
      </p:sp>
      <p:sp>
        <p:nvSpPr>
          <p:cNvPr id="2" name="Title 1">
            <a:extLst>
              <a:ext uri="{FF2B5EF4-FFF2-40B4-BE49-F238E27FC236}">
                <a16:creationId xmlns:a16="http://schemas.microsoft.com/office/drawing/2014/main" id="{AA7F8BF5-DC66-BA7C-76D6-81736E9E3A6B}"/>
              </a:ext>
            </a:extLst>
          </p:cNvPr>
          <p:cNvSpPr>
            <a:spLocks noGrp="1"/>
          </p:cNvSpPr>
          <p:nvPr>
            <p:ph type="title" hasCustomPrompt="1"/>
          </p:nvPr>
        </p:nvSpPr>
        <p:spPr>
          <a:xfrm>
            <a:off x="515380" y="333375"/>
            <a:ext cx="5293283" cy="647701"/>
          </a:xfrm>
        </p:spPr>
        <p:txBody>
          <a:bodyPr/>
          <a:lstStyle/>
          <a:p>
            <a:r>
              <a:rPr lang="en-US"/>
              <a:t>Click to edit master title style</a:t>
            </a:r>
            <a:endParaRPr lang="en-CA"/>
          </a:p>
        </p:txBody>
      </p:sp>
      <p:sp>
        <p:nvSpPr>
          <p:cNvPr id="5" name="TextBox 4">
            <a:extLst>
              <a:ext uri="{FF2B5EF4-FFF2-40B4-BE49-F238E27FC236}">
                <a16:creationId xmlns:a16="http://schemas.microsoft.com/office/drawing/2014/main" id="{883F73E9-8178-486E-02B1-41AA33776929}"/>
              </a:ext>
            </a:extLst>
          </p:cNvPr>
          <p:cNvSpPr txBox="1"/>
          <p:nvPr userDrawn="1"/>
        </p:nvSpPr>
        <p:spPr>
          <a:xfrm>
            <a:off x="8710863" y="6384462"/>
            <a:ext cx="2407225" cy="204671"/>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bg1"/>
                </a:solidFill>
              </a:rPr>
              <a:t>Confidential – Qualcomm Technologies, Inc. </a:t>
            </a:r>
            <a:br>
              <a:rPr lang="en-US" sz="700">
                <a:solidFill>
                  <a:schemeClr val="bg1"/>
                </a:solidFill>
              </a:rPr>
            </a:br>
            <a:r>
              <a:rPr lang="en-US" sz="700">
                <a:solidFill>
                  <a:schemeClr val="bg1"/>
                </a:solidFill>
              </a:rPr>
              <a:t>and/or its affiliated companies – May Contain Trade Secrets</a:t>
            </a:r>
          </a:p>
        </p:txBody>
      </p:sp>
      <p:sp>
        <p:nvSpPr>
          <p:cNvPr id="3" name="Content Placeholder 2">
            <a:extLst>
              <a:ext uri="{FF2B5EF4-FFF2-40B4-BE49-F238E27FC236}">
                <a16:creationId xmlns:a16="http://schemas.microsoft.com/office/drawing/2014/main" id="{8DBEBFD6-0846-1498-AB53-206DD22DF18A}"/>
              </a:ext>
            </a:extLst>
          </p:cNvPr>
          <p:cNvSpPr>
            <a:spLocks noGrp="1"/>
          </p:cNvSpPr>
          <p:nvPr>
            <p:ph idx="1" hasCustomPrompt="1"/>
          </p:nvPr>
        </p:nvSpPr>
        <p:spPr>
          <a:xfrm>
            <a:off x="515380" y="1196975"/>
            <a:ext cx="5293282" cy="48106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a:extLst>
              <a:ext uri="{FF2B5EF4-FFF2-40B4-BE49-F238E27FC236}">
                <a16:creationId xmlns:a16="http://schemas.microsoft.com/office/drawing/2014/main" id="{047633E3-79E9-F098-6A6C-75D3113E7A7D}"/>
              </a:ext>
            </a:extLst>
          </p:cNvPr>
          <p:cNvSpPr>
            <a:spLocks noGrp="1"/>
          </p:cNvSpPr>
          <p:nvPr>
            <p:ph type="ftr" sz="quarter" idx="11"/>
          </p:nvPr>
        </p:nvSpPr>
        <p:spPr>
          <a:xfrm>
            <a:off x="508001" y="6176010"/>
            <a:ext cx="5300662" cy="205740"/>
          </a:xfrm>
        </p:spPr>
        <p:txBody>
          <a:bodyPr anchor="b"/>
          <a:lstStyle/>
          <a:p>
            <a:endParaRPr lang="en-US"/>
          </a:p>
        </p:txBody>
      </p:sp>
      <p:sp>
        <p:nvSpPr>
          <p:cNvPr id="11" name="TextBox 10">
            <a:extLst>
              <a:ext uri="{FF2B5EF4-FFF2-40B4-BE49-F238E27FC236}">
                <a16:creationId xmlns:a16="http://schemas.microsoft.com/office/drawing/2014/main" id="{8AF1BD87-15E3-35E2-CCED-B7DA9A2007DD}"/>
              </a:ext>
            </a:extLst>
          </p:cNvPr>
          <p:cNvSpPr txBox="1"/>
          <p:nvPr userDrawn="1"/>
        </p:nvSpPr>
        <p:spPr>
          <a:xfrm>
            <a:off x="515938" y="6486429"/>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l"/>
            <a:r>
              <a:rPr lang="en-US" sz="700">
                <a:solidFill>
                  <a:schemeClr val="tx1">
                    <a:lumMod val="60000"/>
                    <a:lumOff val="40000"/>
                  </a:schemeClr>
                </a:solidFill>
              </a:rPr>
              <a:t>Confidential – Qualcomm Technologies, Inc. and/or its affiliated companies – May Contain Trade Secrets</a:t>
            </a:r>
          </a:p>
        </p:txBody>
      </p:sp>
    </p:spTree>
    <p:extLst>
      <p:ext uri="{BB962C8B-B14F-4D97-AF65-F5344CB8AC3E}">
        <p14:creationId xmlns:p14="http://schemas.microsoft.com/office/powerpoint/2010/main" val="184066674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659">
          <p15:clr>
            <a:srgbClr val="A4A3A4"/>
          </p15:clr>
        </p15:guide>
        <p15:guide id="2" pos="4021">
          <p15:clr>
            <a:srgbClr val="A4A3A4"/>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51C43-B9E2-3742-B45A-D1651035572E}"/>
              </a:ext>
            </a:extLst>
          </p:cNvPr>
          <p:cNvSpPr>
            <a:spLocks noGrp="1"/>
          </p:cNvSpPr>
          <p:nvPr>
            <p:ph type="title" hasCustomPrompt="1"/>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F14722-316C-5D4F-AA61-BB1581941B66}"/>
              </a:ext>
            </a:extLst>
          </p:cNvPr>
          <p:cNvSpPr>
            <a:spLocks noGrp="1"/>
          </p:cNvSpPr>
          <p:nvPr>
            <p:ph idx="1" hasCustomPrompt="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03C93916-EA4C-D34B-8794-BD8EBAD83D8E}"/>
              </a:ext>
            </a:extLst>
          </p:cNvPr>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75126CE3-ABCB-2D86-CD85-FB50068C5407}"/>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1">
                    <a:lumMod val="60000"/>
                    <a:lumOff val="40000"/>
                  </a:schemeClr>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Tree>
    <p:extLst>
      <p:ext uri="{BB962C8B-B14F-4D97-AF65-F5344CB8AC3E}">
        <p14:creationId xmlns:p14="http://schemas.microsoft.com/office/powerpoint/2010/main" val="600323162"/>
      </p:ext>
    </p:extLst>
  </p:cSld>
  <p:clrMapOvr>
    <a:overrideClrMapping bg1="lt1" tx1="dk1" bg2="lt2" tx2="dk2" accent1="accent1" accent2="accent2" accent3="accent3" accent4="accent4" accent5="accent5" accent6="accent6" hlink="hlink" folHlink="folHlink"/>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itle Only">
    <p:bg>
      <p:bgRef idx="1001">
        <a:schemeClr val="bg1"/>
      </p:bgRef>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CE2D209-A393-9C4C-ADA3-22DEC2BB1BD4}"/>
              </a:ext>
            </a:extLst>
          </p:cNvPr>
          <p:cNvSpPr>
            <a:spLocks noGrp="1"/>
          </p:cNvSpPr>
          <p:nvPr>
            <p:ph type="ftr" sz="quarter" idx="11"/>
          </p:nvPr>
        </p:nvSpPr>
        <p:spPr/>
        <p:txBody>
          <a:bodyPr/>
          <a:lstStyle/>
          <a:p>
            <a:endParaRPr lang="en-US"/>
          </a:p>
        </p:txBody>
      </p:sp>
      <p:sp>
        <p:nvSpPr>
          <p:cNvPr id="3" name="Title 2">
            <a:extLst>
              <a:ext uri="{FF2B5EF4-FFF2-40B4-BE49-F238E27FC236}">
                <a16:creationId xmlns:a16="http://schemas.microsoft.com/office/drawing/2014/main" id="{79DF9A81-A9CE-0FBA-CF08-F8DCC30B5931}"/>
              </a:ext>
            </a:extLst>
          </p:cNvPr>
          <p:cNvSpPr>
            <a:spLocks noGrp="1"/>
          </p:cNvSpPr>
          <p:nvPr>
            <p:ph type="title" hasCustomPrompt="1"/>
          </p:nvPr>
        </p:nvSpPr>
        <p:spPr/>
        <p:txBody>
          <a:bodyPr/>
          <a:lstStyle/>
          <a:p>
            <a:r>
              <a:rPr lang="en-US"/>
              <a:t>Click to edit master title style</a:t>
            </a:r>
            <a:endParaRPr lang="en-CA"/>
          </a:p>
        </p:txBody>
      </p:sp>
      <p:sp>
        <p:nvSpPr>
          <p:cNvPr id="7" name="Slide Number Placeholder 5">
            <a:extLst>
              <a:ext uri="{FF2B5EF4-FFF2-40B4-BE49-F238E27FC236}">
                <a16:creationId xmlns:a16="http://schemas.microsoft.com/office/drawing/2014/main" id="{590292FA-AD18-154F-3836-563ABD4E0F62}"/>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1">
                    <a:lumMod val="60000"/>
                    <a:lumOff val="40000"/>
                  </a:schemeClr>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Tree>
    <p:extLst>
      <p:ext uri="{BB962C8B-B14F-4D97-AF65-F5344CB8AC3E}">
        <p14:creationId xmlns:p14="http://schemas.microsoft.com/office/powerpoint/2010/main" val="1471077975"/>
      </p:ext>
    </p:extLst>
  </p:cSld>
  <p:clrMapOvr>
    <a:overrideClrMapping bg1="lt1" tx1="dk1" bg2="lt2" tx2="dk2" accent1="accent1" accent2="accent2" accent3="accent3" accent4="accent4" accent5="accent5" accent6="accent6" hlink="hlink" folHlink="folHlink"/>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73A82B1-9D62-1C4E-B746-7DA06EE0EAE7}"/>
              </a:ext>
            </a:extLst>
          </p:cNvPr>
          <p:cNvSpPr>
            <a:spLocks noGrp="1"/>
          </p:cNvSpPr>
          <p:nvPr>
            <p:ph type="ftr" sz="quarter" idx="11"/>
          </p:nvPr>
        </p:nvSpPr>
        <p:spPr/>
        <p:txBody>
          <a:bodyPr/>
          <a:lstStyle/>
          <a:p>
            <a:endParaRPr lang="en-US"/>
          </a:p>
        </p:txBody>
      </p:sp>
      <p:sp>
        <p:nvSpPr>
          <p:cNvPr id="5" name="Slide Number Placeholder 5">
            <a:extLst>
              <a:ext uri="{FF2B5EF4-FFF2-40B4-BE49-F238E27FC236}">
                <a16:creationId xmlns:a16="http://schemas.microsoft.com/office/drawing/2014/main" id="{9B1EEEA8-2C60-CD64-725B-B2F8197E4B23}"/>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1">
                    <a:lumMod val="60000"/>
                    <a:lumOff val="40000"/>
                  </a:schemeClr>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Tree>
    <p:extLst>
      <p:ext uri="{BB962C8B-B14F-4D97-AF65-F5344CB8AC3E}">
        <p14:creationId xmlns:p14="http://schemas.microsoft.com/office/powerpoint/2010/main" val="68253473"/>
      </p:ext>
    </p:extLst>
  </p:cSld>
  <p:clrMapOvr>
    <a:overrideClrMapping bg1="lt1" tx1="dk1" bg2="lt2" tx2="dk2" accent1="accent1" accent2="accent2" accent3="accent3" accent4="accent4" accent5="accent5" accent6="accent6" hlink="hlink" folHlink="folHlink"/>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gradFill>
          <a:gsLst>
            <a:gs pos="80000">
              <a:srgbClr val="A80720"/>
            </a:gs>
            <a:gs pos="10000">
              <a:srgbClr val="E11224"/>
            </a:gs>
          </a:gsLst>
          <a:lin ang="5400000" scaled="0"/>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8FCAE1F-F80D-5B2A-34F7-EEEFD7E934D8}"/>
              </a:ext>
            </a:extLst>
          </p:cNvPr>
          <p:cNvSpPr txBox="1"/>
          <p:nvPr userDrawn="1"/>
        </p:nvSpPr>
        <p:spPr>
          <a:xfrm>
            <a:off x="515938" y="3013502"/>
            <a:ext cx="6096000" cy="830997"/>
          </a:xfrm>
          <a:prstGeom prst="rect">
            <a:avLst/>
          </a:prstGeom>
          <a:noFill/>
        </p:spPr>
        <p:txBody>
          <a:bodyPr wrap="square" lIns="0">
            <a:spAutoFit/>
          </a:bodyPr>
          <a:lstStyle/>
          <a:p>
            <a:r>
              <a:rPr lang="en-US" sz="4800" b="0" i="0" kern="1200" cap="all" spc="-40" baseline="0">
                <a:solidFill>
                  <a:schemeClr val="tx2"/>
                </a:solidFill>
                <a:latin typeface="+mj-lt"/>
                <a:ea typeface="Microsoft GothicNeo" panose="02000300000000000000" pitchFamily="2" charset="-127"/>
                <a:cs typeface="Microsoft Sans Serif" panose="020B0604020202020204" pitchFamily="34" charset="0"/>
              </a:rPr>
              <a:t>THANK YOU</a:t>
            </a:r>
            <a:endParaRPr lang="en-CA" sz="4800" b="0" i="0" kern="1200" cap="all" spc="-40" baseline="0">
              <a:solidFill>
                <a:schemeClr val="tx2"/>
              </a:solidFill>
              <a:latin typeface="+mj-lt"/>
              <a:ea typeface="Microsoft GothicNeo" panose="02000300000000000000" pitchFamily="2" charset="-127"/>
              <a:cs typeface="Microsoft Sans Serif" panose="020B0604020202020204" pitchFamily="34" charset="0"/>
            </a:endParaRPr>
          </a:p>
        </p:txBody>
      </p:sp>
      <p:sp>
        <p:nvSpPr>
          <p:cNvPr id="11" name="Slide Number Placeholder 5">
            <a:extLst>
              <a:ext uri="{FF2B5EF4-FFF2-40B4-BE49-F238E27FC236}">
                <a16:creationId xmlns:a16="http://schemas.microsoft.com/office/drawing/2014/main" id="{CAB7C57A-7ACE-F2CC-6AF4-D4E1C3BF224D}"/>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2"/>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12" name="TextBox 11">
            <a:extLst>
              <a:ext uri="{FF2B5EF4-FFF2-40B4-BE49-F238E27FC236}">
                <a16:creationId xmlns:a16="http://schemas.microsoft.com/office/drawing/2014/main" id="{8707AFB7-3C96-8E01-D4A8-A16B605D681E}"/>
              </a:ext>
            </a:extLst>
          </p:cNvPr>
          <p:cNvSpPr txBox="1"/>
          <p:nvPr userDrawn="1"/>
        </p:nvSpPr>
        <p:spPr>
          <a:xfrm>
            <a:off x="6218530" y="6479874"/>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2"/>
                </a:solidFill>
              </a:rPr>
              <a:t>Confidential – Qualcomm Technologies, Inc. and/or its affiliated companies – May Contain Trade Secrets</a:t>
            </a:r>
          </a:p>
        </p:txBody>
      </p:sp>
      <p:sp>
        <p:nvSpPr>
          <p:cNvPr id="30" name="TextBox 29">
            <a:extLst>
              <a:ext uri="{FF2B5EF4-FFF2-40B4-BE49-F238E27FC236}">
                <a16:creationId xmlns:a16="http://schemas.microsoft.com/office/drawing/2014/main" id="{B619792D-AD1D-1E62-FD9A-B7DEEE70CC17}"/>
              </a:ext>
            </a:extLst>
          </p:cNvPr>
          <p:cNvSpPr txBox="1"/>
          <p:nvPr userDrawn="1"/>
        </p:nvSpPr>
        <p:spPr bwMode="gray">
          <a:xfrm>
            <a:off x="528790" y="5095060"/>
            <a:ext cx="3384507" cy="613566"/>
          </a:xfrm>
          <a:prstGeom prst="rect">
            <a:avLst/>
          </a:prstGeom>
          <a:noFill/>
        </p:spPr>
        <p:txBody>
          <a:bodyPr wrap="square" lIns="0" tIns="0" rIns="0" bIns="0" rtlCol="0">
            <a:spAutoFit/>
          </a:bodyPr>
          <a:lstStyle/>
          <a:p>
            <a:pPr marL="0" marR="0" lvl="0" indent="0" algn="l" defTabSz="914400" rtl="0" eaLnBrk="1" fontAlgn="auto" latinLnBrk="0" hangingPunct="1">
              <a:lnSpc>
                <a:spcPct val="114000"/>
              </a:lnSpc>
              <a:spcBef>
                <a:spcPts val="0"/>
              </a:spcBef>
              <a:spcAft>
                <a:spcPts val="300"/>
              </a:spcAft>
              <a:buClrTx/>
              <a:buSzTx/>
              <a:buFontTx/>
              <a:buNone/>
              <a:tabLst/>
              <a:defRPr/>
            </a:pPr>
            <a:r>
              <a:rPr kumimoji="0" lang="en-US" sz="1050" b="0" i="0" u="none" strike="noStrike" kern="1200" cap="none" spc="0" normalizeH="0" baseline="0" noProof="0">
                <a:ln>
                  <a:noFill/>
                </a:ln>
                <a:solidFill>
                  <a:schemeClr val="tx2"/>
                </a:solidFill>
                <a:effectLst/>
                <a:uLnTx/>
                <a:uFillTx/>
                <a:latin typeface="+mn-lt"/>
                <a:ea typeface="+mn-ea"/>
                <a:cs typeface="+mn-cs"/>
              </a:rPr>
              <a:t>Follow us on:</a:t>
            </a:r>
          </a:p>
          <a:p>
            <a:pPr marL="0" marR="0" lvl="0" indent="0" algn="l" defTabSz="914400" rtl="0" eaLnBrk="1" fontAlgn="auto" latinLnBrk="0" hangingPunct="1">
              <a:lnSpc>
                <a:spcPct val="114000"/>
              </a:lnSpc>
              <a:spcBef>
                <a:spcPts val="0"/>
              </a:spcBef>
              <a:spcAft>
                <a:spcPts val="300"/>
              </a:spcAft>
              <a:buClrTx/>
              <a:buSzTx/>
              <a:buFontTx/>
              <a:buNone/>
              <a:tabLst/>
              <a:defRPr/>
            </a:pPr>
            <a:r>
              <a:rPr kumimoji="0" lang="en-US" sz="1050" b="0" i="0" u="none" strike="noStrike" kern="1200" cap="none" spc="0" normalizeH="0" baseline="0" noProof="0">
                <a:ln>
                  <a:noFill/>
                </a:ln>
                <a:solidFill>
                  <a:schemeClr val="tx2"/>
                </a:solidFill>
                <a:effectLst/>
                <a:uLnTx/>
                <a:uFillTx/>
                <a:latin typeface="+mn-lt"/>
                <a:ea typeface="+mn-ea"/>
                <a:cs typeface="+mn-cs"/>
              </a:rPr>
              <a:t>For more information, visit us at:</a:t>
            </a:r>
          </a:p>
          <a:p>
            <a:pPr marL="0" marR="0" lvl="0" indent="0" algn="l" defTabSz="914400" rtl="0" eaLnBrk="1" fontAlgn="auto" latinLnBrk="0" hangingPunct="1">
              <a:lnSpc>
                <a:spcPct val="114000"/>
              </a:lnSpc>
              <a:spcBef>
                <a:spcPts val="0"/>
              </a:spcBef>
              <a:spcAft>
                <a:spcPts val="300"/>
              </a:spcAft>
              <a:buClrTx/>
              <a:buSzTx/>
              <a:buFontTx/>
              <a:buNone/>
              <a:tabLst/>
              <a:defRPr/>
            </a:pPr>
            <a:r>
              <a:rPr kumimoji="0" lang="en-US" sz="1050" b="0" i="0" u="none" strike="noStrike" kern="1200" cap="none" spc="0" normalizeH="0" baseline="0" noProof="0" err="1">
                <a:ln>
                  <a:noFill/>
                </a:ln>
                <a:solidFill>
                  <a:schemeClr val="tx2"/>
                </a:solidFill>
                <a:effectLst/>
                <a:uLnTx/>
                <a:uFillTx/>
                <a:latin typeface="+mn-lt"/>
                <a:ea typeface="+mn-ea"/>
                <a:cs typeface="+mn-cs"/>
              </a:rPr>
              <a:t>snapdragon.com</a:t>
            </a:r>
            <a:r>
              <a:rPr kumimoji="0" lang="en-US" sz="1050" b="0" i="0" u="none" strike="noStrike" kern="1200" cap="none" spc="0" normalizeH="0" baseline="0" noProof="0">
                <a:ln>
                  <a:noFill/>
                </a:ln>
                <a:solidFill>
                  <a:schemeClr val="tx2"/>
                </a:solidFill>
                <a:effectLst/>
                <a:uLnTx/>
                <a:uFillTx/>
                <a:latin typeface="+mn-lt"/>
                <a:ea typeface="+mn-ea"/>
                <a:cs typeface="+mn-cs"/>
              </a:rPr>
              <a:t> &amp; </a:t>
            </a:r>
            <a:r>
              <a:rPr kumimoji="0" lang="en-US" sz="1050" b="0" i="0" u="none" strike="noStrike" kern="1200" cap="none" spc="0" normalizeH="0" baseline="0" noProof="0" err="1">
                <a:ln>
                  <a:noFill/>
                </a:ln>
                <a:solidFill>
                  <a:schemeClr val="tx2"/>
                </a:solidFill>
                <a:effectLst/>
                <a:uLnTx/>
                <a:uFillTx/>
                <a:latin typeface="+mn-lt"/>
                <a:ea typeface="+mn-ea"/>
                <a:cs typeface="+mn-cs"/>
              </a:rPr>
              <a:t>snapdragoninsiders.com</a:t>
            </a:r>
            <a:endParaRPr kumimoji="0" lang="en-US" sz="1050" b="0" i="0" u="none" strike="noStrike" kern="1200" cap="none" spc="0" normalizeH="0" baseline="0" noProof="0">
              <a:ln>
                <a:noFill/>
              </a:ln>
              <a:solidFill>
                <a:schemeClr val="tx2"/>
              </a:solidFill>
              <a:effectLst/>
              <a:uLnTx/>
              <a:uFillTx/>
              <a:latin typeface="+mn-lt"/>
              <a:ea typeface="+mn-ea"/>
              <a:cs typeface="+mn-cs"/>
            </a:endParaRPr>
          </a:p>
        </p:txBody>
      </p:sp>
      <p:sp>
        <p:nvSpPr>
          <p:cNvPr id="31" name="TextBox 30">
            <a:extLst>
              <a:ext uri="{FF2B5EF4-FFF2-40B4-BE49-F238E27FC236}">
                <a16:creationId xmlns:a16="http://schemas.microsoft.com/office/drawing/2014/main" id="{F6098427-584B-A849-C098-AB3B9491D4E0}"/>
              </a:ext>
            </a:extLst>
          </p:cNvPr>
          <p:cNvSpPr txBox="1"/>
          <p:nvPr userDrawn="1"/>
        </p:nvSpPr>
        <p:spPr bwMode="gray">
          <a:xfrm>
            <a:off x="4015195" y="4562955"/>
            <a:ext cx="3092972" cy="1154162"/>
          </a:xfrm>
          <a:prstGeom prst="rect">
            <a:avLst/>
          </a:prstGeom>
          <a:noFill/>
        </p:spPr>
        <p:txBody>
          <a:bodyPr wrap="square" lIns="0" tIns="0" rIns="0" bIns="0" numCol="1" spcCol="118872"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700" b="0" i="0" u="none" strike="noStrike" kern="1200" cap="none" spc="0" normalizeH="0" baseline="0" noProof="0">
                <a:ln>
                  <a:noFill/>
                </a:ln>
                <a:solidFill>
                  <a:schemeClr val="tx2"/>
                </a:solidFill>
                <a:effectLst/>
                <a:uLnTx/>
                <a:uFillTx/>
                <a:latin typeface="+mn-lt"/>
                <a:ea typeface="+mn-ea"/>
                <a:cs typeface="+mn-cs"/>
              </a:rPr>
              <a:t>All data and information contained in or disclosed by this document is confidential and proprietary information of Qualcomm Technologies, Inc. and/or its affiliated companies and all rights therein are expressly reserved. </a:t>
            </a:r>
            <a:br>
              <a:rPr kumimoji="0" lang="en-US" sz="700" b="0" i="0" u="none" strike="noStrike" kern="1200" cap="none" spc="0" normalizeH="0" baseline="0" noProof="0">
                <a:ln>
                  <a:noFill/>
                </a:ln>
                <a:solidFill>
                  <a:schemeClr val="tx2"/>
                </a:solidFill>
                <a:effectLst/>
                <a:uLnTx/>
                <a:uFillTx/>
                <a:latin typeface="+mn-lt"/>
                <a:ea typeface="+mn-ea"/>
                <a:cs typeface="+mn-cs"/>
              </a:rPr>
            </a:br>
            <a:r>
              <a:rPr kumimoji="0" lang="en-US" sz="700" b="0" i="0" u="none" strike="noStrike" kern="1200" cap="none" spc="0" normalizeH="0" baseline="0" noProof="0">
                <a:ln>
                  <a:noFill/>
                </a:ln>
                <a:solidFill>
                  <a:schemeClr val="tx2"/>
                </a:solidFill>
                <a:effectLst/>
                <a:uLnTx/>
                <a:uFillTx/>
                <a:latin typeface="+mn-lt"/>
                <a:ea typeface="+mn-ea"/>
                <a:cs typeface="+mn-cs"/>
              </a:rPr>
              <a:t>By accepting this material the recipient agrees that this material and the information contained therein will not be used, copied, reproduced in whole or in part, nor its contents revealed in any manner to others without the express written permission of Qualcomm Technologies, Inc. Nothing in these materials is an offer to sell any of the components or devices referenced herein.</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700" b="0" i="0" u="none" strike="noStrike" kern="1200" cap="none" spc="0" normalizeH="0" baseline="0" noProof="0">
                <a:ln>
                  <a:noFill/>
                </a:ln>
                <a:solidFill>
                  <a:schemeClr val="tx2"/>
                </a:solidFill>
                <a:effectLst/>
                <a:uLnTx/>
                <a:uFillTx/>
                <a:latin typeface="+mn-lt"/>
                <a:ea typeface="+mn-ea"/>
                <a:cs typeface="+mn-cs"/>
              </a:rPr>
              <a:t>© Qualcomm Technologies, Inc. and/or its affiliated companies. </a:t>
            </a:r>
            <a:br>
              <a:rPr kumimoji="0" lang="en-US" sz="700" b="0" i="0" u="none" strike="noStrike" kern="1200" cap="none" spc="0" normalizeH="0" baseline="0" noProof="0">
                <a:ln>
                  <a:noFill/>
                </a:ln>
                <a:solidFill>
                  <a:schemeClr val="tx2"/>
                </a:solidFill>
                <a:effectLst/>
                <a:uLnTx/>
                <a:uFillTx/>
                <a:latin typeface="+mn-lt"/>
                <a:ea typeface="+mn-ea"/>
                <a:cs typeface="+mn-cs"/>
              </a:rPr>
            </a:br>
            <a:r>
              <a:rPr kumimoji="0" lang="en-US" sz="700" b="0" i="0" u="none" strike="noStrike" kern="1200" cap="none" spc="0" normalizeH="0" baseline="0" noProof="0">
                <a:ln>
                  <a:noFill/>
                </a:ln>
                <a:solidFill>
                  <a:schemeClr val="tx2"/>
                </a:solidFill>
                <a:effectLst/>
                <a:uLnTx/>
                <a:uFillTx/>
                <a:latin typeface="+mn-lt"/>
                <a:ea typeface="+mn-ea"/>
                <a:cs typeface="+mn-cs"/>
              </a:rPr>
              <a:t>All Rights Reserved.</a:t>
            </a:r>
          </a:p>
        </p:txBody>
      </p:sp>
      <p:sp>
        <p:nvSpPr>
          <p:cNvPr id="32" name="TextBox 31">
            <a:extLst>
              <a:ext uri="{FF2B5EF4-FFF2-40B4-BE49-F238E27FC236}">
                <a16:creationId xmlns:a16="http://schemas.microsoft.com/office/drawing/2014/main" id="{78D52FF2-6A4D-915C-F120-7488B6315FD2}"/>
              </a:ext>
            </a:extLst>
          </p:cNvPr>
          <p:cNvSpPr txBox="1"/>
          <p:nvPr userDrawn="1"/>
        </p:nvSpPr>
        <p:spPr bwMode="gray">
          <a:xfrm>
            <a:off x="7543800" y="4562955"/>
            <a:ext cx="4160520" cy="1231106"/>
          </a:xfrm>
          <a:prstGeom prst="rect">
            <a:avLst/>
          </a:prstGeom>
          <a:noFill/>
        </p:spPr>
        <p:txBody>
          <a:bodyPr wrap="square" lIns="0" tIns="0" rIns="0" bIns="0" numCol="1" spcCol="118872"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700" b="0" i="0" u="none" strike="noStrike" kern="1200" cap="none" spc="0" normalizeH="0" baseline="0" noProof="0">
                <a:ln>
                  <a:noFill/>
                </a:ln>
                <a:solidFill>
                  <a:schemeClr val="tx2"/>
                </a:solidFill>
                <a:effectLst/>
                <a:uLnTx/>
                <a:uFillTx/>
                <a:latin typeface="+mn-lt"/>
                <a:ea typeface="+mn-ea"/>
                <a:cs typeface="+mn-cs"/>
              </a:rPr>
              <a:t>Qualcomm and Snapdragon are trademarks or registered trademarks of Qualcomm Incorporated. </a:t>
            </a:r>
            <a:br>
              <a:rPr kumimoji="0" lang="en-US" sz="700" b="0" i="0" u="none" strike="noStrike" kern="1200" cap="none" spc="0" normalizeH="0" baseline="0" noProof="0">
                <a:ln>
                  <a:noFill/>
                </a:ln>
                <a:solidFill>
                  <a:schemeClr val="tx2"/>
                </a:solidFill>
                <a:effectLst/>
                <a:uLnTx/>
                <a:uFillTx/>
                <a:latin typeface="+mn-lt"/>
                <a:ea typeface="+mn-ea"/>
                <a:cs typeface="+mn-cs"/>
              </a:rPr>
            </a:br>
            <a:r>
              <a:rPr kumimoji="0" lang="en-US" sz="700" b="0" i="0" u="none" strike="noStrike" kern="1200" cap="none" spc="0" normalizeH="0" baseline="0" noProof="0">
                <a:ln>
                  <a:noFill/>
                </a:ln>
                <a:solidFill>
                  <a:schemeClr val="tx2"/>
                </a:solidFill>
                <a:effectLst/>
                <a:uLnTx/>
                <a:uFillTx/>
                <a:latin typeface="+mn-lt"/>
                <a:ea typeface="+mn-ea"/>
                <a:cs typeface="+mn-cs"/>
              </a:rPr>
              <a:t>Other products and brand names may be trademarks or registered trademarks of their respective owners.</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700" b="0" i="0" u="none" strike="noStrike" kern="1200" cap="none" spc="0" normalizeH="0" baseline="0" noProof="0">
                <a:ln>
                  <a:noFill/>
                </a:ln>
                <a:solidFill>
                  <a:schemeClr val="tx2"/>
                </a:solidFill>
                <a:effectLst/>
                <a:uLnTx/>
                <a:uFillTx/>
                <a:latin typeface="+mn-lt"/>
                <a:ea typeface="+mn-ea"/>
                <a:cs typeface="+mn-cs"/>
              </a:rPr>
              <a:t>References in this presentation to “Qualcomm” may mean Qualcomm Incorporated, Qualcomm Technologies, Inc., and/or other subsidiaries or business units within the Qualcomm corporate structure, as applicable. Qualcomm Incorporated includes our licensing business, QTL, and the vast majority of our patent portfolio. Qualcomm Technologies, Inc., a subsidiary of Qualcomm Incorporated, operates, along with its subsidiaries, substantially all of our engineering, research and development functions, and substantially all of our products and services businesses, including our QCT semiconductor business.</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700" b="0" i="0" u="none" strike="noStrike" kern="1200" cap="none" spc="0" normalizeH="0" baseline="0" noProof="0">
                <a:ln>
                  <a:noFill/>
                </a:ln>
                <a:solidFill>
                  <a:schemeClr val="tx2"/>
                </a:solidFill>
                <a:effectLst/>
                <a:uLnTx/>
                <a:uFillTx/>
                <a:latin typeface="+mn-lt"/>
                <a:ea typeface="+mn-ea"/>
                <a:cs typeface="+mn-cs"/>
              </a:rPr>
              <a:t>Snapdragon and Qualcomm branded products are products of Qualcomm Technologies, Inc. and/or its subsidiaries. Qualcomm patented technologies are licensed by Qualcomm Incorporated.</a:t>
            </a:r>
          </a:p>
        </p:txBody>
      </p:sp>
      <p:grpSp>
        <p:nvGrpSpPr>
          <p:cNvPr id="33" name="Group 32">
            <a:extLst>
              <a:ext uri="{FF2B5EF4-FFF2-40B4-BE49-F238E27FC236}">
                <a16:creationId xmlns:a16="http://schemas.microsoft.com/office/drawing/2014/main" id="{1B48FF0C-4AEB-9615-8E43-1635B162BC73}"/>
              </a:ext>
            </a:extLst>
          </p:cNvPr>
          <p:cNvGrpSpPr/>
          <p:nvPr userDrawn="1"/>
        </p:nvGrpSpPr>
        <p:grpSpPr>
          <a:xfrm>
            <a:off x="1403362" y="5095006"/>
            <a:ext cx="1515962" cy="147242"/>
            <a:chOff x="1648218" y="5634713"/>
            <a:chExt cx="1515962" cy="147242"/>
          </a:xfrm>
        </p:grpSpPr>
        <p:sp>
          <p:nvSpPr>
            <p:cNvPr id="34" name="Freeform 12">
              <a:extLst>
                <a:ext uri="{FF2B5EF4-FFF2-40B4-BE49-F238E27FC236}">
                  <a16:creationId xmlns:a16="http://schemas.microsoft.com/office/drawing/2014/main" id="{4FA50225-9397-0121-4134-5E2CDFF22430}"/>
                </a:ext>
              </a:extLst>
            </p:cNvPr>
            <p:cNvSpPr>
              <a:spLocks noChangeAspect="1"/>
            </p:cNvSpPr>
            <p:nvPr/>
          </p:nvSpPr>
          <p:spPr bwMode="gray">
            <a:xfrm>
              <a:off x="1648218" y="5639754"/>
              <a:ext cx="168791" cy="137160"/>
            </a:xfrm>
            <a:custGeom>
              <a:avLst/>
              <a:gdLst>
                <a:gd name="T0" fmla="*/ 800 w 800"/>
                <a:gd name="T1" fmla="*/ 77 h 650"/>
                <a:gd name="T2" fmla="*/ 706 w 800"/>
                <a:gd name="T3" fmla="*/ 103 h 650"/>
                <a:gd name="T4" fmla="*/ 778 w 800"/>
                <a:gd name="T5" fmla="*/ 12 h 650"/>
                <a:gd name="T6" fmla="*/ 674 w 800"/>
                <a:gd name="T7" fmla="*/ 52 h 650"/>
                <a:gd name="T8" fmla="*/ 554 w 800"/>
                <a:gd name="T9" fmla="*/ 0 h 650"/>
                <a:gd name="T10" fmla="*/ 390 w 800"/>
                <a:gd name="T11" fmla="*/ 164 h 650"/>
                <a:gd name="T12" fmla="*/ 394 w 800"/>
                <a:gd name="T13" fmla="*/ 201 h 650"/>
                <a:gd name="T14" fmla="*/ 56 w 800"/>
                <a:gd name="T15" fmla="*/ 30 h 650"/>
                <a:gd name="T16" fmla="*/ 33 w 800"/>
                <a:gd name="T17" fmla="*/ 112 h 650"/>
                <a:gd name="T18" fmla="*/ 106 w 800"/>
                <a:gd name="T19" fmla="*/ 249 h 650"/>
                <a:gd name="T20" fmla="*/ 32 w 800"/>
                <a:gd name="T21" fmla="*/ 229 h 650"/>
                <a:gd name="T22" fmla="*/ 32 w 800"/>
                <a:gd name="T23" fmla="*/ 231 h 650"/>
                <a:gd name="T24" fmla="*/ 164 w 800"/>
                <a:gd name="T25" fmla="*/ 392 h 650"/>
                <a:gd name="T26" fmla="*/ 121 w 800"/>
                <a:gd name="T27" fmla="*/ 397 h 650"/>
                <a:gd name="T28" fmla="*/ 90 w 800"/>
                <a:gd name="T29" fmla="*/ 394 h 650"/>
                <a:gd name="T30" fmla="*/ 243 w 800"/>
                <a:gd name="T31" fmla="*/ 508 h 650"/>
                <a:gd name="T32" fmla="*/ 39 w 800"/>
                <a:gd name="T33" fmla="*/ 579 h 650"/>
                <a:gd name="T34" fmla="*/ 0 w 800"/>
                <a:gd name="T35" fmla="*/ 576 h 650"/>
                <a:gd name="T36" fmla="*/ 252 w 800"/>
                <a:gd name="T37" fmla="*/ 650 h 650"/>
                <a:gd name="T38" fmla="*/ 719 w 800"/>
                <a:gd name="T39" fmla="*/ 183 h 650"/>
                <a:gd name="T40" fmla="*/ 718 w 800"/>
                <a:gd name="T41" fmla="*/ 162 h 650"/>
                <a:gd name="T42" fmla="*/ 800 w 800"/>
                <a:gd name="T43" fmla="*/ 7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0" h="650">
                  <a:moveTo>
                    <a:pt x="800" y="77"/>
                  </a:moveTo>
                  <a:cubicBezTo>
                    <a:pt x="771" y="90"/>
                    <a:pt x="739" y="99"/>
                    <a:pt x="706" y="103"/>
                  </a:cubicBezTo>
                  <a:cubicBezTo>
                    <a:pt x="740" y="82"/>
                    <a:pt x="766" y="50"/>
                    <a:pt x="778" y="12"/>
                  </a:cubicBezTo>
                  <a:cubicBezTo>
                    <a:pt x="746" y="31"/>
                    <a:pt x="711" y="44"/>
                    <a:pt x="674" y="52"/>
                  </a:cubicBezTo>
                  <a:cubicBezTo>
                    <a:pt x="644" y="20"/>
                    <a:pt x="601" y="0"/>
                    <a:pt x="554" y="0"/>
                  </a:cubicBezTo>
                  <a:cubicBezTo>
                    <a:pt x="463" y="0"/>
                    <a:pt x="390" y="73"/>
                    <a:pt x="390" y="164"/>
                  </a:cubicBezTo>
                  <a:cubicBezTo>
                    <a:pt x="390" y="177"/>
                    <a:pt x="391" y="189"/>
                    <a:pt x="394" y="201"/>
                  </a:cubicBezTo>
                  <a:cubicBezTo>
                    <a:pt x="258" y="195"/>
                    <a:pt x="137" y="129"/>
                    <a:pt x="56" y="30"/>
                  </a:cubicBezTo>
                  <a:cubicBezTo>
                    <a:pt x="42" y="54"/>
                    <a:pt x="33" y="82"/>
                    <a:pt x="33" y="112"/>
                  </a:cubicBezTo>
                  <a:cubicBezTo>
                    <a:pt x="33" y="169"/>
                    <a:pt x="62" y="220"/>
                    <a:pt x="106" y="249"/>
                  </a:cubicBezTo>
                  <a:cubicBezTo>
                    <a:pt x="80" y="248"/>
                    <a:pt x="54" y="241"/>
                    <a:pt x="32" y="229"/>
                  </a:cubicBezTo>
                  <a:cubicBezTo>
                    <a:pt x="32" y="229"/>
                    <a:pt x="32" y="230"/>
                    <a:pt x="32" y="231"/>
                  </a:cubicBezTo>
                  <a:cubicBezTo>
                    <a:pt x="32" y="310"/>
                    <a:pt x="89" y="376"/>
                    <a:pt x="164" y="392"/>
                  </a:cubicBezTo>
                  <a:cubicBezTo>
                    <a:pt x="150" y="395"/>
                    <a:pt x="136" y="397"/>
                    <a:pt x="121" y="397"/>
                  </a:cubicBezTo>
                  <a:cubicBezTo>
                    <a:pt x="110" y="397"/>
                    <a:pt x="100" y="396"/>
                    <a:pt x="90" y="394"/>
                  </a:cubicBezTo>
                  <a:cubicBezTo>
                    <a:pt x="111" y="460"/>
                    <a:pt x="171" y="507"/>
                    <a:pt x="243" y="508"/>
                  </a:cubicBezTo>
                  <a:cubicBezTo>
                    <a:pt x="187" y="552"/>
                    <a:pt x="116" y="579"/>
                    <a:pt x="39" y="579"/>
                  </a:cubicBezTo>
                  <a:cubicBezTo>
                    <a:pt x="26" y="579"/>
                    <a:pt x="13" y="578"/>
                    <a:pt x="0" y="576"/>
                  </a:cubicBezTo>
                  <a:cubicBezTo>
                    <a:pt x="73" y="623"/>
                    <a:pt x="159" y="650"/>
                    <a:pt x="252" y="650"/>
                  </a:cubicBezTo>
                  <a:cubicBezTo>
                    <a:pt x="553" y="650"/>
                    <a:pt x="719" y="400"/>
                    <a:pt x="719" y="183"/>
                  </a:cubicBezTo>
                  <a:cubicBezTo>
                    <a:pt x="719" y="176"/>
                    <a:pt x="718" y="169"/>
                    <a:pt x="718" y="162"/>
                  </a:cubicBezTo>
                  <a:cubicBezTo>
                    <a:pt x="750" y="139"/>
                    <a:pt x="778" y="110"/>
                    <a:pt x="800" y="77"/>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solidFill>
                <a:effectLst/>
                <a:uLnTx/>
                <a:uFillTx/>
                <a:latin typeface="Microsoft Sans Serif" panose="020B0604020202020204" pitchFamily="34" charset="0"/>
                <a:ea typeface="+mn-ea"/>
                <a:cs typeface="+mn-cs"/>
              </a:endParaRPr>
            </a:p>
          </p:txBody>
        </p:sp>
        <p:pic>
          <p:nvPicPr>
            <p:cNvPr id="35" name="Graphic 34">
              <a:extLst>
                <a:ext uri="{FF2B5EF4-FFF2-40B4-BE49-F238E27FC236}">
                  <a16:creationId xmlns:a16="http://schemas.microsoft.com/office/drawing/2014/main" id="{C82DA326-781E-F81B-B539-B9FE1FE913D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83831" y="5645989"/>
              <a:ext cx="180648" cy="124691"/>
            </a:xfrm>
            <a:prstGeom prst="rect">
              <a:avLst/>
            </a:prstGeom>
          </p:spPr>
        </p:pic>
        <p:pic>
          <p:nvPicPr>
            <p:cNvPr id="36" name="Graphic 35">
              <a:extLst>
                <a:ext uri="{FF2B5EF4-FFF2-40B4-BE49-F238E27FC236}">
                  <a16:creationId xmlns:a16="http://schemas.microsoft.com/office/drawing/2014/main" id="{C3815660-4409-53F2-7009-E1BAE60FA6E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147140" y="5634713"/>
              <a:ext cx="147242" cy="147242"/>
            </a:xfrm>
            <a:prstGeom prst="rect">
              <a:avLst/>
            </a:prstGeom>
          </p:spPr>
        </p:pic>
        <p:pic>
          <p:nvPicPr>
            <p:cNvPr id="37" name="Graphic 5">
              <a:extLst>
                <a:ext uri="{FF2B5EF4-FFF2-40B4-BE49-F238E27FC236}">
                  <a16:creationId xmlns:a16="http://schemas.microsoft.com/office/drawing/2014/main" id="{F3F6CF77-7D6E-3DA0-9659-37A7D56BA0E6}"/>
                </a:ext>
              </a:extLst>
            </p:cNvPr>
            <p:cNvPicPr>
              <a:picLocks noChangeAspect="1"/>
            </p:cNvPicPr>
            <p:nvPr userDrawn="1"/>
          </p:nvPicPr>
          <p:blipFill>
            <a:blip r:embed="rId6"/>
            <a:srcRect/>
            <a:stretch/>
          </p:blipFill>
          <p:spPr>
            <a:xfrm>
              <a:off x="2368538" y="5641524"/>
              <a:ext cx="178163" cy="133621"/>
            </a:xfrm>
            <a:prstGeom prst="rect">
              <a:avLst/>
            </a:prstGeom>
          </p:spPr>
        </p:pic>
        <p:pic>
          <p:nvPicPr>
            <p:cNvPr id="38" name="Graphic 18">
              <a:extLst>
                <a:ext uri="{FF2B5EF4-FFF2-40B4-BE49-F238E27FC236}">
                  <a16:creationId xmlns:a16="http://schemas.microsoft.com/office/drawing/2014/main" id="{2C0497B4-9F87-44AD-8162-C0F7D62D238A}"/>
                </a:ext>
              </a:extLst>
            </p:cNvPr>
            <p:cNvPicPr>
              <a:picLocks noChangeAspect="1"/>
            </p:cNvPicPr>
            <p:nvPr userDrawn="1"/>
          </p:nvPicPr>
          <p:blipFill>
            <a:blip r:embed="rId7"/>
            <a:srcRect/>
            <a:stretch/>
          </p:blipFill>
          <p:spPr>
            <a:xfrm>
              <a:off x="2567284" y="5641495"/>
              <a:ext cx="237135" cy="133678"/>
            </a:xfrm>
            <a:prstGeom prst="rect">
              <a:avLst/>
            </a:prstGeom>
          </p:spPr>
        </p:pic>
        <p:pic>
          <p:nvPicPr>
            <p:cNvPr id="39" name="Graphic 19">
              <a:extLst>
                <a:ext uri="{FF2B5EF4-FFF2-40B4-BE49-F238E27FC236}">
                  <a16:creationId xmlns:a16="http://schemas.microsoft.com/office/drawing/2014/main" id="{337A51D1-7547-A7BB-2D8B-6D7935238480}"/>
                </a:ext>
              </a:extLst>
            </p:cNvPr>
            <p:cNvPicPr>
              <a:picLocks noChangeAspect="1"/>
            </p:cNvPicPr>
            <p:nvPr userDrawn="1"/>
          </p:nvPicPr>
          <p:blipFill>
            <a:blip r:embed="rId8"/>
            <a:srcRect/>
            <a:stretch/>
          </p:blipFill>
          <p:spPr>
            <a:xfrm>
              <a:off x="2820763" y="5634713"/>
              <a:ext cx="134885" cy="147242"/>
            </a:xfrm>
            <a:prstGeom prst="rect">
              <a:avLst/>
            </a:prstGeom>
          </p:spPr>
        </p:pic>
        <p:pic>
          <p:nvPicPr>
            <p:cNvPr id="40" name="Graphic 20">
              <a:extLst>
                <a:ext uri="{FF2B5EF4-FFF2-40B4-BE49-F238E27FC236}">
                  <a16:creationId xmlns:a16="http://schemas.microsoft.com/office/drawing/2014/main" id="{38A087CE-A15F-933F-6FDE-802B3AFDAF83}"/>
                </a:ext>
              </a:extLst>
            </p:cNvPr>
            <p:cNvPicPr>
              <a:picLocks noChangeAspect="1"/>
            </p:cNvPicPr>
            <p:nvPr userDrawn="1"/>
          </p:nvPicPr>
          <p:blipFill>
            <a:blip r:embed="rId9"/>
            <a:srcRect/>
            <a:stretch/>
          </p:blipFill>
          <p:spPr>
            <a:xfrm>
              <a:off x="3016938" y="5634713"/>
              <a:ext cx="147242" cy="147242"/>
            </a:xfrm>
            <a:prstGeom prst="rect">
              <a:avLst/>
            </a:prstGeom>
          </p:spPr>
        </p:pic>
      </p:grpSp>
      <p:pic>
        <p:nvPicPr>
          <p:cNvPr id="41" name="Picture 40">
            <a:extLst>
              <a:ext uri="{FF2B5EF4-FFF2-40B4-BE49-F238E27FC236}">
                <a16:creationId xmlns:a16="http://schemas.microsoft.com/office/drawing/2014/main" id="{EEDD1B41-1D3A-45DF-65D6-6C556D39A92C}"/>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515938" y="4514363"/>
            <a:ext cx="1749741" cy="333908"/>
          </a:xfrm>
          <a:prstGeom prst="rect">
            <a:avLst/>
          </a:prstGeom>
        </p:spPr>
      </p:pic>
    </p:spTree>
    <p:extLst>
      <p:ext uri="{BB962C8B-B14F-4D97-AF65-F5344CB8AC3E}">
        <p14:creationId xmlns:p14="http://schemas.microsoft.com/office/powerpoint/2010/main" val="975213055"/>
      </p:ext>
    </p:extLst>
  </p:cSld>
  <p:clrMapOvr>
    <a:overrideClrMapping bg1="dk1" tx1="lt1" bg2="dk2" tx2="lt2" accent1="accent1" accent2="accent2" accent3="accent3" accent4="accent4" accent5="accent5" accent6="accent6" hlink="hlink" folHlink="folHlink"/>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Title Blue">
    <p:bg>
      <p:bgPr>
        <a:solidFill>
          <a:srgbClr val="FFFFFF"/>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3EAE5D0-9BB5-4EB8-B2B1-42226863B63D}"/>
              </a:ext>
            </a:extLst>
          </p:cNvPr>
          <p:cNvGrpSpPr/>
          <p:nvPr userDrawn="1"/>
        </p:nvGrpSpPr>
        <p:grpSpPr>
          <a:xfrm>
            <a:off x="-1" y="-3"/>
            <a:ext cx="9789436" cy="6167628"/>
            <a:chOff x="-1" y="-3"/>
            <a:chExt cx="9789436" cy="6167628"/>
          </a:xfrm>
        </p:grpSpPr>
        <p:sp>
          <p:nvSpPr>
            <p:cNvPr id="71" name="Rectangle: Single Corner Rounded 55">
              <a:extLst>
                <a:ext uri="{FF2B5EF4-FFF2-40B4-BE49-F238E27FC236}">
                  <a16:creationId xmlns:a16="http://schemas.microsoft.com/office/drawing/2014/main" id="{8EA3C713-B8AC-4809-9208-3E3B708504DD}"/>
                </a:ext>
              </a:extLst>
            </p:cNvPr>
            <p:cNvSpPr/>
            <p:nvPr userDrawn="1"/>
          </p:nvSpPr>
          <p:spPr bwMode="gray">
            <a:xfrm flipV="1">
              <a:off x="-1" y="2"/>
              <a:ext cx="9779986" cy="6167623"/>
            </a:xfrm>
            <a:prstGeom prst="round1Rect">
              <a:avLst>
                <a:gd name="adj" fmla="val 1969"/>
              </a:avLst>
            </a:prstGeom>
            <a:solidFill>
              <a:srgbClr val="7CA0FF"/>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a:solidFill>
                  <a:prstClr val="white"/>
                </a:solidFill>
              </a:endParaRPr>
            </a:p>
          </p:txBody>
        </p:sp>
        <p:sp>
          <p:nvSpPr>
            <p:cNvPr id="72" name="Rectangle: Single Corner Rounded 49">
              <a:extLst>
                <a:ext uri="{FF2B5EF4-FFF2-40B4-BE49-F238E27FC236}">
                  <a16:creationId xmlns:a16="http://schemas.microsoft.com/office/drawing/2014/main" id="{4EEC7D30-2878-4223-82F7-D2AC2961696B}"/>
                </a:ext>
              </a:extLst>
            </p:cNvPr>
            <p:cNvSpPr/>
            <p:nvPr userDrawn="1"/>
          </p:nvSpPr>
          <p:spPr bwMode="gray">
            <a:xfrm flipV="1">
              <a:off x="9537470" y="2"/>
              <a:ext cx="251965" cy="6167623"/>
            </a:xfrm>
            <a:prstGeom prst="round1Rect">
              <a:avLst>
                <a:gd name="adj" fmla="val 50000"/>
              </a:avLst>
            </a:prstGeom>
            <a:gradFill flip="none" rotWithShape="1">
              <a:gsLst>
                <a:gs pos="100000">
                  <a:srgbClr val="415795">
                    <a:lumMod val="100000"/>
                  </a:srgbClr>
                </a:gs>
                <a:gs pos="0">
                  <a:srgbClr val="7CA0FF">
                    <a:alpha val="0"/>
                  </a:srgbClr>
                </a:gs>
                <a:gs pos="64000">
                  <a:srgbClr val="5E7DCA"/>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sp>
          <p:nvSpPr>
            <p:cNvPr id="76" name="Rectangle: Single Corner Rounded 61">
              <a:extLst>
                <a:ext uri="{FF2B5EF4-FFF2-40B4-BE49-F238E27FC236}">
                  <a16:creationId xmlns:a16="http://schemas.microsoft.com/office/drawing/2014/main" id="{1BFF8163-93A0-42A6-BDE3-CBBEB8EDFE2F}"/>
                </a:ext>
              </a:extLst>
            </p:cNvPr>
            <p:cNvSpPr/>
            <p:nvPr/>
          </p:nvSpPr>
          <p:spPr bwMode="gray">
            <a:xfrm flipV="1">
              <a:off x="0" y="-3"/>
              <a:ext cx="8507176" cy="5477243"/>
            </a:xfrm>
            <a:prstGeom prst="round1Rect">
              <a:avLst>
                <a:gd name="adj" fmla="val 2348"/>
              </a:avLst>
            </a:prstGeom>
            <a:solidFill>
              <a:schemeClr val="accent1"/>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a:solidFill>
                  <a:prstClr val="white"/>
                </a:solidFill>
              </a:endParaRPr>
            </a:p>
          </p:txBody>
        </p:sp>
        <p:sp>
          <p:nvSpPr>
            <p:cNvPr id="77" name="first shadow">
              <a:extLst>
                <a:ext uri="{FF2B5EF4-FFF2-40B4-BE49-F238E27FC236}">
                  <a16:creationId xmlns:a16="http://schemas.microsoft.com/office/drawing/2014/main" id="{C934CF1E-FF30-4CBB-9F82-A5A64F40A1ED}"/>
                </a:ext>
              </a:extLst>
            </p:cNvPr>
            <p:cNvSpPr/>
            <p:nvPr/>
          </p:nvSpPr>
          <p:spPr bwMode="gray">
            <a:xfrm flipV="1">
              <a:off x="7771339" y="0"/>
              <a:ext cx="735836" cy="5477242"/>
            </a:xfrm>
            <a:prstGeom prst="round1Rect">
              <a:avLst>
                <a:gd name="adj" fmla="val 17346"/>
              </a:avLst>
            </a:prstGeom>
            <a:gradFill flip="none" rotWithShape="1">
              <a:gsLst>
                <a:gs pos="58000">
                  <a:srgbClr val="243DA8">
                    <a:alpha val="50000"/>
                  </a:srgbClr>
                </a:gs>
                <a:gs pos="0">
                  <a:srgbClr val="314FD5">
                    <a:alpha val="0"/>
                  </a:srgbClr>
                </a:gs>
                <a:gs pos="89000">
                  <a:srgbClr val="1D3393">
                    <a:lumMod val="90000"/>
                  </a:srgb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grpSp>
      <p:sp>
        <p:nvSpPr>
          <p:cNvPr id="38" name="Text Placeholder 7"/>
          <p:cNvSpPr>
            <a:spLocks noGrp="1"/>
          </p:cNvSpPr>
          <p:nvPr userDrawn="1">
            <p:ph type="body" sz="quarter" idx="10" hasCustomPrompt="1"/>
          </p:nvPr>
        </p:nvSpPr>
        <p:spPr bwMode="gray">
          <a:xfrm>
            <a:off x="495299" y="4195085"/>
            <a:ext cx="7055035" cy="961930"/>
          </a:xfrm>
          <a:prstGeom prst="rect">
            <a:avLst/>
          </a:prstGeom>
        </p:spPr>
        <p:txBody>
          <a:bodyPr>
            <a:noAutofit/>
          </a:bodyPr>
          <a:lstStyle>
            <a:lvl1pPr marL="0" indent="0">
              <a:spcBef>
                <a:spcPts val="0"/>
              </a:spcBef>
              <a:spcAft>
                <a:spcPts val="600"/>
              </a:spcAft>
              <a:buFont typeface="Microsoft Sans Serif" panose="020B0604020202020204" pitchFamily="34" charset="0"/>
              <a:buChar char="​"/>
              <a:defRPr sz="2100" b="1" spc="30" baseline="0">
                <a:solidFill>
                  <a:schemeClr val="bg1"/>
                </a:solidFill>
              </a:defRPr>
            </a:lvl1pPr>
            <a:lvl2pPr marL="0" indent="0">
              <a:lnSpc>
                <a:spcPct val="96000"/>
              </a:lnSpc>
              <a:spcBef>
                <a:spcPts val="0"/>
              </a:spcBef>
              <a:buFont typeface="Microsoft Sans Serif" panose="020B0604020202020204" pitchFamily="34" charset="0"/>
              <a:buNone/>
              <a:defRPr sz="1800">
                <a:solidFill>
                  <a:schemeClr val="bg1"/>
                </a:solidFill>
              </a:defRPr>
            </a:lvl2pPr>
            <a:lvl3pPr marL="0" indent="0">
              <a:lnSpc>
                <a:spcPct val="98000"/>
              </a:lnSpc>
              <a:spcBef>
                <a:spcPts val="0"/>
              </a:spcBef>
              <a:buFont typeface="Microsoft Sans Serif" panose="020B0604020202020204" pitchFamily="34" charset="0"/>
              <a:buChar char="​"/>
              <a:defRPr sz="1800">
                <a:solidFill>
                  <a:schemeClr val="bg1"/>
                </a:solidFill>
              </a:defRPr>
            </a:lvl3pPr>
            <a:lvl4pPr marL="0" indent="0">
              <a:lnSpc>
                <a:spcPct val="98000"/>
              </a:lnSpc>
              <a:spcBef>
                <a:spcPts val="0"/>
              </a:spcBef>
              <a:buFont typeface="Microsoft Sans Serif" panose="020B0604020202020204" pitchFamily="34" charset="0"/>
              <a:buChar char="​"/>
              <a:defRPr sz="1800" baseline="0">
                <a:solidFill>
                  <a:schemeClr val="bg1"/>
                </a:solidFill>
              </a:defRPr>
            </a:lvl4pPr>
            <a:lvl5pPr>
              <a:lnSpc>
                <a:spcPct val="98000"/>
              </a:lnSpc>
              <a:spcBef>
                <a:spcPts val="0"/>
              </a:spcBef>
              <a:defRPr sz="1800">
                <a:solidFill>
                  <a:schemeClr val="bg1"/>
                </a:solidFill>
              </a:defRPr>
            </a:lvl5pPr>
            <a:lvl6pPr>
              <a:lnSpc>
                <a:spcPct val="98000"/>
              </a:lnSpc>
              <a:spcBef>
                <a:spcPts val="0"/>
              </a:spcBef>
              <a:defRPr sz="1800">
                <a:solidFill>
                  <a:schemeClr val="bg1"/>
                </a:solidFill>
              </a:defRPr>
            </a:lvl6pPr>
            <a:lvl7pPr>
              <a:lnSpc>
                <a:spcPct val="98000"/>
              </a:lnSpc>
              <a:spcBef>
                <a:spcPts val="0"/>
              </a:spcBef>
              <a:defRPr sz="1800" baseline="0">
                <a:solidFill>
                  <a:schemeClr val="bg1"/>
                </a:solidFill>
              </a:defRPr>
            </a:lvl7pPr>
            <a:lvl8pPr>
              <a:lnSpc>
                <a:spcPct val="98000"/>
              </a:lnSpc>
              <a:spcBef>
                <a:spcPts val="0"/>
              </a:spcBef>
              <a:defRPr sz="1800" baseline="0">
                <a:solidFill>
                  <a:schemeClr val="bg1"/>
                </a:solidFill>
              </a:defRPr>
            </a:lvl8pPr>
            <a:lvl9pPr>
              <a:lnSpc>
                <a:spcPct val="98000"/>
              </a:lnSpc>
              <a:spcBef>
                <a:spcPts val="0"/>
              </a:spcBef>
              <a:defRPr sz="1800" baseline="0">
                <a:solidFill>
                  <a:schemeClr val="bg1"/>
                </a:solidFill>
              </a:defRPr>
            </a:lvl9pPr>
          </a:lstStyle>
          <a:p>
            <a:pPr lvl="0"/>
            <a:r>
              <a:rPr lang="en-US"/>
              <a:t>Speaker name</a:t>
            </a:r>
          </a:p>
          <a:p>
            <a:pPr lvl="1"/>
            <a:r>
              <a:rPr lang="en-US"/>
              <a:t>Speaker title</a:t>
            </a:r>
          </a:p>
          <a:p>
            <a:pPr lvl="1"/>
            <a:endParaRPr lang="en-US"/>
          </a:p>
        </p:txBody>
      </p:sp>
      <p:sp>
        <p:nvSpPr>
          <p:cNvPr id="28" name="Text Placeholder 7">
            <a:extLst>
              <a:ext uri="{FF2B5EF4-FFF2-40B4-BE49-F238E27FC236}">
                <a16:creationId xmlns:a16="http://schemas.microsoft.com/office/drawing/2014/main" id="{B04D80C5-5B09-4391-914E-491EB6BF922B}"/>
              </a:ext>
            </a:extLst>
          </p:cNvPr>
          <p:cNvSpPr>
            <a:spLocks noGrp="1"/>
          </p:cNvSpPr>
          <p:nvPr userDrawn="1">
            <p:ph type="body" sz="quarter" idx="11" hasCustomPrompt="1"/>
          </p:nvPr>
        </p:nvSpPr>
        <p:spPr bwMode="gray">
          <a:xfrm>
            <a:off x="3372251" y="399994"/>
            <a:ext cx="1904056" cy="226772"/>
          </a:xfrm>
          <a:prstGeom prst="rect">
            <a:avLst/>
          </a:prstGeom>
        </p:spPr>
        <p:txBody>
          <a:bodyPr wrap="none"/>
          <a:lstStyle>
            <a:lvl1pPr marL="0" indent="0" algn="l">
              <a:lnSpc>
                <a:spcPct val="87000"/>
              </a:lnSpc>
              <a:spcBef>
                <a:spcPts val="0"/>
              </a:spcBef>
              <a:buNone/>
              <a:defRPr sz="1600" b="0">
                <a:solidFill>
                  <a:schemeClr val="bg1"/>
                </a:solidFill>
              </a:defRPr>
            </a:lvl1pPr>
            <a:lvl2pPr marL="0" indent="0" algn="r">
              <a:lnSpc>
                <a:spcPct val="90000"/>
              </a:lnSpc>
              <a:spcBef>
                <a:spcPts val="0"/>
              </a:spcBef>
              <a:buNone/>
              <a:defRPr sz="1600">
                <a:solidFill>
                  <a:schemeClr val="bg1"/>
                </a:solidFill>
              </a:defRPr>
            </a:lvl2pPr>
            <a:lvl3pPr marL="0" indent="0" algn="r">
              <a:lnSpc>
                <a:spcPct val="90000"/>
              </a:lnSpc>
              <a:spcBef>
                <a:spcPts val="0"/>
              </a:spcBef>
              <a:buNone/>
              <a:defRPr sz="1600">
                <a:solidFill>
                  <a:schemeClr val="bg1"/>
                </a:solidFill>
              </a:defRPr>
            </a:lvl3pPr>
            <a:lvl4pPr marL="0" indent="0" algn="r">
              <a:lnSpc>
                <a:spcPct val="90000"/>
              </a:lnSpc>
              <a:spcBef>
                <a:spcPts val="0"/>
              </a:spcBef>
              <a:buNone/>
              <a:defRPr sz="1600">
                <a:solidFill>
                  <a:schemeClr val="bg1"/>
                </a:solidFill>
              </a:defRPr>
            </a:lvl4pPr>
            <a:lvl5pPr marL="0" indent="0" algn="r">
              <a:lnSpc>
                <a:spcPct val="90000"/>
              </a:lnSpc>
              <a:spcBef>
                <a:spcPts val="0"/>
              </a:spcBef>
              <a:buNone/>
              <a:defRPr sz="1600">
                <a:solidFill>
                  <a:schemeClr val="bg1"/>
                </a:solidFill>
              </a:defRPr>
            </a:lvl5pPr>
          </a:lstStyle>
          <a:p>
            <a:pPr lvl="0"/>
            <a:r>
              <a:rPr lang="en-US"/>
              <a:t>Location</a:t>
            </a:r>
          </a:p>
        </p:txBody>
      </p:sp>
      <p:sp>
        <p:nvSpPr>
          <p:cNvPr id="29" name="Text Placeholder 5">
            <a:extLst>
              <a:ext uri="{FF2B5EF4-FFF2-40B4-BE49-F238E27FC236}">
                <a16:creationId xmlns:a16="http://schemas.microsoft.com/office/drawing/2014/main" id="{E4B73436-F9A5-4201-8676-5BB1475322E2}"/>
              </a:ext>
            </a:extLst>
          </p:cNvPr>
          <p:cNvSpPr>
            <a:spLocks noGrp="1"/>
          </p:cNvSpPr>
          <p:nvPr userDrawn="1">
            <p:ph type="body" sz="quarter" idx="13" hasCustomPrompt="1"/>
          </p:nvPr>
        </p:nvSpPr>
        <p:spPr bwMode="gray">
          <a:xfrm>
            <a:off x="495300" y="396125"/>
            <a:ext cx="1882210" cy="262176"/>
          </a:xfrm>
          <a:prstGeom prst="rect">
            <a:avLst/>
          </a:prstGeom>
        </p:spPr>
        <p:txBody>
          <a:bodyPr wrap="none"/>
          <a:lstStyle>
            <a:lvl1pPr marL="0" indent="0">
              <a:lnSpc>
                <a:spcPct val="87000"/>
              </a:lnSpc>
              <a:spcBef>
                <a:spcPts val="0"/>
              </a:spcBef>
              <a:buNone/>
              <a:defRPr sz="1600">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lvl="0"/>
            <a:r>
              <a:rPr lang="en-US"/>
              <a:t>Date</a:t>
            </a:r>
          </a:p>
        </p:txBody>
      </p:sp>
      <p:sp>
        <p:nvSpPr>
          <p:cNvPr id="30" name="Text Placeholder 48">
            <a:extLst>
              <a:ext uri="{FF2B5EF4-FFF2-40B4-BE49-F238E27FC236}">
                <a16:creationId xmlns:a16="http://schemas.microsoft.com/office/drawing/2014/main" id="{44CE8076-2642-41CB-B9C4-44BBD2A86AAA}"/>
              </a:ext>
            </a:extLst>
          </p:cNvPr>
          <p:cNvSpPr>
            <a:spLocks noGrp="1"/>
          </p:cNvSpPr>
          <p:nvPr userDrawn="1">
            <p:ph type="body" sz="quarter" idx="14" hasCustomPrompt="1"/>
          </p:nvPr>
        </p:nvSpPr>
        <p:spPr bwMode="gray">
          <a:xfrm>
            <a:off x="6233491" y="380897"/>
            <a:ext cx="1888737" cy="265271"/>
          </a:xfrm>
          <a:prstGeom prst="rect">
            <a:avLst/>
          </a:prstGeom>
        </p:spPr>
        <p:txBody>
          <a:bodyPr wrap="none"/>
          <a:lstStyle>
            <a:lvl1pPr marL="0" marR="0" indent="0" algn="l" defTabSz="914400" rtl="0" eaLnBrk="1" fontAlgn="auto" latinLnBrk="0" hangingPunct="1">
              <a:lnSpc>
                <a:spcPct val="87000"/>
              </a:lnSpc>
              <a:spcBef>
                <a:spcPts val="0"/>
              </a:spcBef>
              <a:spcAft>
                <a:spcPts val="0"/>
              </a:spcAft>
              <a:buClr>
                <a:srgbClr val="3253DC"/>
              </a:buClr>
              <a:buSzTx/>
              <a:buFont typeface="Arial" panose="020B0604020202020204" pitchFamily="34" charset="0"/>
              <a:buNone/>
              <a:tabLst/>
              <a:defRPr sz="1600" b="1">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marL="0" marR="0" lvl="0" indent="0" algn="l" defTabSz="914400" rtl="0" eaLnBrk="1" fontAlgn="auto" latinLnBrk="0" hangingPunct="1">
              <a:lnSpc>
                <a:spcPct val="98000"/>
              </a:lnSpc>
              <a:spcBef>
                <a:spcPts val="0"/>
              </a:spcBef>
              <a:spcAft>
                <a:spcPts val="0"/>
              </a:spcAft>
              <a:buClr>
                <a:srgbClr val="3253DC"/>
              </a:buClr>
              <a:buSzTx/>
              <a:buFont typeface="Arial" panose="020B0604020202020204" pitchFamily="34" charset="0"/>
              <a:buNone/>
              <a:tabLst/>
              <a:defRPr/>
            </a:pPr>
            <a:r>
              <a:rPr lang="en-US"/>
              <a:t>@</a:t>
            </a:r>
            <a:r>
              <a:rPr lang="en-US" err="1"/>
              <a:t>qualcomm</a:t>
            </a:r>
            <a:endParaRPr lang="en-US"/>
          </a:p>
        </p:txBody>
      </p:sp>
      <p:sp>
        <p:nvSpPr>
          <p:cNvPr id="17" name="Freeform 5">
            <a:extLst>
              <a:ext uri="{FF2B5EF4-FFF2-40B4-BE49-F238E27FC236}">
                <a16:creationId xmlns:a16="http://schemas.microsoft.com/office/drawing/2014/main" id="{DE4B2BCE-8AE1-43E3-B178-AF8DE6F44482}"/>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3" name="Title 2">
            <a:extLst>
              <a:ext uri="{FF2B5EF4-FFF2-40B4-BE49-F238E27FC236}">
                <a16:creationId xmlns:a16="http://schemas.microsoft.com/office/drawing/2014/main" id="{3EB0BD3E-DA13-45AB-BAE1-25767D7B24A2}"/>
              </a:ext>
            </a:extLst>
          </p:cNvPr>
          <p:cNvSpPr>
            <a:spLocks noGrp="1"/>
          </p:cNvSpPr>
          <p:nvPr>
            <p:ph type="title"/>
          </p:nvPr>
        </p:nvSpPr>
        <p:spPr bwMode="gray">
          <a:xfrm>
            <a:off x="431638" y="2256890"/>
            <a:ext cx="7415930" cy="1820755"/>
          </a:xfrm>
        </p:spPr>
        <p:txBody>
          <a:bodyPr wrap="square">
            <a:spAutoFit/>
          </a:bodyPr>
          <a:lstStyle>
            <a:lvl1pPr>
              <a:lnSpc>
                <a:spcPct val="87000"/>
              </a:lnSpc>
              <a:defRPr sz="6800">
                <a:solidFill>
                  <a:schemeClr val="bg1"/>
                </a:solidFill>
              </a:defRPr>
            </a:lvl1pPr>
          </a:lstStyle>
          <a:p>
            <a:r>
              <a:rPr lang="en-US"/>
              <a:t>Click to edit Master title style</a:t>
            </a:r>
          </a:p>
        </p:txBody>
      </p:sp>
    </p:spTree>
    <p:extLst>
      <p:ext uri="{BB962C8B-B14F-4D97-AF65-F5344CB8AC3E}">
        <p14:creationId xmlns:p14="http://schemas.microsoft.com/office/powerpoint/2010/main" val="466842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Title Light Blue">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3EAE5D0-9BB5-4EB8-B2B1-42226863B63D}"/>
              </a:ext>
            </a:extLst>
          </p:cNvPr>
          <p:cNvGrpSpPr/>
          <p:nvPr userDrawn="1"/>
        </p:nvGrpSpPr>
        <p:grpSpPr>
          <a:xfrm>
            <a:off x="-1" y="-3"/>
            <a:ext cx="9779986" cy="6167628"/>
            <a:chOff x="-1" y="-3"/>
            <a:chExt cx="9779986" cy="6167628"/>
          </a:xfrm>
        </p:grpSpPr>
        <p:sp>
          <p:nvSpPr>
            <p:cNvPr id="71" name="Rectangle: Single Corner Rounded 55">
              <a:extLst>
                <a:ext uri="{FF2B5EF4-FFF2-40B4-BE49-F238E27FC236}">
                  <a16:creationId xmlns:a16="http://schemas.microsoft.com/office/drawing/2014/main" id="{8EA3C713-B8AC-4809-9208-3E3B708504DD}"/>
                </a:ext>
              </a:extLst>
            </p:cNvPr>
            <p:cNvSpPr/>
            <p:nvPr userDrawn="1"/>
          </p:nvSpPr>
          <p:spPr bwMode="gray">
            <a:xfrm flipV="1">
              <a:off x="-1" y="2"/>
              <a:ext cx="9779986" cy="6167623"/>
            </a:xfrm>
            <a:prstGeom prst="round1Rect">
              <a:avLst>
                <a:gd name="adj" fmla="val 1969"/>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sz="1067" b="0" i="0" u="none" strike="noStrike" cap="none" spc="0" normalizeH="0" baseline="0">
                <a:ln>
                  <a:noFill/>
                </a:ln>
                <a:solidFill>
                  <a:srgbClr val="FFFFFF"/>
                </a:solidFill>
                <a:effectLst/>
                <a:uLnTx/>
                <a:uFillTx/>
                <a:latin typeface="Microsoft Sans Serif"/>
              </a:endParaRPr>
            </a:p>
          </p:txBody>
        </p:sp>
        <p:sp>
          <p:nvSpPr>
            <p:cNvPr id="72" name="Rectangle: Single Corner Rounded 49">
              <a:extLst>
                <a:ext uri="{FF2B5EF4-FFF2-40B4-BE49-F238E27FC236}">
                  <a16:creationId xmlns:a16="http://schemas.microsoft.com/office/drawing/2014/main" id="{4EEC7D30-2878-4223-82F7-D2AC2961696B}"/>
                </a:ext>
              </a:extLst>
            </p:cNvPr>
            <p:cNvSpPr/>
            <p:nvPr userDrawn="1"/>
          </p:nvSpPr>
          <p:spPr bwMode="gray">
            <a:xfrm flipV="1">
              <a:off x="9265179" y="1"/>
              <a:ext cx="514806" cy="6167623"/>
            </a:xfrm>
            <a:prstGeom prst="round1Rect">
              <a:avLst>
                <a:gd name="adj" fmla="val 25331"/>
              </a:avLst>
            </a:prstGeom>
            <a:gradFill flip="none" rotWithShape="1">
              <a:gsLst>
                <a:gs pos="100000">
                  <a:schemeClr val="accent1">
                    <a:lumMod val="75000"/>
                    <a:alpha val="50000"/>
                  </a:schemeClr>
                </a:gs>
                <a:gs pos="40000">
                  <a:srgbClr val="B0C6FF">
                    <a:alpha val="0"/>
                  </a:srgb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sp>
          <p:nvSpPr>
            <p:cNvPr id="76" name="Rectangle: Single Corner Rounded 61">
              <a:extLst>
                <a:ext uri="{FF2B5EF4-FFF2-40B4-BE49-F238E27FC236}">
                  <a16:creationId xmlns:a16="http://schemas.microsoft.com/office/drawing/2014/main" id="{1BFF8163-93A0-42A6-BDE3-CBBEB8EDFE2F}"/>
                </a:ext>
              </a:extLst>
            </p:cNvPr>
            <p:cNvSpPr/>
            <p:nvPr/>
          </p:nvSpPr>
          <p:spPr bwMode="gray">
            <a:xfrm flipV="1">
              <a:off x="0" y="-3"/>
              <a:ext cx="8507176" cy="5477243"/>
            </a:xfrm>
            <a:prstGeom prst="round1Rect">
              <a:avLst>
                <a:gd name="adj" fmla="val 2348"/>
              </a:avLst>
            </a:prstGeom>
            <a:solidFill>
              <a:schemeClr val="accent2"/>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a:solidFill>
                  <a:prstClr val="white"/>
                </a:solidFill>
              </a:endParaRPr>
            </a:p>
          </p:txBody>
        </p:sp>
        <p:sp>
          <p:nvSpPr>
            <p:cNvPr id="77" name="first shadow">
              <a:extLst>
                <a:ext uri="{FF2B5EF4-FFF2-40B4-BE49-F238E27FC236}">
                  <a16:creationId xmlns:a16="http://schemas.microsoft.com/office/drawing/2014/main" id="{C934CF1E-FF30-4CBB-9F82-A5A64F40A1ED}"/>
                </a:ext>
              </a:extLst>
            </p:cNvPr>
            <p:cNvSpPr/>
            <p:nvPr/>
          </p:nvSpPr>
          <p:spPr bwMode="gray">
            <a:xfrm flipV="1">
              <a:off x="7771339" y="0"/>
              <a:ext cx="735836" cy="5477242"/>
            </a:xfrm>
            <a:prstGeom prst="round1Rect">
              <a:avLst>
                <a:gd name="adj" fmla="val 17346"/>
              </a:avLst>
            </a:prstGeom>
            <a:gradFill flip="none" rotWithShape="1">
              <a:gsLst>
                <a:gs pos="75000">
                  <a:srgbClr val="6383DE"/>
                </a:gs>
                <a:gs pos="100000">
                  <a:srgbClr val="3F59AD">
                    <a:lumMod val="90000"/>
                    <a:lumOff val="10000"/>
                  </a:srgbClr>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38" name="Text Placeholder 7"/>
          <p:cNvSpPr>
            <a:spLocks noGrp="1"/>
          </p:cNvSpPr>
          <p:nvPr userDrawn="1">
            <p:ph type="body" sz="quarter" idx="10" hasCustomPrompt="1"/>
          </p:nvPr>
        </p:nvSpPr>
        <p:spPr bwMode="gray">
          <a:xfrm>
            <a:off x="495299" y="4195085"/>
            <a:ext cx="7055035" cy="961930"/>
          </a:xfrm>
          <a:prstGeom prst="rect">
            <a:avLst/>
          </a:prstGeom>
        </p:spPr>
        <p:txBody>
          <a:bodyPr>
            <a:noAutofit/>
          </a:bodyPr>
          <a:lstStyle>
            <a:lvl1pPr marL="0" indent="0">
              <a:spcBef>
                <a:spcPts val="0"/>
              </a:spcBef>
              <a:spcAft>
                <a:spcPts val="600"/>
              </a:spcAft>
              <a:buFont typeface="Microsoft Sans Serif" panose="020B0604020202020204" pitchFamily="34" charset="0"/>
              <a:buChar char="​"/>
              <a:defRPr sz="2100" b="1" spc="30" baseline="0">
                <a:solidFill>
                  <a:schemeClr val="bg1"/>
                </a:solidFill>
              </a:defRPr>
            </a:lvl1pPr>
            <a:lvl2pPr marL="0" indent="0">
              <a:lnSpc>
                <a:spcPct val="96000"/>
              </a:lnSpc>
              <a:spcBef>
                <a:spcPts val="0"/>
              </a:spcBef>
              <a:buFont typeface="Microsoft Sans Serif" panose="020B0604020202020204" pitchFamily="34" charset="0"/>
              <a:buNone/>
              <a:defRPr sz="1800">
                <a:solidFill>
                  <a:schemeClr val="bg1"/>
                </a:solidFill>
              </a:defRPr>
            </a:lvl2pPr>
            <a:lvl3pPr marL="0" indent="0">
              <a:lnSpc>
                <a:spcPct val="98000"/>
              </a:lnSpc>
              <a:spcBef>
                <a:spcPts val="0"/>
              </a:spcBef>
              <a:buFont typeface="Microsoft Sans Serif" panose="020B0604020202020204" pitchFamily="34" charset="0"/>
              <a:buChar char="​"/>
              <a:defRPr sz="1800">
                <a:solidFill>
                  <a:schemeClr val="bg1"/>
                </a:solidFill>
              </a:defRPr>
            </a:lvl3pPr>
            <a:lvl4pPr marL="0" indent="0">
              <a:lnSpc>
                <a:spcPct val="98000"/>
              </a:lnSpc>
              <a:spcBef>
                <a:spcPts val="0"/>
              </a:spcBef>
              <a:buFont typeface="Microsoft Sans Serif" panose="020B0604020202020204" pitchFamily="34" charset="0"/>
              <a:buChar char="​"/>
              <a:defRPr sz="1800" baseline="0">
                <a:solidFill>
                  <a:schemeClr val="bg1"/>
                </a:solidFill>
              </a:defRPr>
            </a:lvl4pPr>
            <a:lvl5pPr>
              <a:lnSpc>
                <a:spcPct val="98000"/>
              </a:lnSpc>
              <a:spcBef>
                <a:spcPts val="0"/>
              </a:spcBef>
              <a:defRPr sz="1800">
                <a:solidFill>
                  <a:schemeClr val="bg1"/>
                </a:solidFill>
              </a:defRPr>
            </a:lvl5pPr>
            <a:lvl6pPr>
              <a:lnSpc>
                <a:spcPct val="98000"/>
              </a:lnSpc>
              <a:spcBef>
                <a:spcPts val="0"/>
              </a:spcBef>
              <a:defRPr sz="1800">
                <a:solidFill>
                  <a:schemeClr val="bg1"/>
                </a:solidFill>
              </a:defRPr>
            </a:lvl6pPr>
            <a:lvl7pPr>
              <a:lnSpc>
                <a:spcPct val="98000"/>
              </a:lnSpc>
              <a:spcBef>
                <a:spcPts val="0"/>
              </a:spcBef>
              <a:defRPr sz="1800" baseline="0">
                <a:solidFill>
                  <a:schemeClr val="bg1"/>
                </a:solidFill>
              </a:defRPr>
            </a:lvl7pPr>
            <a:lvl8pPr>
              <a:lnSpc>
                <a:spcPct val="98000"/>
              </a:lnSpc>
              <a:spcBef>
                <a:spcPts val="0"/>
              </a:spcBef>
              <a:defRPr sz="1800" baseline="0">
                <a:solidFill>
                  <a:schemeClr val="bg1"/>
                </a:solidFill>
              </a:defRPr>
            </a:lvl8pPr>
            <a:lvl9pPr>
              <a:lnSpc>
                <a:spcPct val="98000"/>
              </a:lnSpc>
              <a:spcBef>
                <a:spcPts val="0"/>
              </a:spcBef>
              <a:defRPr sz="1800" baseline="0">
                <a:solidFill>
                  <a:schemeClr val="bg1"/>
                </a:solidFill>
              </a:defRPr>
            </a:lvl9pPr>
          </a:lstStyle>
          <a:p>
            <a:pPr lvl="0"/>
            <a:r>
              <a:rPr lang="en-US"/>
              <a:t>Speaker name</a:t>
            </a:r>
          </a:p>
          <a:p>
            <a:pPr lvl="1"/>
            <a:r>
              <a:rPr lang="en-US"/>
              <a:t>Speaker title</a:t>
            </a:r>
          </a:p>
          <a:p>
            <a:pPr lvl="1"/>
            <a:endParaRPr lang="en-US"/>
          </a:p>
        </p:txBody>
      </p:sp>
      <p:sp>
        <p:nvSpPr>
          <p:cNvPr id="28" name="Text Placeholder 7">
            <a:extLst>
              <a:ext uri="{FF2B5EF4-FFF2-40B4-BE49-F238E27FC236}">
                <a16:creationId xmlns:a16="http://schemas.microsoft.com/office/drawing/2014/main" id="{B04D80C5-5B09-4391-914E-491EB6BF922B}"/>
              </a:ext>
            </a:extLst>
          </p:cNvPr>
          <p:cNvSpPr>
            <a:spLocks noGrp="1"/>
          </p:cNvSpPr>
          <p:nvPr userDrawn="1">
            <p:ph type="body" sz="quarter" idx="11" hasCustomPrompt="1"/>
          </p:nvPr>
        </p:nvSpPr>
        <p:spPr bwMode="gray">
          <a:xfrm>
            <a:off x="3372251" y="399994"/>
            <a:ext cx="1904056" cy="226772"/>
          </a:xfrm>
          <a:prstGeom prst="rect">
            <a:avLst/>
          </a:prstGeom>
        </p:spPr>
        <p:txBody>
          <a:bodyPr wrap="none"/>
          <a:lstStyle>
            <a:lvl1pPr marL="0" indent="0" algn="l">
              <a:lnSpc>
                <a:spcPct val="87000"/>
              </a:lnSpc>
              <a:spcBef>
                <a:spcPts val="0"/>
              </a:spcBef>
              <a:buNone/>
              <a:defRPr sz="1600" b="0">
                <a:solidFill>
                  <a:schemeClr val="bg1"/>
                </a:solidFill>
              </a:defRPr>
            </a:lvl1pPr>
            <a:lvl2pPr marL="0" indent="0" algn="r">
              <a:lnSpc>
                <a:spcPct val="90000"/>
              </a:lnSpc>
              <a:spcBef>
                <a:spcPts val="0"/>
              </a:spcBef>
              <a:buNone/>
              <a:defRPr sz="1600">
                <a:solidFill>
                  <a:schemeClr val="bg1"/>
                </a:solidFill>
              </a:defRPr>
            </a:lvl2pPr>
            <a:lvl3pPr marL="0" indent="0" algn="r">
              <a:lnSpc>
                <a:spcPct val="90000"/>
              </a:lnSpc>
              <a:spcBef>
                <a:spcPts val="0"/>
              </a:spcBef>
              <a:buNone/>
              <a:defRPr sz="1600">
                <a:solidFill>
                  <a:schemeClr val="bg1"/>
                </a:solidFill>
              </a:defRPr>
            </a:lvl3pPr>
            <a:lvl4pPr marL="0" indent="0" algn="r">
              <a:lnSpc>
                <a:spcPct val="90000"/>
              </a:lnSpc>
              <a:spcBef>
                <a:spcPts val="0"/>
              </a:spcBef>
              <a:buNone/>
              <a:defRPr sz="1600">
                <a:solidFill>
                  <a:schemeClr val="bg1"/>
                </a:solidFill>
              </a:defRPr>
            </a:lvl4pPr>
            <a:lvl5pPr marL="0" indent="0" algn="r">
              <a:lnSpc>
                <a:spcPct val="90000"/>
              </a:lnSpc>
              <a:spcBef>
                <a:spcPts val="0"/>
              </a:spcBef>
              <a:buNone/>
              <a:defRPr sz="1600">
                <a:solidFill>
                  <a:schemeClr val="bg1"/>
                </a:solidFill>
              </a:defRPr>
            </a:lvl5pPr>
          </a:lstStyle>
          <a:p>
            <a:pPr lvl="0"/>
            <a:r>
              <a:rPr lang="en-US"/>
              <a:t>Location</a:t>
            </a:r>
          </a:p>
        </p:txBody>
      </p:sp>
      <p:sp>
        <p:nvSpPr>
          <p:cNvPr id="29" name="Text Placeholder 5">
            <a:extLst>
              <a:ext uri="{FF2B5EF4-FFF2-40B4-BE49-F238E27FC236}">
                <a16:creationId xmlns:a16="http://schemas.microsoft.com/office/drawing/2014/main" id="{E4B73436-F9A5-4201-8676-5BB1475322E2}"/>
              </a:ext>
            </a:extLst>
          </p:cNvPr>
          <p:cNvSpPr>
            <a:spLocks noGrp="1"/>
          </p:cNvSpPr>
          <p:nvPr userDrawn="1">
            <p:ph type="body" sz="quarter" idx="13" hasCustomPrompt="1"/>
          </p:nvPr>
        </p:nvSpPr>
        <p:spPr bwMode="gray">
          <a:xfrm>
            <a:off x="495300" y="396125"/>
            <a:ext cx="1882210" cy="262176"/>
          </a:xfrm>
          <a:prstGeom prst="rect">
            <a:avLst/>
          </a:prstGeom>
        </p:spPr>
        <p:txBody>
          <a:bodyPr wrap="none"/>
          <a:lstStyle>
            <a:lvl1pPr marL="0" indent="0">
              <a:lnSpc>
                <a:spcPct val="87000"/>
              </a:lnSpc>
              <a:spcBef>
                <a:spcPts val="0"/>
              </a:spcBef>
              <a:buNone/>
              <a:defRPr sz="1600">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lvl="0"/>
            <a:r>
              <a:rPr lang="en-US"/>
              <a:t>Date</a:t>
            </a:r>
          </a:p>
        </p:txBody>
      </p:sp>
      <p:sp>
        <p:nvSpPr>
          <p:cNvPr id="30" name="Text Placeholder 48">
            <a:extLst>
              <a:ext uri="{FF2B5EF4-FFF2-40B4-BE49-F238E27FC236}">
                <a16:creationId xmlns:a16="http://schemas.microsoft.com/office/drawing/2014/main" id="{44CE8076-2642-41CB-B9C4-44BBD2A86AAA}"/>
              </a:ext>
            </a:extLst>
          </p:cNvPr>
          <p:cNvSpPr>
            <a:spLocks noGrp="1"/>
          </p:cNvSpPr>
          <p:nvPr userDrawn="1">
            <p:ph type="body" sz="quarter" idx="14" hasCustomPrompt="1"/>
          </p:nvPr>
        </p:nvSpPr>
        <p:spPr bwMode="gray">
          <a:xfrm>
            <a:off x="6233491" y="380897"/>
            <a:ext cx="1888737" cy="265271"/>
          </a:xfrm>
          <a:prstGeom prst="rect">
            <a:avLst/>
          </a:prstGeom>
        </p:spPr>
        <p:txBody>
          <a:bodyPr wrap="none"/>
          <a:lstStyle>
            <a:lvl1pPr marL="0" marR="0" indent="0" algn="l" defTabSz="914400" rtl="0" eaLnBrk="1" fontAlgn="auto" latinLnBrk="0" hangingPunct="1">
              <a:lnSpc>
                <a:spcPct val="87000"/>
              </a:lnSpc>
              <a:spcBef>
                <a:spcPts val="0"/>
              </a:spcBef>
              <a:spcAft>
                <a:spcPts val="0"/>
              </a:spcAft>
              <a:buClr>
                <a:srgbClr val="3253DC"/>
              </a:buClr>
              <a:buSzTx/>
              <a:buFont typeface="Arial" panose="020B0604020202020204" pitchFamily="34" charset="0"/>
              <a:buNone/>
              <a:tabLst/>
              <a:defRPr sz="1600" b="1">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marL="0" marR="0" lvl="0" indent="0" algn="l" defTabSz="914400" rtl="0" eaLnBrk="1" fontAlgn="auto" latinLnBrk="0" hangingPunct="1">
              <a:lnSpc>
                <a:spcPct val="98000"/>
              </a:lnSpc>
              <a:spcBef>
                <a:spcPts val="0"/>
              </a:spcBef>
              <a:spcAft>
                <a:spcPts val="0"/>
              </a:spcAft>
              <a:buClr>
                <a:srgbClr val="3253DC"/>
              </a:buClr>
              <a:buSzTx/>
              <a:buFont typeface="Arial" panose="020B0604020202020204" pitchFamily="34" charset="0"/>
              <a:buNone/>
              <a:tabLst/>
              <a:defRPr/>
            </a:pPr>
            <a:r>
              <a:rPr lang="en-US"/>
              <a:t>@</a:t>
            </a:r>
            <a:r>
              <a:rPr lang="en-US" err="1"/>
              <a:t>qualcomm</a:t>
            </a:r>
            <a:endParaRPr lang="en-US"/>
          </a:p>
        </p:txBody>
      </p:sp>
      <p:sp>
        <p:nvSpPr>
          <p:cNvPr id="17" name="Freeform 5">
            <a:extLst>
              <a:ext uri="{FF2B5EF4-FFF2-40B4-BE49-F238E27FC236}">
                <a16:creationId xmlns:a16="http://schemas.microsoft.com/office/drawing/2014/main" id="{DE4B2BCE-8AE1-43E3-B178-AF8DE6F44482}"/>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3" name="Title 2">
            <a:extLst>
              <a:ext uri="{FF2B5EF4-FFF2-40B4-BE49-F238E27FC236}">
                <a16:creationId xmlns:a16="http://schemas.microsoft.com/office/drawing/2014/main" id="{3EB0BD3E-DA13-45AB-BAE1-25767D7B24A2}"/>
              </a:ext>
            </a:extLst>
          </p:cNvPr>
          <p:cNvSpPr>
            <a:spLocks noGrp="1"/>
          </p:cNvSpPr>
          <p:nvPr>
            <p:ph type="title"/>
          </p:nvPr>
        </p:nvSpPr>
        <p:spPr bwMode="gray">
          <a:xfrm>
            <a:off x="431638" y="2256890"/>
            <a:ext cx="7415930" cy="1820755"/>
          </a:xfrm>
        </p:spPr>
        <p:txBody>
          <a:bodyPr wrap="square">
            <a:spAutoFit/>
          </a:bodyPr>
          <a:lstStyle>
            <a:lvl1pPr>
              <a:lnSpc>
                <a:spcPct val="87000"/>
              </a:lnSpc>
              <a:defRPr sz="6800">
                <a:solidFill>
                  <a:schemeClr val="bg1"/>
                </a:solidFill>
              </a:defRPr>
            </a:lvl1pPr>
          </a:lstStyle>
          <a:p>
            <a:r>
              <a:rPr lang="en-US"/>
              <a:t>Click to edit Master title style</a:t>
            </a:r>
          </a:p>
        </p:txBody>
      </p:sp>
    </p:spTree>
    <p:extLst>
      <p:ext uri="{BB962C8B-B14F-4D97-AF65-F5344CB8AC3E}">
        <p14:creationId xmlns:p14="http://schemas.microsoft.com/office/powerpoint/2010/main" val="4144112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Title Teal">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D120CCC-109C-4E5C-B306-EFDD6AA78641}"/>
              </a:ext>
            </a:extLst>
          </p:cNvPr>
          <p:cNvGrpSpPr/>
          <p:nvPr userDrawn="1"/>
        </p:nvGrpSpPr>
        <p:grpSpPr>
          <a:xfrm>
            <a:off x="-1" y="-3"/>
            <a:ext cx="9779986" cy="6167628"/>
            <a:chOff x="-1" y="-3"/>
            <a:chExt cx="9779986" cy="6167628"/>
          </a:xfrm>
        </p:grpSpPr>
        <p:sp>
          <p:nvSpPr>
            <p:cNvPr id="71" name="Rectangle: Single Corner Rounded 55">
              <a:extLst>
                <a:ext uri="{FF2B5EF4-FFF2-40B4-BE49-F238E27FC236}">
                  <a16:creationId xmlns:a16="http://schemas.microsoft.com/office/drawing/2014/main" id="{8EA3C713-B8AC-4809-9208-3E3B708504DD}"/>
                </a:ext>
              </a:extLst>
            </p:cNvPr>
            <p:cNvSpPr/>
            <p:nvPr userDrawn="1"/>
          </p:nvSpPr>
          <p:spPr bwMode="gray">
            <a:xfrm flipV="1">
              <a:off x="-1" y="2"/>
              <a:ext cx="9779986" cy="6167623"/>
            </a:xfrm>
            <a:prstGeom prst="round1Rect">
              <a:avLst>
                <a:gd name="adj" fmla="val 1969"/>
              </a:avLst>
            </a:prstGeom>
            <a:solidFill>
              <a:schemeClr val="accent3">
                <a:lumMod val="60000"/>
                <a:lumOff val="40000"/>
              </a:schemeClr>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a:solidFill>
                  <a:prstClr val="white"/>
                </a:solidFill>
              </a:endParaRPr>
            </a:p>
          </p:txBody>
        </p:sp>
        <p:sp>
          <p:nvSpPr>
            <p:cNvPr id="72" name="Rectangle: Single Corner Rounded 49">
              <a:extLst>
                <a:ext uri="{FF2B5EF4-FFF2-40B4-BE49-F238E27FC236}">
                  <a16:creationId xmlns:a16="http://schemas.microsoft.com/office/drawing/2014/main" id="{4EEC7D30-2878-4223-82F7-D2AC2961696B}"/>
                </a:ext>
              </a:extLst>
            </p:cNvPr>
            <p:cNvSpPr/>
            <p:nvPr userDrawn="1"/>
          </p:nvSpPr>
          <p:spPr bwMode="gray">
            <a:xfrm flipV="1">
              <a:off x="9528020" y="2"/>
              <a:ext cx="251965" cy="6167623"/>
            </a:xfrm>
            <a:prstGeom prst="round1Rect">
              <a:avLst>
                <a:gd name="adj" fmla="val 50000"/>
              </a:avLst>
            </a:prstGeom>
            <a:gradFill flip="none" rotWithShape="1">
              <a:gsLst>
                <a:gs pos="100000">
                  <a:schemeClr val="accent3">
                    <a:lumMod val="50000"/>
                    <a:alpha val="65000"/>
                  </a:schemeClr>
                </a:gs>
                <a:gs pos="0">
                  <a:schemeClr val="accent3">
                    <a:lumMod val="60000"/>
                    <a:lumOff val="40000"/>
                    <a:alpha val="0"/>
                  </a:schemeClr>
                </a:gs>
                <a:gs pos="60000">
                  <a:schemeClr val="accent3">
                    <a:lumMod val="50000"/>
                    <a:alpha val="28000"/>
                  </a:scheme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sp>
          <p:nvSpPr>
            <p:cNvPr id="76" name="Rectangle: Single Corner Rounded 61">
              <a:extLst>
                <a:ext uri="{FF2B5EF4-FFF2-40B4-BE49-F238E27FC236}">
                  <a16:creationId xmlns:a16="http://schemas.microsoft.com/office/drawing/2014/main" id="{1BFF8163-93A0-42A6-BDE3-CBBEB8EDFE2F}"/>
                </a:ext>
              </a:extLst>
            </p:cNvPr>
            <p:cNvSpPr/>
            <p:nvPr/>
          </p:nvSpPr>
          <p:spPr bwMode="gray">
            <a:xfrm flipV="1">
              <a:off x="0" y="-3"/>
              <a:ext cx="8507176" cy="5477243"/>
            </a:xfrm>
            <a:prstGeom prst="round1Rect">
              <a:avLst>
                <a:gd name="adj" fmla="val 2348"/>
              </a:avLst>
            </a:prstGeom>
            <a:solidFill>
              <a:schemeClr val="accent3"/>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a:solidFill>
                  <a:prstClr val="white"/>
                </a:solidFill>
              </a:endParaRPr>
            </a:p>
          </p:txBody>
        </p:sp>
        <p:sp>
          <p:nvSpPr>
            <p:cNvPr id="13" name="first shadow">
              <a:extLst>
                <a:ext uri="{FF2B5EF4-FFF2-40B4-BE49-F238E27FC236}">
                  <a16:creationId xmlns:a16="http://schemas.microsoft.com/office/drawing/2014/main" id="{04A8C0BE-7856-4CA4-8492-3CB665CE0716}"/>
                </a:ext>
              </a:extLst>
            </p:cNvPr>
            <p:cNvSpPr/>
            <p:nvPr userDrawn="1"/>
          </p:nvSpPr>
          <p:spPr bwMode="gray">
            <a:xfrm flipV="1">
              <a:off x="8035728" y="0"/>
              <a:ext cx="471447" cy="5477240"/>
            </a:xfrm>
            <a:prstGeom prst="round1Rect">
              <a:avLst>
                <a:gd name="adj" fmla="val 27232"/>
              </a:avLst>
            </a:prstGeom>
            <a:gradFill flip="none" rotWithShape="1">
              <a:gsLst>
                <a:gs pos="39000">
                  <a:srgbClr val="3493A3">
                    <a:alpha val="58000"/>
                  </a:srgbClr>
                </a:gs>
                <a:gs pos="68000">
                  <a:schemeClr val="accent4">
                    <a:lumMod val="50000"/>
                  </a:schemeClr>
                </a:gs>
                <a:gs pos="0">
                  <a:schemeClr val="accent3">
                    <a:alpha val="0"/>
                  </a:schemeClr>
                </a:gs>
                <a:gs pos="100000">
                  <a:schemeClr val="accent3">
                    <a:lumMod val="50000"/>
                  </a:scheme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grpSp>
      <p:sp>
        <p:nvSpPr>
          <p:cNvPr id="38" name="Text Placeholder 7"/>
          <p:cNvSpPr>
            <a:spLocks noGrp="1"/>
          </p:cNvSpPr>
          <p:nvPr userDrawn="1">
            <p:ph type="body" sz="quarter" idx="10" hasCustomPrompt="1"/>
          </p:nvPr>
        </p:nvSpPr>
        <p:spPr bwMode="gray">
          <a:xfrm>
            <a:off x="495299" y="4195085"/>
            <a:ext cx="7069525" cy="961930"/>
          </a:xfrm>
          <a:prstGeom prst="rect">
            <a:avLst/>
          </a:prstGeom>
        </p:spPr>
        <p:txBody>
          <a:bodyPr>
            <a:noAutofit/>
          </a:bodyPr>
          <a:lstStyle>
            <a:lvl1pPr marL="0" indent="0">
              <a:spcBef>
                <a:spcPts val="0"/>
              </a:spcBef>
              <a:spcAft>
                <a:spcPts val="600"/>
              </a:spcAft>
              <a:buFont typeface="Microsoft Sans Serif" panose="020B0604020202020204" pitchFamily="34" charset="0"/>
              <a:buChar char="​"/>
              <a:defRPr sz="2100" b="1" spc="30" baseline="0">
                <a:solidFill>
                  <a:schemeClr val="bg1"/>
                </a:solidFill>
              </a:defRPr>
            </a:lvl1pPr>
            <a:lvl2pPr marL="0" indent="0">
              <a:lnSpc>
                <a:spcPct val="96000"/>
              </a:lnSpc>
              <a:spcBef>
                <a:spcPts val="0"/>
              </a:spcBef>
              <a:buFont typeface="Microsoft Sans Serif" panose="020B0604020202020204" pitchFamily="34" charset="0"/>
              <a:buNone/>
              <a:defRPr sz="1800">
                <a:solidFill>
                  <a:schemeClr val="bg1"/>
                </a:solidFill>
              </a:defRPr>
            </a:lvl2pPr>
            <a:lvl3pPr marL="0" indent="0">
              <a:lnSpc>
                <a:spcPct val="98000"/>
              </a:lnSpc>
              <a:spcBef>
                <a:spcPts val="0"/>
              </a:spcBef>
              <a:buFont typeface="Microsoft Sans Serif" panose="020B0604020202020204" pitchFamily="34" charset="0"/>
              <a:buChar char="​"/>
              <a:defRPr sz="1800">
                <a:solidFill>
                  <a:schemeClr val="bg1"/>
                </a:solidFill>
              </a:defRPr>
            </a:lvl3pPr>
            <a:lvl4pPr marL="0" indent="0">
              <a:lnSpc>
                <a:spcPct val="98000"/>
              </a:lnSpc>
              <a:spcBef>
                <a:spcPts val="0"/>
              </a:spcBef>
              <a:buFont typeface="Microsoft Sans Serif" panose="020B0604020202020204" pitchFamily="34" charset="0"/>
              <a:buChar char="​"/>
              <a:defRPr sz="1800" baseline="0">
                <a:solidFill>
                  <a:schemeClr val="bg1"/>
                </a:solidFill>
              </a:defRPr>
            </a:lvl4pPr>
            <a:lvl5pPr>
              <a:lnSpc>
                <a:spcPct val="98000"/>
              </a:lnSpc>
              <a:spcBef>
                <a:spcPts val="0"/>
              </a:spcBef>
              <a:defRPr sz="1800">
                <a:solidFill>
                  <a:schemeClr val="bg1"/>
                </a:solidFill>
              </a:defRPr>
            </a:lvl5pPr>
            <a:lvl6pPr>
              <a:lnSpc>
                <a:spcPct val="98000"/>
              </a:lnSpc>
              <a:spcBef>
                <a:spcPts val="0"/>
              </a:spcBef>
              <a:defRPr sz="1800">
                <a:solidFill>
                  <a:schemeClr val="bg1"/>
                </a:solidFill>
              </a:defRPr>
            </a:lvl6pPr>
            <a:lvl7pPr>
              <a:lnSpc>
                <a:spcPct val="98000"/>
              </a:lnSpc>
              <a:spcBef>
                <a:spcPts val="0"/>
              </a:spcBef>
              <a:defRPr sz="1800" baseline="0">
                <a:solidFill>
                  <a:schemeClr val="bg1"/>
                </a:solidFill>
              </a:defRPr>
            </a:lvl7pPr>
            <a:lvl8pPr>
              <a:lnSpc>
                <a:spcPct val="98000"/>
              </a:lnSpc>
              <a:spcBef>
                <a:spcPts val="0"/>
              </a:spcBef>
              <a:defRPr sz="1800" baseline="0">
                <a:solidFill>
                  <a:schemeClr val="bg1"/>
                </a:solidFill>
              </a:defRPr>
            </a:lvl8pPr>
            <a:lvl9pPr>
              <a:lnSpc>
                <a:spcPct val="98000"/>
              </a:lnSpc>
              <a:spcBef>
                <a:spcPts val="0"/>
              </a:spcBef>
              <a:defRPr sz="1800" baseline="0">
                <a:solidFill>
                  <a:schemeClr val="bg1"/>
                </a:solidFill>
              </a:defRPr>
            </a:lvl9pPr>
          </a:lstStyle>
          <a:p>
            <a:pPr lvl="0"/>
            <a:r>
              <a:rPr lang="en-US"/>
              <a:t>Speaker name</a:t>
            </a:r>
          </a:p>
          <a:p>
            <a:pPr lvl="1"/>
            <a:r>
              <a:rPr lang="en-US"/>
              <a:t>Speaker title</a:t>
            </a:r>
          </a:p>
          <a:p>
            <a:pPr lvl="1"/>
            <a:endParaRPr lang="en-US"/>
          </a:p>
        </p:txBody>
      </p:sp>
      <p:sp>
        <p:nvSpPr>
          <p:cNvPr id="28" name="Text Placeholder 7">
            <a:extLst>
              <a:ext uri="{FF2B5EF4-FFF2-40B4-BE49-F238E27FC236}">
                <a16:creationId xmlns:a16="http://schemas.microsoft.com/office/drawing/2014/main" id="{B04D80C5-5B09-4391-914E-491EB6BF922B}"/>
              </a:ext>
            </a:extLst>
          </p:cNvPr>
          <p:cNvSpPr>
            <a:spLocks noGrp="1"/>
          </p:cNvSpPr>
          <p:nvPr userDrawn="1">
            <p:ph type="body" sz="quarter" idx="11" hasCustomPrompt="1"/>
          </p:nvPr>
        </p:nvSpPr>
        <p:spPr bwMode="gray">
          <a:xfrm>
            <a:off x="3372251" y="399994"/>
            <a:ext cx="1904056" cy="226772"/>
          </a:xfrm>
          <a:prstGeom prst="rect">
            <a:avLst/>
          </a:prstGeom>
        </p:spPr>
        <p:txBody>
          <a:bodyPr wrap="none"/>
          <a:lstStyle>
            <a:lvl1pPr marL="0" indent="0" algn="l">
              <a:lnSpc>
                <a:spcPct val="87000"/>
              </a:lnSpc>
              <a:spcBef>
                <a:spcPts val="0"/>
              </a:spcBef>
              <a:buNone/>
              <a:defRPr sz="1600" b="0">
                <a:solidFill>
                  <a:schemeClr val="bg1"/>
                </a:solidFill>
              </a:defRPr>
            </a:lvl1pPr>
            <a:lvl2pPr marL="0" indent="0" algn="r">
              <a:lnSpc>
                <a:spcPct val="90000"/>
              </a:lnSpc>
              <a:spcBef>
                <a:spcPts val="0"/>
              </a:spcBef>
              <a:buNone/>
              <a:defRPr sz="1600">
                <a:solidFill>
                  <a:schemeClr val="bg1"/>
                </a:solidFill>
              </a:defRPr>
            </a:lvl2pPr>
            <a:lvl3pPr marL="0" indent="0" algn="r">
              <a:lnSpc>
                <a:spcPct val="90000"/>
              </a:lnSpc>
              <a:spcBef>
                <a:spcPts val="0"/>
              </a:spcBef>
              <a:buNone/>
              <a:defRPr sz="1600">
                <a:solidFill>
                  <a:schemeClr val="bg1"/>
                </a:solidFill>
              </a:defRPr>
            </a:lvl3pPr>
            <a:lvl4pPr marL="0" indent="0" algn="r">
              <a:lnSpc>
                <a:spcPct val="90000"/>
              </a:lnSpc>
              <a:spcBef>
                <a:spcPts val="0"/>
              </a:spcBef>
              <a:buNone/>
              <a:defRPr sz="1600">
                <a:solidFill>
                  <a:schemeClr val="bg1"/>
                </a:solidFill>
              </a:defRPr>
            </a:lvl4pPr>
            <a:lvl5pPr marL="0" indent="0" algn="r">
              <a:lnSpc>
                <a:spcPct val="90000"/>
              </a:lnSpc>
              <a:spcBef>
                <a:spcPts val="0"/>
              </a:spcBef>
              <a:buNone/>
              <a:defRPr sz="1600">
                <a:solidFill>
                  <a:schemeClr val="bg1"/>
                </a:solidFill>
              </a:defRPr>
            </a:lvl5pPr>
          </a:lstStyle>
          <a:p>
            <a:pPr lvl="0"/>
            <a:r>
              <a:rPr lang="en-US"/>
              <a:t>Location</a:t>
            </a:r>
          </a:p>
        </p:txBody>
      </p:sp>
      <p:sp>
        <p:nvSpPr>
          <p:cNvPr id="29" name="Text Placeholder 5">
            <a:extLst>
              <a:ext uri="{FF2B5EF4-FFF2-40B4-BE49-F238E27FC236}">
                <a16:creationId xmlns:a16="http://schemas.microsoft.com/office/drawing/2014/main" id="{E4B73436-F9A5-4201-8676-5BB1475322E2}"/>
              </a:ext>
            </a:extLst>
          </p:cNvPr>
          <p:cNvSpPr>
            <a:spLocks noGrp="1"/>
          </p:cNvSpPr>
          <p:nvPr userDrawn="1">
            <p:ph type="body" sz="quarter" idx="13" hasCustomPrompt="1"/>
          </p:nvPr>
        </p:nvSpPr>
        <p:spPr bwMode="gray">
          <a:xfrm>
            <a:off x="495300" y="396125"/>
            <a:ext cx="1882210" cy="262176"/>
          </a:xfrm>
          <a:prstGeom prst="rect">
            <a:avLst/>
          </a:prstGeom>
        </p:spPr>
        <p:txBody>
          <a:bodyPr wrap="none"/>
          <a:lstStyle>
            <a:lvl1pPr marL="0" indent="0">
              <a:lnSpc>
                <a:spcPct val="87000"/>
              </a:lnSpc>
              <a:spcBef>
                <a:spcPts val="0"/>
              </a:spcBef>
              <a:buNone/>
              <a:defRPr sz="1600">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lvl="0"/>
            <a:r>
              <a:rPr lang="en-US"/>
              <a:t>Date</a:t>
            </a:r>
          </a:p>
        </p:txBody>
      </p:sp>
      <p:sp>
        <p:nvSpPr>
          <p:cNvPr id="30" name="Text Placeholder 48">
            <a:extLst>
              <a:ext uri="{FF2B5EF4-FFF2-40B4-BE49-F238E27FC236}">
                <a16:creationId xmlns:a16="http://schemas.microsoft.com/office/drawing/2014/main" id="{44CE8076-2642-41CB-B9C4-44BBD2A86AAA}"/>
              </a:ext>
            </a:extLst>
          </p:cNvPr>
          <p:cNvSpPr>
            <a:spLocks noGrp="1"/>
          </p:cNvSpPr>
          <p:nvPr userDrawn="1">
            <p:ph type="body" sz="quarter" idx="14" hasCustomPrompt="1"/>
          </p:nvPr>
        </p:nvSpPr>
        <p:spPr bwMode="gray">
          <a:xfrm>
            <a:off x="6233491" y="380897"/>
            <a:ext cx="1888737" cy="265271"/>
          </a:xfrm>
          <a:prstGeom prst="rect">
            <a:avLst/>
          </a:prstGeom>
        </p:spPr>
        <p:txBody>
          <a:bodyPr wrap="none"/>
          <a:lstStyle>
            <a:lvl1pPr marL="0" marR="0" indent="0" algn="l" defTabSz="914400" rtl="0" eaLnBrk="1" fontAlgn="auto" latinLnBrk="0" hangingPunct="1">
              <a:lnSpc>
                <a:spcPct val="87000"/>
              </a:lnSpc>
              <a:spcBef>
                <a:spcPts val="0"/>
              </a:spcBef>
              <a:spcAft>
                <a:spcPts val="0"/>
              </a:spcAft>
              <a:buClr>
                <a:srgbClr val="3253DC"/>
              </a:buClr>
              <a:buSzTx/>
              <a:buFont typeface="Arial" panose="020B0604020202020204" pitchFamily="34" charset="0"/>
              <a:buNone/>
              <a:tabLst/>
              <a:defRPr sz="1600" b="1">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marL="0" marR="0" lvl="0" indent="0" algn="l" defTabSz="914400" rtl="0" eaLnBrk="1" fontAlgn="auto" latinLnBrk="0" hangingPunct="1">
              <a:lnSpc>
                <a:spcPct val="98000"/>
              </a:lnSpc>
              <a:spcBef>
                <a:spcPts val="0"/>
              </a:spcBef>
              <a:spcAft>
                <a:spcPts val="0"/>
              </a:spcAft>
              <a:buClr>
                <a:srgbClr val="3253DC"/>
              </a:buClr>
              <a:buSzTx/>
              <a:buFont typeface="Arial" panose="020B0604020202020204" pitchFamily="34" charset="0"/>
              <a:buNone/>
              <a:tabLst/>
              <a:defRPr/>
            </a:pPr>
            <a:r>
              <a:rPr lang="en-US"/>
              <a:t>@</a:t>
            </a:r>
            <a:r>
              <a:rPr lang="en-US" err="1"/>
              <a:t>qualcomm</a:t>
            </a:r>
            <a:endParaRPr lang="en-US"/>
          </a:p>
        </p:txBody>
      </p:sp>
      <p:sp>
        <p:nvSpPr>
          <p:cNvPr id="15" name="Freeform 5">
            <a:extLst>
              <a:ext uri="{FF2B5EF4-FFF2-40B4-BE49-F238E27FC236}">
                <a16:creationId xmlns:a16="http://schemas.microsoft.com/office/drawing/2014/main" id="{10F45CAB-6C78-42FD-A10C-D8E2F32FE977}"/>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4" name="Title 2">
            <a:extLst>
              <a:ext uri="{FF2B5EF4-FFF2-40B4-BE49-F238E27FC236}">
                <a16:creationId xmlns:a16="http://schemas.microsoft.com/office/drawing/2014/main" id="{B4A69CDC-C3E8-42CD-A432-E856010C76D8}"/>
              </a:ext>
            </a:extLst>
          </p:cNvPr>
          <p:cNvSpPr>
            <a:spLocks noGrp="1"/>
          </p:cNvSpPr>
          <p:nvPr>
            <p:ph type="title"/>
          </p:nvPr>
        </p:nvSpPr>
        <p:spPr bwMode="gray">
          <a:xfrm>
            <a:off x="431638" y="2194052"/>
            <a:ext cx="7415930" cy="1883593"/>
          </a:xfrm>
        </p:spPr>
        <p:txBody>
          <a:bodyPr wrap="square">
            <a:spAutoFit/>
          </a:bodyPr>
          <a:lstStyle>
            <a:lvl1pPr>
              <a:lnSpc>
                <a:spcPct val="87000"/>
              </a:lnSpc>
              <a:defRPr sz="6800">
                <a:solidFill>
                  <a:schemeClr val="bg1"/>
                </a:solidFill>
              </a:defRPr>
            </a:lvl1pPr>
          </a:lstStyle>
          <a:p>
            <a:r>
              <a:rPr lang="en-US"/>
              <a:t>Click to edit Master title style</a:t>
            </a:r>
          </a:p>
        </p:txBody>
      </p:sp>
    </p:spTree>
    <p:extLst>
      <p:ext uri="{BB962C8B-B14F-4D97-AF65-F5344CB8AC3E}">
        <p14:creationId xmlns:p14="http://schemas.microsoft.com/office/powerpoint/2010/main" val="4149659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Title Nickel">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D120CCC-109C-4E5C-B306-EFDD6AA78641}"/>
              </a:ext>
            </a:extLst>
          </p:cNvPr>
          <p:cNvGrpSpPr/>
          <p:nvPr userDrawn="1"/>
        </p:nvGrpSpPr>
        <p:grpSpPr>
          <a:xfrm>
            <a:off x="-1" y="-3"/>
            <a:ext cx="9789436" cy="6167628"/>
            <a:chOff x="-1" y="-3"/>
            <a:chExt cx="9789436" cy="6167628"/>
          </a:xfrm>
        </p:grpSpPr>
        <p:sp>
          <p:nvSpPr>
            <p:cNvPr id="71" name="Rectangle: Single Corner Rounded 55">
              <a:extLst>
                <a:ext uri="{FF2B5EF4-FFF2-40B4-BE49-F238E27FC236}">
                  <a16:creationId xmlns:a16="http://schemas.microsoft.com/office/drawing/2014/main" id="{8EA3C713-B8AC-4809-9208-3E3B708504DD}"/>
                </a:ext>
              </a:extLst>
            </p:cNvPr>
            <p:cNvSpPr/>
            <p:nvPr userDrawn="1"/>
          </p:nvSpPr>
          <p:spPr bwMode="gray">
            <a:xfrm flipV="1">
              <a:off x="-1" y="2"/>
              <a:ext cx="9779986" cy="6167623"/>
            </a:xfrm>
            <a:prstGeom prst="round1Rect">
              <a:avLst>
                <a:gd name="adj" fmla="val 1969"/>
              </a:avLst>
            </a:prstGeom>
            <a:solidFill>
              <a:srgbClr val="F2F5F8"/>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350" kern="0">
                <a:solidFill>
                  <a:prstClr val="white"/>
                </a:solidFill>
              </a:endParaRPr>
            </a:p>
          </p:txBody>
        </p:sp>
        <p:sp>
          <p:nvSpPr>
            <p:cNvPr id="72" name="Rectangle: Single Corner Rounded 49">
              <a:extLst>
                <a:ext uri="{FF2B5EF4-FFF2-40B4-BE49-F238E27FC236}">
                  <a16:creationId xmlns:a16="http://schemas.microsoft.com/office/drawing/2014/main" id="{4EEC7D30-2878-4223-82F7-D2AC2961696B}"/>
                </a:ext>
              </a:extLst>
            </p:cNvPr>
            <p:cNvSpPr/>
            <p:nvPr userDrawn="1"/>
          </p:nvSpPr>
          <p:spPr bwMode="gray">
            <a:xfrm flipV="1">
              <a:off x="9537470" y="2"/>
              <a:ext cx="251965" cy="6167623"/>
            </a:xfrm>
            <a:prstGeom prst="round1Rect">
              <a:avLst>
                <a:gd name="adj" fmla="val 50000"/>
              </a:avLst>
            </a:prstGeom>
            <a:gradFill flip="none" rotWithShape="1">
              <a:gsLst>
                <a:gs pos="17000">
                  <a:schemeClr val="accent6">
                    <a:lumMod val="20000"/>
                    <a:lumOff val="80000"/>
                    <a:alpha val="0"/>
                  </a:schemeClr>
                </a:gs>
                <a:gs pos="100000">
                  <a:schemeClr val="accent6">
                    <a:lumMod val="50000"/>
                    <a:alpha val="3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350" b="1">
                <a:solidFill>
                  <a:prstClr val="white"/>
                </a:solidFill>
              </a:endParaRPr>
            </a:p>
          </p:txBody>
        </p:sp>
        <p:sp>
          <p:nvSpPr>
            <p:cNvPr id="76" name="Rectangle: Single Corner Rounded 61">
              <a:extLst>
                <a:ext uri="{FF2B5EF4-FFF2-40B4-BE49-F238E27FC236}">
                  <a16:creationId xmlns:a16="http://schemas.microsoft.com/office/drawing/2014/main" id="{1BFF8163-93A0-42A6-BDE3-CBBEB8EDFE2F}"/>
                </a:ext>
              </a:extLst>
            </p:cNvPr>
            <p:cNvSpPr/>
            <p:nvPr/>
          </p:nvSpPr>
          <p:spPr bwMode="gray">
            <a:xfrm flipV="1">
              <a:off x="0" y="-3"/>
              <a:ext cx="8507176" cy="5477243"/>
            </a:xfrm>
            <a:prstGeom prst="round1Rect">
              <a:avLst>
                <a:gd name="adj" fmla="val 2348"/>
              </a:avLst>
            </a:prstGeom>
            <a:solidFill>
              <a:schemeClr val="accent6">
                <a:lumMod val="40000"/>
                <a:lumOff val="60000"/>
              </a:schemeClr>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a:solidFill>
                  <a:prstClr val="white"/>
                </a:solidFill>
              </a:endParaRPr>
            </a:p>
          </p:txBody>
        </p:sp>
        <p:sp>
          <p:nvSpPr>
            <p:cNvPr id="13" name="first shadow">
              <a:extLst>
                <a:ext uri="{FF2B5EF4-FFF2-40B4-BE49-F238E27FC236}">
                  <a16:creationId xmlns:a16="http://schemas.microsoft.com/office/drawing/2014/main" id="{04A8C0BE-7856-4CA4-8492-3CB665CE0716}"/>
                </a:ext>
              </a:extLst>
            </p:cNvPr>
            <p:cNvSpPr/>
            <p:nvPr userDrawn="1"/>
          </p:nvSpPr>
          <p:spPr bwMode="gray">
            <a:xfrm flipV="1">
              <a:off x="8035728" y="0"/>
              <a:ext cx="471447" cy="5477240"/>
            </a:xfrm>
            <a:prstGeom prst="round1Rect">
              <a:avLst>
                <a:gd name="adj" fmla="val 27232"/>
              </a:avLst>
            </a:prstGeom>
            <a:gradFill flip="none" rotWithShape="1">
              <a:gsLst>
                <a:gs pos="25000">
                  <a:schemeClr val="accent6">
                    <a:lumMod val="40000"/>
                    <a:lumOff val="60000"/>
                    <a:alpha val="0"/>
                  </a:schemeClr>
                </a:gs>
                <a:gs pos="100000">
                  <a:schemeClr val="accent6">
                    <a:lumMod val="50000"/>
                    <a:alpha val="39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38" name="Text Placeholder 7"/>
          <p:cNvSpPr>
            <a:spLocks noGrp="1"/>
          </p:cNvSpPr>
          <p:nvPr userDrawn="1">
            <p:ph type="body" sz="quarter" idx="10" hasCustomPrompt="1"/>
          </p:nvPr>
        </p:nvSpPr>
        <p:spPr bwMode="gray">
          <a:xfrm>
            <a:off x="495299" y="4195085"/>
            <a:ext cx="7069525" cy="961930"/>
          </a:xfrm>
          <a:prstGeom prst="rect">
            <a:avLst/>
          </a:prstGeom>
        </p:spPr>
        <p:txBody>
          <a:bodyPr>
            <a:noAutofit/>
          </a:bodyPr>
          <a:lstStyle>
            <a:lvl1pPr marL="0" indent="0">
              <a:spcBef>
                <a:spcPts val="0"/>
              </a:spcBef>
              <a:spcAft>
                <a:spcPts val="600"/>
              </a:spcAft>
              <a:buFont typeface="Microsoft Sans Serif" panose="020B0604020202020204" pitchFamily="34" charset="0"/>
              <a:buChar char="​"/>
              <a:defRPr sz="2100" b="1" spc="30" baseline="0">
                <a:solidFill>
                  <a:schemeClr val="tx1"/>
                </a:solidFill>
              </a:defRPr>
            </a:lvl1pPr>
            <a:lvl2pPr marL="0" indent="0">
              <a:lnSpc>
                <a:spcPct val="96000"/>
              </a:lnSpc>
              <a:spcBef>
                <a:spcPts val="0"/>
              </a:spcBef>
              <a:buFont typeface="Microsoft Sans Serif" panose="020B0604020202020204" pitchFamily="34" charset="0"/>
              <a:buNone/>
              <a:defRPr sz="1800">
                <a:solidFill>
                  <a:schemeClr val="tx1"/>
                </a:solidFill>
              </a:defRPr>
            </a:lvl2pPr>
            <a:lvl3pPr marL="0" indent="0">
              <a:lnSpc>
                <a:spcPct val="98000"/>
              </a:lnSpc>
              <a:spcBef>
                <a:spcPts val="0"/>
              </a:spcBef>
              <a:buFont typeface="Microsoft Sans Serif" panose="020B0604020202020204" pitchFamily="34" charset="0"/>
              <a:buChar char="​"/>
              <a:defRPr sz="1800">
                <a:solidFill>
                  <a:schemeClr val="bg1"/>
                </a:solidFill>
              </a:defRPr>
            </a:lvl3pPr>
            <a:lvl4pPr marL="0" indent="0">
              <a:lnSpc>
                <a:spcPct val="98000"/>
              </a:lnSpc>
              <a:spcBef>
                <a:spcPts val="0"/>
              </a:spcBef>
              <a:buFont typeface="Microsoft Sans Serif" panose="020B0604020202020204" pitchFamily="34" charset="0"/>
              <a:buChar char="​"/>
              <a:defRPr sz="1800" baseline="0">
                <a:solidFill>
                  <a:schemeClr val="bg1"/>
                </a:solidFill>
              </a:defRPr>
            </a:lvl4pPr>
            <a:lvl5pPr>
              <a:lnSpc>
                <a:spcPct val="98000"/>
              </a:lnSpc>
              <a:spcBef>
                <a:spcPts val="0"/>
              </a:spcBef>
              <a:defRPr sz="1800">
                <a:solidFill>
                  <a:schemeClr val="bg1"/>
                </a:solidFill>
              </a:defRPr>
            </a:lvl5pPr>
            <a:lvl6pPr>
              <a:lnSpc>
                <a:spcPct val="98000"/>
              </a:lnSpc>
              <a:spcBef>
                <a:spcPts val="0"/>
              </a:spcBef>
              <a:defRPr sz="1800">
                <a:solidFill>
                  <a:schemeClr val="bg1"/>
                </a:solidFill>
              </a:defRPr>
            </a:lvl6pPr>
            <a:lvl7pPr>
              <a:lnSpc>
                <a:spcPct val="98000"/>
              </a:lnSpc>
              <a:spcBef>
                <a:spcPts val="0"/>
              </a:spcBef>
              <a:defRPr sz="1800" baseline="0">
                <a:solidFill>
                  <a:schemeClr val="bg1"/>
                </a:solidFill>
              </a:defRPr>
            </a:lvl7pPr>
            <a:lvl8pPr>
              <a:lnSpc>
                <a:spcPct val="98000"/>
              </a:lnSpc>
              <a:spcBef>
                <a:spcPts val="0"/>
              </a:spcBef>
              <a:defRPr sz="1800" baseline="0">
                <a:solidFill>
                  <a:schemeClr val="bg1"/>
                </a:solidFill>
              </a:defRPr>
            </a:lvl8pPr>
            <a:lvl9pPr>
              <a:lnSpc>
                <a:spcPct val="98000"/>
              </a:lnSpc>
              <a:spcBef>
                <a:spcPts val="0"/>
              </a:spcBef>
              <a:defRPr sz="1800" baseline="0">
                <a:solidFill>
                  <a:schemeClr val="bg1"/>
                </a:solidFill>
              </a:defRPr>
            </a:lvl9pPr>
          </a:lstStyle>
          <a:p>
            <a:pPr lvl="0"/>
            <a:r>
              <a:rPr lang="en-US"/>
              <a:t>Speaker name</a:t>
            </a:r>
          </a:p>
          <a:p>
            <a:pPr lvl="1"/>
            <a:r>
              <a:rPr lang="en-US"/>
              <a:t>Speaker title</a:t>
            </a:r>
          </a:p>
          <a:p>
            <a:pPr lvl="1"/>
            <a:endParaRPr lang="en-US"/>
          </a:p>
        </p:txBody>
      </p:sp>
      <p:sp>
        <p:nvSpPr>
          <p:cNvPr id="28" name="Text Placeholder 7">
            <a:extLst>
              <a:ext uri="{FF2B5EF4-FFF2-40B4-BE49-F238E27FC236}">
                <a16:creationId xmlns:a16="http://schemas.microsoft.com/office/drawing/2014/main" id="{B04D80C5-5B09-4391-914E-491EB6BF922B}"/>
              </a:ext>
            </a:extLst>
          </p:cNvPr>
          <p:cNvSpPr>
            <a:spLocks noGrp="1"/>
          </p:cNvSpPr>
          <p:nvPr userDrawn="1">
            <p:ph type="body" sz="quarter" idx="11" hasCustomPrompt="1"/>
          </p:nvPr>
        </p:nvSpPr>
        <p:spPr bwMode="gray">
          <a:xfrm>
            <a:off x="3372251" y="399994"/>
            <a:ext cx="1904056" cy="226772"/>
          </a:xfrm>
          <a:prstGeom prst="rect">
            <a:avLst/>
          </a:prstGeom>
        </p:spPr>
        <p:txBody>
          <a:bodyPr wrap="none"/>
          <a:lstStyle>
            <a:lvl1pPr marL="0" indent="0" algn="l">
              <a:lnSpc>
                <a:spcPct val="87000"/>
              </a:lnSpc>
              <a:spcBef>
                <a:spcPts val="0"/>
              </a:spcBef>
              <a:buNone/>
              <a:defRPr sz="1600" b="0">
                <a:solidFill>
                  <a:schemeClr val="tx1"/>
                </a:solidFill>
              </a:defRPr>
            </a:lvl1pPr>
            <a:lvl2pPr marL="0" indent="0" algn="r">
              <a:lnSpc>
                <a:spcPct val="90000"/>
              </a:lnSpc>
              <a:spcBef>
                <a:spcPts val="0"/>
              </a:spcBef>
              <a:buNone/>
              <a:defRPr sz="1600">
                <a:solidFill>
                  <a:schemeClr val="bg1"/>
                </a:solidFill>
              </a:defRPr>
            </a:lvl2pPr>
            <a:lvl3pPr marL="0" indent="0" algn="r">
              <a:lnSpc>
                <a:spcPct val="90000"/>
              </a:lnSpc>
              <a:spcBef>
                <a:spcPts val="0"/>
              </a:spcBef>
              <a:buNone/>
              <a:defRPr sz="1600">
                <a:solidFill>
                  <a:schemeClr val="bg1"/>
                </a:solidFill>
              </a:defRPr>
            </a:lvl3pPr>
            <a:lvl4pPr marL="0" indent="0" algn="r">
              <a:lnSpc>
                <a:spcPct val="90000"/>
              </a:lnSpc>
              <a:spcBef>
                <a:spcPts val="0"/>
              </a:spcBef>
              <a:buNone/>
              <a:defRPr sz="1600">
                <a:solidFill>
                  <a:schemeClr val="bg1"/>
                </a:solidFill>
              </a:defRPr>
            </a:lvl4pPr>
            <a:lvl5pPr marL="0" indent="0" algn="r">
              <a:lnSpc>
                <a:spcPct val="90000"/>
              </a:lnSpc>
              <a:spcBef>
                <a:spcPts val="0"/>
              </a:spcBef>
              <a:buNone/>
              <a:defRPr sz="1600">
                <a:solidFill>
                  <a:schemeClr val="bg1"/>
                </a:solidFill>
              </a:defRPr>
            </a:lvl5pPr>
          </a:lstStyle>
          <a:p>
            <a:pPr lvl="0"/>
            <a:r>
              <a:rPr lang="en-US"/>
              <a:t>Location</a:t>
            </a:r>
          </a:p>
        </p:txBody>
      </p:sp>
      <p:sp>
        <p:nvSpPr>
          <p:cNvPr id="29" name="Text Placeholder 5">
            <a:extLst>
              <a:ext uri="{FF2B5EF4-FFF2-40B4-BE49-F238E27FC236}">
                <a16:creationId xmlns:a16="http://schemas.microsoft.com/office/drawing/2014/main" id="{E4B73436-F9A5-4201-8676-5BB1475322E2}"/>
              </a:ext>
            </a:extLst>
          </p:cNvPr>
          <p:cNvSpPr>
            <a:spLocks noGrp="1"/>
          </p:cNvSpPr>
          <p:nvPr userDrawn="1">
            <p:ph type="body" sz="quarter" idx="13" hasCustomPrompt="1"/>
          </p:nvPr>
        </p:nvSpPr>
        <p:spPr bwMode="gray">
          <a:xfrm>
            <a:off x="495300" y="396125"/>
            <a:ext cx="1882210" cy="262176"/>
          </a:xfrm>
          <a:prstGeom prst="rect">
            <a:avLst/>
          </a:prstGeom>
        </p:spPr>
        <p:txBody>
          <a:bodyPr wrap="none"/>
          <a:lstStyle>
            <a:lvl1pPr marL="0" indent="0">
              <a:lnSpc>
                <a:spcPct val="87000"/>
              </a:lnSpc>
              <a:spcBef>
                <a:spcPts val="0"/>
              </a:spcBef>
              <a:buNone/>
              <a:defRPr sz="1600">
                <a:solidFill>
                  <a:schemeClr val="tx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lvl="0"/>
            <a:r>
              <a:rPr lang="en-US"/>
              <a:t>Date</a:t>
            </a:r>
          </a:p>
        </p:txBody>
      </p:sp>
      <p:sp>
        <p:nvSpPr>
          <p:cNvPr id="30" name="Text Placeholder 48">
            <a:extLst>
              <a:ext uri="{FF2B5EF4-FFF2-40B4-BE49-F238E27FC236}">
                <a16:creationId xmlns:a16="http://schemas.microsoft.com/office/drawing/2014/main" id="{44CE8076-2642-41CB-B9C4-44BBD2A86AAA}"/>
              </a:ext>
            </a:extLst>
          </p:cNvPr>
          <p:cNvSpPr>
            <a:spLocks noGrp="1"/>
          </p:cNvSpPr>
          <p:nvPr userDrawn="1">
            <p:ph type="body" sz="quarter" idx="14" hasCustomPrompt="1"/>
          </p:nvPr>
        </p:nvSpPr>
        <p:spPr bwMode="gray">
          <a:xfrm>
            <a:off x="6233491" y="380897"/>
            <a:ext cx="1888737" cy="265271"/>
          </a:xfrm>
          <a:prstGeom prst="rect">
            <a:avLst/>
          </a:prstGeom>
        </p:spPr>
        <p:txBody>
          <a:bodyPr wrap="none"/>
          <a:lstStyle>
            <a:lvl1pPr marL="0" marR="0" indent="0" algn="l" defTabSz="914400" rtl="0" eaLnBrk="1" fontAlgn="auto" latinLnBrk="0" hangingPunct="1">
              <a:lnSpc>
                <a:spcPct val="87000"/>
              </a:lnSpc>
              <a:spcBef>
                <a:spcPts val="0"/>
              </a:spcBef>
              <a:spcAft>
                <a:spcPts val="0"/>
              </a:spcAft>
              <a:buClr>
                <a:srgbClr val="3253DC"/>
              </a:buClr>
              <a:buSzTx/>
              <a:buFont typeface="Arial" panose="020B0604020202020204" pitchFamily="34" charset="0"/>
              <a:buNone/>
              <a:tabLst/>
              <a:defRPr sz="1600" b="1">
                <a:solidFill>
                  <a:schemeClr val="tx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marL="0" marR="0" lvl="0" indent="0" algn="l" defTabSz="914400" rtl="0" eaLnBrk="1" fontAlgn="auto" latinLnBrk="0" hangingPunct="1">
              <a:lnSpc>
                <a:spcPct val="98000"/>
              </a:lnSpc>
              <a:spcBef>
                <a:spcPts val="0"/>
              </a:spcBef>
              <a:spcAft>
                <a:spcPts val="0"/>
              </a:spcAft>
              <a:buClr>
                <a:srgbClr val="3253DC"/>
              </a:buClr>
              <a:buSzTx/>
              <a:buFont typeface="Arial" panose="020B0604020202020204" pitchFamily="34" charset="0"/>
              <a:buNone/>
              <a:tabLst/>
              <a:defRPr/>
            </a:pPr>
            <a:r>
              <a:rPr lang="en-US"/>
              <a:t>@</a:t>
            </a:r>
            <a:r>
              <a:rPr lang="en-US" err="1"/>
              <a:t>qualcomm</a:t>
            </a:r>
            <a:endParaRPr lang="en-US"/>
          </a:p>
        </p:txBody>
      </p:sp>
      <p:sp>
        <p:nvSpPr>
          <p:cNvPr id="15" name="Freeform 5">
            <a:extLst>
              <a:ext uri="{FF2B5EF4-FFF2-40B4-BE49-F238E27FC236}">
                <a16:creationId xmlns:a16="http://schemas.microsoft.com/office/drawing/2014/main" id="{10F45CAB-6C78-42FD-A10C-D8E2F32FE977}"/>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4" name="Title 2">
            <a:extLst>
              <a:ext uri="{FF2B5EF4-FFF2-40B4-BE49-F238E27FC236}">
                <a16:creationId xmlns:a16="http://schemas.microsoft.com/office/drawing/2014/main" id="{54674946-CCA2-4A4D-840D-BEF24D092472}"/>
              </a:ext>
            </a:extLst>
          </p:cNvPr>
          <p:cNvSpPr>
            <a:spLocks noGrp="1"/>
          </p:cNvSpPr>
          <p:nvPr>
            <p:ph type="title"/>
          </p:nvPr>
        </p:nvSpPr>
        <p:spPr bwMode="gray">
          <a:xfrm>
            <a:off x="431638" y="2194052"/>
            <a:ext cx="7415930" cy="1883593"/>
          </a:xfrm>
        </p:spPr>
        <p:txBody>
          <a:bodyPr wrap="square">
            <a:spAutoFit/>
          </a:bodyPr>
          <a:lstStyle>
            <a:lvl1pPr>
              <a:lnSpc>
                <a:spcPct val="87000"/>
              </a:lnSpc>
              <a:defRPr sz="6800"/>
            </a:lvl1pPr>
          </a:lstStyle>
          <a:p>
            <a:r>
              <a:rPr lang="en-US"/>
              <a:t>Click to edit Master title style</a:t>
            </a:r>
          </a:p>
        </p:txBody>
      </p:sp>
    </p:spTree>
    <p:extLst>
      <p:ext uri="{BB962C8B-B14F-4D97-AF65-F5344CB8AC3E}">
        <p14:creationId xmlns:p14="http://schemas.microsoft.com/office/powerpoint/2010/main" val="1860078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userDrawn="1">
  <p:cSld name="Title Gun Metal">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9F9C18C-4185-44B8-A8F7-0B0E67D86A05}"/>
              </a:ext>
            </a:extLst>
          </p:cNvPr>
          <p:cNvGrpSpPr/>
          <p:nvPr userDrawn="1"/>
        </p:nvGrpSpPr>
        <p:grpSpPr>
          <a:xfrm>
            <a:off x="-1" y="-3"/>
            <a:ext cx="9789436" cy="6167628"/>
            <a:chOff x="-1" y="-3"/>
            <a:chExt cx="9789436" cy="6167628"/>
          </a:xfrm>
        </p:grpSpPr>
        <p:sp>
          <p:nvSpPr>
            <p:cNvPr id="71" name="Rectangle: Single Corner Rounded 55">
              <a:extLst>
                <a:ext uri="{FF2B5EF4-FFF2-40B4-BE49-F238E27FC236}">
                  <a16:creationId xmlns:a16="http://schemas.microsoft.com/office/drawing/2014/main" id="{8EA3C713-B8AC-4809-9208-3E3B708504DD}"/>
                </a:ext>
              </a:extLst>
            </p:cNvPr>
            <p:cNvSpPr/>
            <p:nvPr userDrawn="1"/>
          </p:nvSpPr>
          <p:spPr bwMode="gray">
            <a:xfrm flipV="1">
              <a:off x="-1" y="2"/>
              <a:ext cx="9779986" cy="6167623"/>
            </a:xfrm>
            <a:prstGeom prst="round1Rect">
              <a:avLst>
                <a:gd name="adj" fmla="val 1969"/>
              </a:avLst>
            </a:prstGeom>
            <a:solidFill>
              <a:schemeClr val="accent6"/>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a:solidFill>
                  <a:prstClr val="white"/>
                </a:solidFill>
              </a:endParaRPr>
            </a:p>
          </p:txBody>
        </p:sp>
        <p:sp>
          <p:nvSpPr>
            <p:cNvPr id="72" name="Rectangle: Single Corner Rounded 49">
              <a:extLst>
                <a:ext uri="{FF2B5EF4-FFF2-40B4-BE49-F238E27FC236}">
                  <a16:creationId xmlns:a16="http://schemas.microsoft.com/office/drawing/2014/main" id="{4EEC7D30-2878-4223-82F7-D2AC2961696B}"/>
                </a:ext>
              </a:extLst>
            </p:cNvPr>
            <p:cNvSpPr/>
            <p:nvPr userDrawn="1"/>
          </p:nvSpPr>
          <p:spPr bwMode="gray">
            <a:xfrm flipV="1">
              <a:off x="9537470" y="2"/>
              <a:ext cx="251965" cy="6167623"/>
            </a:xfrm>
            <a:prstGeom prst="round1Rect">
              <a:avLst>
                <a:gd name="adj" fmla="val 50000"/>
              </a:avLst>
            </a:prstGeom>
            <a:gradFill flip="none" rotWithShape="1">
              <a:gsLst>
                <a:gs pos="100000">
                  <a:schemeClr val="accent6">
                    <a:lumMod val="50000"/>
                    <a:alpha val="65000"/>
                  </a:schemeClr>
                </a:gs>
                <a:gs pos="0">
                  <a:schemeClr val="accent6">
                    <a:alpha val="0"/>
                  </a:schemeClr>
                </a:gs>
                <a:gs pos="64000">
                  <a:schemeClr val="accent6">
                    <a:lumMod val="50000"/>
                    <a:alpha val="35000"/>
                  </a:scheme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sp>
          <p:nvSpPr>
            <p:cNvPr id="76" name="Rectangle: Single Corner Rounded 61">
              <a:extLst>
                <a:ext uri="{FF2B5EF4-FFF2-40B4-BE49-F238E27FC236}">
                  <a16:creationId xmlns:a16="http://schemas.microsoft.com/office/drawing/2014/main" id="{1BFF8163-93A0-42A6-BDE3-CBBEB8EDFE2F}"/>
                </a:ext>
              </a:extLst>
            </p:cNvPr>
            <p:cNvSpPr/>
            <p:nvPr/>
          </p:nvSpPr>
          <p:spPr bwMode="gray">
            <a:xfrm flipV="1">
              <a:off x="0" y="-3"/>
              <a:ext cx="8507176" cy="5477243"/>
            </a:xfrm>
            <a:prstGeom prst="round1Rect">
              <a:avLst>
                <a:gd name="adj" fmla="val 2348"/>
              </a:avLst>
            </a:prstGeom>
            <a:solidFill>
              <a:schemeClr val="accent5"/>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a:solidFill>
                  <a:prstClr val="white"/>
                </a:solidFill>
              </a:endParaRPr>
            </a:p>
          </p:txBody>
        </p:sp>
        <p:sp>
          <p:nvSpPr>
            <p:cNvPr id="14" name="first shadow">
              <a:extLst>
                <a:ext uri="{FF2B5EF4-FFF2-40B4-BE49-F238E27FC236}">
                  <a16:creationId xmlns:a16="http://schemas.microsoft.com/office/drawing/2014/main" id="{45B2270E-52C5-4478-9D7B-6EBAC263E5EC}"/>
                </a:ext>
              </a:extLst>
            </p:cNvPr>
            <p:cNvSpPr/>
            <p:nvPr userDrawn="1"/>
          </p:nvSpPr>
          <p:spPr bwMode="gray">
            <a:xfrm flipV="1">
              <a:off x="7771339" y="0"/>
              <a:ext cx="735836" cy="5477240"/>
            </a:xfrm>
            <a:prstGeom prst="round1Rect">
              <a:avLst>
                <a:gd name="adj" fmla="val 17346"/>
              </a:avLst>
            </a:prstGeom>
            <a:gradFill flip="none" rotWithShape="0">
              <a:gsLst>
                <a:gs pos="100000">
                  <a:schemeClr val="accent5">
                    <a:lumMod val="50000"/>
                  </a:schemeClr>
                </a:gs>
                <a:gs pos="0">
                  <a:schemeClr val="accent5">
                    <a:alpha val="0"/>
                  </a:schemeClr>
                </a:gs>
                <a:gs pos="54000">
                  <a:schemeClr val="accent5">
                    <a:lumMod val="50000"/>
                    <a:alpha val="20000"/>
                  </a:scheme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grpSp>
      <p:sp>
        <p:nvSpPr>
          <p:cNvPr id="38" name="Text Placeholder 7"/>
          <p:cNvSpPr>
            <a:spLocks noGrp="1"/>
          </p:cNvSpPr>
          <p:nvPr userDrawn="1">
            <p:ph type="body" sz="quarter" idx="10" hasCustomPrompt="1"/>
          </p:nvPr>
        </p:nvSpPr>
        <p:spPr bwMode="gray">
          <a:xfrm>
            <a:off x="495299" y="4195085"/>
            <a:ext cx="7055035" cy="961930"/>
          </a:xfrm>
          <a:prstGeom prst="rect">
            <a:avLst/>
          </a:prstGeom>
        </p:spPr>
        <p:txBody>
          <a:bodyPr>
            <a:noAutofit/>
          </a:bodyPr>
          <a:lstStyle>
            <a:lvl1pPr marL="0" indent="0">
              <a:spcBef>
                <a:spcPts val="0"/>
              </a:spcBef>
              <a:spcAft>
                <a:spcPts val="600"/>
              </a:spcAft>
              <a:buFont typeface="Microsoft Sans Serif" panose="020B0604020202020204" pitchFamily="34" charset="0"/>
              <a:buChar char="​"/>
              <a:defRPr sz="2100" b="1" spc="30" baseline="0">
                <a:solidFill>
                  <a:schemeClr val="bg1"/>
                </a:solidFill>
              </a:defRPr>
            </a:lvl1pPr>
            <a:lvl2pPr marL="0" indent="0">
              <a:lnSpc>
                <a:spcPct val="96000"/>
              </a:lnSpc>
              <a:spcBef>
                <a:spcPts val="0"/>
              </a:spcBef>
              <a:buFont typeface="Microsoft Sans Serif" panose="020B0604020202020204" pitchFamily="34" charset="0"/>
              <a:buNone/>
              <a:defRPr sz="1800">
                <a:solidFill>
                  <a:schemeClr val="bg1"/>
                </a:solidFill>
              </a:defRPr>
            </a:lvl2pPr>
            <a:lvl3pPr marL="0" indent="0">
              <a:lnSpc>
                <a:spcPct val="98000"/>
              </a:lnSpc>
              <a:spcBef>
                <a:spcPts val="0"/>
              </a:spcBef>
              <a:buFont typeface="Microsoft Sans Serif" panose="020B0604020202020204" pitchFamily="34" charset="0"/>
              <a:buChar char="​"/>
              <a:defRPr sz="1800">
                <a:solidFill>
                  <a:schemeClr val="bg1"/>
                </a:solidFill>
              </a:defRPr>
            </a:lvl3pPr>
            <a:lvl4pPr marL="0" indent="0">
              <a:lnSpc>
                <a:spcPct val="98000"/>
              </a:lnSpc>
              <a:spcBef>
                <a:spcPts val="0"/>
              </a:spcBef>
              <a:buFont typeface="Microsoft Sans Serif" panose="020B0604020202020204" pitchFamily="34" charset="0"/>
              <a:buChar char="​"/>
              <a:defRPr sz="1800" baseline="0">
                <a:solidFill>
                  <a:schemeClr val="bg1"/>
                </a:solidFill>
              </a:defRPr>
            </a:lvl4pPr>
            <a:lvl5pPr>
              <a:lnSpc>
                <a:spcPct val="98000"/>
              </a:lnSpc>
              <a:spcBef>
                <a:spcPts val="0"/>
              </a:spcBef>
              <a:defRPr sz="1800">
                <a:solidFill>
                  <a:schemeClr val="bg1"/>
                </a:solidFill>
              </a:defRPr>
            </a:lvl5pPr>
            <a:lvl6pPr>
              <a:lnSpc>
                <a:spcPct val="98000"/>
              </a:lnSpc>
              <a:spcBef>
                <a:spcPts val="0"/>
              </a:spcBef>
              <a:defRPr sz="1800">
                <a:solidFill>
                  <a:schemeClr val="bg1"/>
                </a:solidFill>
              </a:defRPr>
            </a:lvl6pPr>
            <a:lvl7pPr>
              <a:lnSpc>
                <a:spcPct val="98000"/>
              </a:lnSpc>
              <a:spcBef>
                <a:spcPts val="0"/>
              </a:spcBef>
              <a:defRPr sz="1800" baseline="0">
                <a:solidFill>
                  <a:schemeClr val="bg1"/>
                </a:solidFill>
              </a:defRPr>
            </a:lvl7pPr>
            <a:lvl8pPr>
              <a:lnSpc>
                <a:spcPct val="98000"/>
              </a:lnSpc>
              <a:spcBef>
                <a:spcPts val="0"/>
              </a:spcBef>
              <a:defRPr sz="1800" baseline="0">
                <a:solidFill>
                  <a:schemeClr val="bg1"/>
                </a:solidFill>
              </a:defRPr>
            </a:lvl8pPr>
            <a:lvl9pPr>
              <a:lnSpc>
                <a:spcPct val="98000"/>
              </a:lnSpc>
              <a:spcBef>
                <a:spcPts val="0"/>
              </a:spcBef>
              <a:defRPr sz="1800" baseline="0">
                <a:solidFill>
                  <a:schemeClr val="bg1"/>
                </a:solidFill>
              </a:defRPr>
            </a:lvl9pPr>
          </a:lstStyle>
          <a:p>
            <a:pPr lvl="0"/>
            <a:r>
              <a:rPr lang="en-US"/>
              <a:t>Speaker name</a:t>
            </a:r>
          </a:p>
          <a:p>
            <a:pPr lvl="1"/>
            <a:r>
              <a:rPr lang="en-US"/>
              <a:t>Speaker title</a:t>
            </a:r>
          </a:p>
          <a:p>
            <a:pPr lvl="1"/>
            <a:endParaRPr lang="en-US"/>
          </a:p>
        </p:txBody>
      </p:sp>
      <p:sp>
        <p:nvSpPr>
          <p:cNvPr id="28" name="Text Placeholder 7">
            <a:extLst>
              <a:ext uri="{FF2B5EF4-FFF2-40B4-BE49-F238E27FC236}">
                <a16:creationId xmlns:a16="http://schemas.microsoft.com/office/drawing/2014/main" id="{B04D80C5-5B09-4391-914E-491EB6BF922B}"/>
              </a:ext>
            </a:extLst>
          </p:cNvPr>
          <p:cNvSpPr>
            <a:spLocks noGrp="1"/>
          </p:cNvSpPr>
          <p:nvPr userDrawn="1">
            <p:ph type="body" sz="quarter" idx="11" hasCustomPrompt="1"/>
          </p:nvPr>
        </p:nvSpPr>
        <p:spPr bwMode="gray">
          <a:xfrm>
            <a:off x="3372251" y="399994"/>
            <a:ext cx="1904056" cy="226772"/>
          </a:xfrm>
          <a:prstGeom prst="rect">
            <a:avLst/>
          </a:prstGeom>
        </p:spPr>
        <p:txBody>
          <a:bodyPr wrap="none"/>
          <a:lstStyle>
            <a:lvl1pPr marL="0" indent="0" algn="l">
              <a:lnSpc>
                <a:spcPct val="87000"/>
              </a:lnSpc>
              <a:spcBef>
                <a:spcPts val="0"/>
              </a:spcBef>
              <a:buNone/>
              <a:defRPr sz="1600" b="0">
                <a:solidFill>
                  <a:schemeClr val="bg1"/>
                </a:solidFill>
              </a:defRPr>
            </a:lvl1pPr>
            <a:lvl2pPr marL="0" indent="0" algn="r">
              <a:lnSpc>
                <a:spcPct val="90000"/>
              </a:lnSpc>
              <a:spcBef>
                <a:spcPts val="0"/>
              </a:spcBef>
              <a:buNone/>
              <a:defRPr sz="1600">
                <a:solidFill>
                  <a:schemeClr val="bg1"/>
                </a:solidFill>
              </a:defRPr>
            </a:lvl2pPr>
            <a:lvl3pPr marL="0" indent="0" algn="r">
              <a:lnSpc>
                <a:spcPct val="90000"/>
              </a:lnSpc>
              <a:spcBef>
                <a:spcPts val="0"/>
              </a:spcBef>
              <a:buNone/>
              <a:defRPr sz="1600">
                <a:solidFill>
                  <a:schemeClr val="bg1"/>
                </a:solidFill>
              </a:defRPr>
            </a:lvl3pPr>
            <a:lvl4pPr marL="0" indent="0" algn="r">
              <a:lnSpc>
                <a:spcPct val="90000"/>
              </a:lnSpc>
              <a:spcBef>
                <a:spcPts val="0"/>
              </a:spcBef>
              <a:buNone/>
              <a:defRPr sz="1600">
                <a:solidFill>
                  <a:schemeClr val="bg1"/>
                </a:solidFill>
              </a:defRPr>
            </a:lvl4pPr>
            <a:lvl5pPr marL="0" indent="0" algn="r">
              <a:lnSpc>
                <a:spcPct val="90000"/>
              </a:lnSpc>
              <a:spcBef>
                <a:spcPts val="0"/>
              </a:spcBef>
              <a:buNone/>
              <a:defRPr sz="1600">
                <a:solidFill>
                  <a:schemeClr val="bg1"/>
                </a:solidFill>
              </a:defRPr>
            </a:lvl5pPr>
          </a:lstStyle>
          <a:p>
            <a:pPr lvl="0"/>
            <a:r>
              <a:rPr lang="en-US"/>
              <a:t>Location</a:t>
            </a:r>
          </a:p>
        </p:txBody>
      </p:sp>
      <p:sp>
        <p:nvSpPr>
          <p:cNvPr id="29" name="Text Placeholder 5">
            <a:extLst>
              <a:ext uri="{FF2B5EF4-FFF2-40B4-BE49-F238E27FC236}">
                <a16:creationId xmlns:a16="http://schemas.microsoft.com/office/drawing/2014/main" id="{E4B73436-F9A5-4201-8676-5BB1475322E2}"/>
              </a:ext>
            </a:extLst>
          </p:cNvPr>
          <p:cNvSpPr>
            <a:spLocks noGrp="1"/>
          </p:cNvSpPr>
          <p:nvPr userDrawn="1">
            <p:ph type="body" sz="quarter" idx="13" hasCustomPrompt="1"/>
          </p:nvPr>
        </p:nvSpPr>
        <p:spPr bwMode="gray">
          <a:xfrm>
            <a:off x="495300" y="396125"/>
            <a:ext cx="1882210" cy="262176"/>
          </a:xfrm>
          <a:prstGeom prst="rect">
            <a:avLst/>
          </a:prstGeom>
        </p:spPr>
        <p:txBody>
          <a:bodyPr wrap="none"/>
          <a:lstStyle>
            <a:lvl1pPr marL="0" indent="0">
              <a:lnSpc>
                <a:spcPct val="87000"/>
              </a:lnSpc>
              <a:spcBef>
                <a:spcPts val="0"/>
              </a:spcBef>
              <a:buNone/>
              <a:defRPr sz="1600">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lvl="0"/>
            <a:r>
              <a:rPr lang="en-US"/>
              <a:t>Date</a:t>
            </a:r>
          </a:p>
        </p:txBody>
      </p:sp>
      <p:sp>
        <p:nvSpPr>
          <p:cNvPr id="30" name="Text Placeholder 48">
            <a:extLst>
              <a:ext uri="{FF2B5EF4-FFF2-40B4-BE49-F238E27FC236}">
                <a16:creationId xmlns:a16="http://schemas.microsoft.com/office/drawing/2014/main" id="{44CE8076-2642-41CB-B9C4-44BBD2A86AAA}"/>
              </a:ext>
            </a:extLst>
          </p:cNvPr>
          <p:cNvSpPr>
            <a:spLocks noGrp="1"/>
          </p:cNvSpPr>
          <p:nvPr userDrawn="1">
            <p:ph type="body" sz="quarter" idx="14" hasCustomPrompt="1"/>
          </p:nvPr>
        </p:nvSpPr>
        <p:spPr bwMode="gray">
          <a:xfrm>
            <a:off x="6233491" y="380897"/>
            <a:ext cx="1888737" cy="265271"/>
          </a:xfrm>
          <a:prstGeom prst="rect">
            <a:avLst/>
          </a:prstGeom>
        </p:spPr>
        <p:txBody>
          <a:bodyPr wrap="none"/>
          <a:lstStyle>
            <a:lvl1pPr marL="0" marR="0" indent="0" algn="l" defTabSz="914400" rtl="0" eaLnBrk="1" fontAlgn="auto" latinLnBrk="0" hangingPunct="1">
              <a:lnSpc>
                <a:spcPct val="87000"/>
              </a:lnSpc>
              <a:spcBef>
                <a:spcPts val="0"/>
              </a:spcBef>
              <a:spcAft>
                <a:spcPts val="0"/>
              </a:spcAft>
              <a:buClr>
                <a:srgbClr val="3253DC"/>
              </a:buClr>
              <a:buSzTx/>
              <a:buFont typeface="Arial" panose="020B0604020202020204" pitchFamily="34" charset="0"/>
              <a:buNone/>
              <a:tabLst/>
              <a:defRPr sz="1600" b="1">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marL="0" marR="0" lvl="0" indent="0" algn="l" defTabSz="914400" rtl="0" eaLnBrk="1" fontAlgn="auto" latinLnBrk="0" hangingPunct="1">
              <a:lnSpc>
                <a:spcPct val="98000"/>
              </a:lnSpc>
              <a:spcBef>
                <a:spcPts val="0"/>
              </a:spcBef>
              <a:spcAft>
                <a:spcPts val="0"/>
              </a:spcAft>
              <a:buClr>
                <a:srgbClr val="3253DC"/>
              </a:buClr>
              <a:buSzTx/>
              <a:buFont typeface="Arial" panose="020B0604020202020204" pitchFamily="34" charset="0"/>
              <a:buNone/>
              <a:tabLst/>
              <a:defRPr/>
            </a:pPr>
            <a:r>
              <a:rPr lang="en-US"/>
              <a:t>@</a:t>
            </a:r>
            <a:r>
              <a:rPr lang="en-US" err="1"/>
              <a:t>qualcomm</a:t>
            </a:r>
            <a:endParaRPr lang="en-US"/>
          </a:p>
        </p:txBody>
      </p:sp>
      <p:sp>
        <p:nvSpPr>
          <p:cNvPr id="16" name="Freeform 5">
            <a:extLst>
              <a:ext uri="{FF2B5EF4-FFF2-40B4-BE49-F238E27FC236}">
                <a16:creationId xmlns:a16="http://schemas.microsoft.com/office/drawing/2014/main" id="{EAF54038-2EE1-4AAA-8E7D-7B51C2DE442F}"/>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3" name="Title 2">
            <a:extLst>
              <a:ext uri="{FF2B5EF4-FFF2-40B4-BE49-F238E27FC236}">
                <a16:creationId xmlns:a16="http://schemas.microsoft.com/office/drawing/2014/main" id="{1FC1E11E-35BC-4505-BB14-A81D00893FB3}"/>
              </a:ext>
            </a:extLst>
          </p:cNvPr>
          <p:cNvSpPr>
            <a:spLocks noGrp="1"/>
          </p:cNvSpPr>
          <p:nvPr>
            <p:ph type="title"/>
          </p:nvPr>
        </p:nvSpPr>
        <p:spPr bwMode="gray">
          <a:xfrm>
            <a:off x="431638" y="2194052"/>
            <a:ext cx="7415930" cy="1883593"/>
          </a:xfrm>
        </p:spPr>
        <p:txBody>
          <a:bodyPr wrap="square">
            <a:spAutoFit/>
          </a:bodyPr>
          <a:lstStyle>
            <a:lvl1pPr>
              <a:lnSpc>
                <a:spcPct val="87000"/>
              </a:lnSpc>
              <a:defRPr sz="6800">
                <a:solidFill>
                  <a:schemeClr val="bg1"/>
                </a:solidFill>
              </a:defRPr>
            </a:lvl1pPr>
          </a:lstStyle>
          <a:p>
            <a:r>
              <a:rPr lang="en-US"/>
              <a:t>Click to edit Master title style</a:t>
            </a:r>
          </a:p>
        </p:txBody>
      </p:sp>
    </p:spTree>
    <p:extLst>
      <p:ext uri="{BB962C8B-B14F-4D97-AF65-F5344CB8AC3E}">
        <p14:creationId xmlns:p14="http://schemas.microsoft.com/office/powerpoint/2010/main" val="2653127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Title Midnigh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6A3D65C-2C5D-4CD5-B664-96BCEC410C21}"/>
              </a:ext>
            </a:extLst>
          </p:cNvPr>
          <p:cNvGrpSpPr/>
          <p:nvPr userDrawn="1"/>
        </p:nvGrpSpPr>
        <p:grpSpPr>
          <a:xfrm>
            <a:off x="-1" y="-3"/>
            <a:ext cx="9789436" cy="6167628"/>
            <a:chOff x="-1" y="-3"/>
            <a:chExt cx="9789436" cy="6167628"/>
          </a:xfrm>
        </p:grpSpPr>
        <p:sp>
          <p:nvSpPr>
            <p:cNvPr id="71" name="Rectangle: Single Corner Rounded 55">
              <a:extLst>
                <a:ext uri="{FF2B5EF4-FFF2-40B4-BE49-F238E27FC236}">
                  <a16:creationId xmlns:a16="http://schemas.microsoft.com/office/drawing/2014/main" id="{8EA3C713-B8AC-4809-9208-3E3B708504DD}"/>
                </a:ext>
              </a:extLst>
            </p:cNvPr>
            <p:cNvSpPr/>
            <p:nvPr userDrawn="1"/>
          </p:nvSpPr>
          <p:spPr bwMode="gray">
            <a:xfrm flipV="1">
              <a:off x="-1" y="2"/>
              <a:ext cx="9779986" cy="6167623"/>
            </a:xfrm>
            <a:prstGeom prst="round1Rect">
              <a:avLst>
                <a:gd name="adj" fmla="val 1969"/>
              </a:avLst>
            </a:prstGeom>
            <a:solidFill>
              <a:schemeClr val="accent5"/>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a:solidFill>
                  <a:prstClr val="white"/>
                </a:solidFill>
              </a:endParaRPr>
            </a:p>
          </p:txBody>
        </p:sp>
        <p:sp>
          <p:nvSpPr>
            <p:cNvPr id="72" name="Rectangle: Single Corner Rounded 49">
              <a:extLst>
                <a:ext uri="{FF2B5EF4-FFF2-40B4-BE49-F238E27FC236}">
                  <a16:creationId xmlns:a16="http://schemas.microsoft.com/office/drawing/2014/main" id="{4EEC7D30-2878-4223-82F7-D2AC2961696B}"/>
                </a:ext>
              </a:extLst>
            </p:cNvPr>
            <p:cNvSpPr/>
            <p:nvPr userDrawn="1"/>
          </p:nvSpPr>
          <p:spPr bwMode="gray">
            <a:xfrm flipV="1">
              <a:off x="9537470" y="2"/>
              <a:ext cx="251965" cy="6167623"/>
            </a:xfrm>
            <a:prstGeom prst="round1Rect">
              <a:avLst>
                <a:gd name="adj" fmla="val 50000"/>
              </a:avLst>
            </a:prstGeom>
            <a:gradFill flip="none" rotWithShape="1">
              <a:gsLst>
                <a:gs pos="100000">
                  <a:schemeClr val="accent5">
                    <a:lumMod val="75000"/>
                  </a:schemeClr>
                </a:gs>
                <a:gs pos="0">
                  <a:schemeClr val="accent5"/>
                </a:gs>
                <a:gs pos="64000">
                  <a:schemeClr val="accent5">
                    <a:lumMod val="75000"/>
                  </a:scheme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sp>
          <p:nvSpPr>
            <p:cNvPr id="76" name="Rectangle: Single Corner Rounded 61">
              <a:extLst>
                <a:ext uri="{FF2B5EF4-FFF2-40B4-BE49-F238E27FC236}">
                  <a16:creationId xmlns:a16="http://schemas.microsoft.com/office/drawing/2014/main" id="{1BFF8163-93A0-42A6-BDE3-CBBEB8EDFE2F}"/>
                </a:ext>
              </a:extLst>
            </p:cNvPr>
            <p:cNvSpPr/>
            <p:nvPr/>
          </p:nvSpPr>
          <p:spPr bwMode="gray">
            <a:xfrm flipV="1">
              <a:off x="0" y="-3"/>
              <a:ext cx="8507176" cy="5477243"/>
            </a:xfrm>
            <a:prstGeom prst="round1Rect">
              <a:avLst>
                <a:gd name="adj" fmla="val 2348"/>
              </a:avLst>
            </a:prstGeom>
            <a:solidFill>
              <a:schemeClr val="tx2"/>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a:solidFill>
                  <a:prstClr val="white"/>
                </a:solidFill>
              </a:endParaRPr>
            </a:p>
          </p:txBody>
        </p:sp>
        <p:sp>
          <p:nvSpPr>
            <p:cNvPr id="13" name="first shadow">
              <a:extLst>
                <a:ext uri="{FF2B5EF4-FFF2-40B4-BE49-F238E27FC236}">
                  <a16:creationId xmlns:a16="http://schemas.microsoft.com/office/drawing/2014/main" id="{35465864-5BD3-43E9-B02B-2CC7152314D9}"/>
                </a:ext>
              </a:extLst>
            </p:cNvPr>
            <p:cNvSpPr/>
            <p:nvPr userDrawn="1"/>
          </p:nvSpPr>
          <p:spPr bwMode="gray">
            <a:xfrm flipV="1">
              <a:off x="7771339" y="0"/>
              <a:ext cx="735836" cy="5477240"/>
            </a:xfrm>
            <a:prstGeom prst="round1Rect">
              <a:avLst>
                <a:gd name="adj" fmla="val 17346"/>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38" name="Text Placeholder 7"/>
          <p:cNvSpPr>
            <a:spLocks noGrp="1"/>
          </p:cNvSpPr>
          <p:nvPr userDrawn="1">
            <p:ph type="body" sz="quarter" idx="10" hasCustomPrompt="1"/>
          </p:nvPr>
        </p:nvSpPr>
        <p:spPr bwMode="gray">
          <a:xfrm>
            <a:off x="495299" y="4195085"/>
            <a:ext cx="7127487" cy="961930"/>
          </a:xfrm>
          <a:prstGeom prst="rect">
            <a:avLst/>
          </a:prstGeom>
        </p:spPr>
        <p:txBody>
          <a:bodyPr>
            <a:noAutofit/>
          </a:bodyPr>
          <a:lstStyle>
            <a:lvl1pPr marL="0" indent="0">
              <a:spcBef>
                <a:spcPts val="0"/>
              </a:spcBef>
              <a:spcAft>
                <a:spcPts val="600"/>
              </a:spcAft>
              <a:buFont typeface="Microsoft Sans Serif" panose="020B0604020202020204" pitchFamily="34" charset="0"/>
              <a:buChar char="​"/>
              <a:defRPr sz="2100" b="1" spc="30" baseline="0">
                <a:solidFill>
                  <a:schemeClr val="bg1"/>
                </a:solidFill>
              </a:defRPr>
            </a:lvl1pPr>
            <a:lvl2pPr marL="0" indent="0">
              <a:lnSpc>
                <a:spcPct val="96000"/>
              </a:lnSpc>
              <a:spcBef>
                <a:spcPts val="0"/>
              </a:spcBef>
              <a:buFont typeface="Microsoft Sans Serif" panose="020B0604020202020204" pitchFamily="34" charset="0"/>
              <a:buNone/>
              <a:defRPr sz="1800">
                <a:solidFill>
                  <a:schemeClr val="bg1"/>
                </a:solidFill>
              </a:defRPr>
            </a:lvl2pPr>
            <a:lvl3pPr marL="0" indent="0">
              <a:lnSpc>
                <a:spcPct val="98000"/>
              </a:lnSpc>
              <a:spcBef>
                <a:spcPts val="0"/>
              </a:spcBef>
              <a:buFont typeface="Microsoft Sans Serif" panose="020B0604020202020204" pitchFamily="34" charset="0"/>
              <a:buChar char="​"/>
              <a:defRPr sz="1800">
                <a:solidFill>
                  <a:schemeClr val="bg1"/>
                </a:solidFill>
              </a:defRPr>
            </a:lvl3pPr>
            <a:lvl4pPr marL="0" indent="0">
              <a:lnSpc>
                <a:spcPct val="98000"/>
              </a:lnSpc>
              <a:spcBef>
                <a:spcPts val="0"/>
              </a:spcBef>
              <a:buFont typeface="Microsoft Sans Serif" panose="020B0604020202020204" pitchFamily="34" charset="0"/>
              <a:buChar char="​"/>
              <a:defRPr sz="1800" baseline="0">
                <a:solidFill>
                  <a:schemeClr val="bg1"/>
                </a:solidFill>
              </a:defRPr>
            </a:lvl4pPr>
            <a:lvl5pPr>
              <a:lnSpc>
                <a:spcPct val="98000"/>
              </a:lnSpc>
              <a:spcBef>
                <a:spcPts val="0"/>
              </a:spcBef>
              <a:defRPr sz="1800">
                <a:solidFill>
                  <a:schemeClr val="bg1"/>
                </a:solidFill>
              </a:defRPr>
            </a:lvl5pPr>
            <a:lvl6pPr>
              <a:lnSpc>
                <a:spcPct val="98000"/>
              </a:lnSpc>
              <a:spcBef>
                <a:spcPts val="0"/>
              </a:spcBef>
              <a:defRPr sz="1800">
                <a:solidFill>
                  <a:schemeClr val="bg1"/>
                </a:solidFill>
              </a:defRPr>
            </a:lvl6pPr>
            <a:lvl7pPr>
              <a:lnSpc>
                <a:spcPct val="98000"/>
              </a:lnSpc>
              <a:spcBef>
                <a:spcPts val="0"/>
              </a:spcBef>
              <a:defRPr sz="1800" baseline="0">
                <a:solidFill>
                  <a:schemeClr val="bg1"/>
                </a:solidFill>
              </a:defRPr>
            </a:lvl7pPr>
            <a:lvl8pPr>
              <a:lnSpc>
                <a:spcPct val="98000"/>
              </a:lnSpc>
              <a:spcBef>
                <a:spcPts val="0"/>
              </a:spcBef>
              <a:defRPr sz="1800" baseline="0">
                <a:solidFill>
                  <a:schemeClr val="bg1"/>
                </a:solidFill>
              </a:defRPr>
            </a:lvl8pPr>
            <a:lvl9pPr>
              <a:lnSpc>
                <a:spcPct val="98000"/>
              </a:lnSpc>
              <a:spcBef>
                <a:spcPts val="0"/>
              </a:spcBef>
              <a:defRPr sz="1800" baseline="0">
                <a:solidFill>
                  <a:schemeClr val="bg1"/>
                </a:solidFill>
              </a:defRPr>
            </a:lvl9pPr>
          </a:lstStyle>
          <a:p>
            <a:pPr lvl="0"/>
            <a:r>
              <a:rPr lang="en-US"/>
              <a:t>Speaker name</a:t>
            </a:r>
          </a:p>
          <a:p>
            <a:pPr lvl="1"/>
            <a:r>
              <a:rPr lang="en-US"/>
              <a:t>Speaker title</a:t>
            </a:r>
          </a:p>
          <a:p>
            <a:pPr lvl="1"/>
            <a:endParaRPr lang="en-US"/>
          </a:p>
        </p:txBody>
      </p:sp>
      <p:sp>
        <p:nvSpPr>
          <p:cNvPr id="28" name="Text Placeholder 7">
            <a:extLst>
              <a:ext uri="{FF2B5EF4-FFF2-40B4-BE49-F238E27FC236}">
                <a16:creationId xmlns:a16="http://schemas.microsoft.com/office/drawing/2014/main" id="{B04D80C5-5B09-4391-914E-491EB6BF922B}"/>
              </a:ext>
            </a:extLst>
          </p:cNvPr>
          <p:cNvSpPr>
            <a:spLocks noGrp="1"/>
          </p:cNvSpPr>
          <p:nvPr userDrawn="1">
            <p:ph type="body" sz="quarter" idx="11" hasCustomPrompt="1"/>
          </p:nvPr>
        </p:nvSpPr>
        <p:spPr bwMode="gray">
          <a:xfrm>
            <a:off x="3372251" y="399994"/>
            <a:ext cx="1904056" cy="226772"/>
          </a:xfrm>
          <a:prstGeom prst="rect">
            <a:avLst/>
          </a:prstGeom>
        </p:spPr>
        <p:txBody>
          <a:bodyPr wrap="none"/>
          <a:lstStyle>
            <a:lvl1pPr marL="0" indent="0" algn="l">
              <a:lnSpc>
                <a:spcPct val="87000"/>
              </a:lnSpc>
              <a:spcBef>
                <a:spcPts val="0"/>
              </a:spcBef>
              <a:buNone/>
              <a:defRPr sz="1600" b="0">
                <a:solidFill>
                  <a:schemeClr val="bg1"/>
                </a:solidFill>
              </a:defRPr>
            </a:lvl1pPr>
            <a:lvl2pPr marL="0" indent="0" algn="r">
              <a:lnSpc>
                <a:spcPct val="90000"/>
              </a:lnSpc>
              <a:spcBef>
                <a:spcPts val="0"/>
              </a:spcBef>
              <a:buNone/>
              <a:defRPr sz="1600">
                <a:solidFill>
                  <a:schemeClr val="bg1"/>
                </a:solidFill>
              </a:defRPr>
            </a:lvl2pPr>
            <a:lvl3pPr marL="0" indent="0" algn="r">
              <a:lnSpc>
                <a:spcPct val="90000"/>
              </a:lnSpc>
              <a:spcBef>
                <a:spcPts val="0"/>
              </a:spcBef>
              <a:buNone/>
              <a:defRPr sz="1600">
                <a:solidFill>
                  <a:schemeClr val="bg1"/>
                </a:solidFill>
              </a:defRPr>
            </a:lvl3pPr>
            <a:lvl4pPr marL="0" indent="0" algn="r">
              <a:lnSpc>
                <a:spcPct val="90000"/>
              </a:lnSpc>
              <a:spcBef>
                <a:spcPts val="0"/>
              </a:spcBef>
              <a:buNone/>
              <a:defRPr sz="1600">
                <a:solidFill>
                  <a:schemeClr val="bg1"/>
                </a:solidFill>
              </a:defRPr>
            </a:lvl4pPr>
            <a:lvl5pPr marL="0" indent="0" algn="r">
              <a:lnSpc>
                <a:spcPct val="90000"/>
              </a:lnSpc>
              <a:spcBef>
                <a:spcPts val="0"/>
              </a:spcBef>
              <a:buNone/>
              <a:defRPr sz="1600">
                <a:solidFill>
                  <a:schemeClr val="bg1"/>
                </a:solidFill>
              </a:defRPr>
            </a:lvl5pPr>
          </a:lstStyle>
          <a:p>
            <a:pPr lvl="0"/>
            <a:r>
              <a:rPr lang="en-US"/>
              <a:t>Location</a:t>
            </a:r>
          </a:p>
        </p:txBody>
      </p:sp>
      <p:sp>
        <p:nvSpPr>
          <p:cNvPr id="29" name="Text Placeholder 5">
            <a:extLst>
              <a:ext uri="{FF2B5EF4-FFF2-40B4-BE49-F238E27FC236}">
                <a16:creationId xmlns:a16="http://schemas.microsoft.com/office/drawing/2014/main" id="{E4B73436-F9A5-4201-8676-5BB1475322E2}"/>
              </a:ext>
            </a:extLst>
          </p:cNvPr>
          <p:cNvSpPr>
            <a:spLocks noGrp="1"/>
          </p:cNvSpPr>
          <p:nvPr userDrawn="1">
            <p:ph type="body" sz="quarter" idx="13" hasCustomPrompt="1"/>
          </p:nvPr>
        </p:nvSpPr>
        <p:spPr bwMode="gray">
          <a:xfrm>
            <a:off x="495300" y="396125"/>
            <a:ext cx="1882210" cy="262176"/>
          </a:xfrm>
          <a:prstGeom prst="rect">
            <a:avLst/>
          </a:prstGeom>
        </p:spPr>
        <p:txBody>
          <a:bodyPr wrap="none"/>
          <a:lstStyle>
            <a:lvl1pPr marL="0" indent="0">
              <a:lnSpc>
                <a:spcPct val="87000"/>
              </a:lnSpc>
              <a:spcBef>
                <a:spcPts val="0"/>
              </a:spcBef>
              <a:buNone/>
              <a:defRPr sz="1600">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lvl="0"/>
            <a:r>
              <a:rPr lang="en-US"/>
              <a:t>Date</a:t>
            </a:r>
          </a:p>
        </p:txBody>
      </p:sp>
      <p:sp>
        <p:nvSpPr>
          <p:cNvPr id="30" name="Text Placeholder 48">
            <a:extLst>
              <a:ext uri="{FF2B5EF4-FFF2-40B4-BE49-F238E27FC236}">
                <a16:creationId xmlns:a16="http://schemas.microsoft.com/office/drawing/2014/main" id="{44CE8076-2642-41CB-B9C4-44BBD2A86AAA}"/>
              </a:ext>
            </a:extLst>
          </p:cNvPr>
          <p:cNvSpPr>
            <a:spLocks noGrp="1"/>
          </p:cNvSpPr>
          <p:nvPr userDrawn="1">
            <p:ph type="body" sz="quarter" idx="14" hasCustomPrompt="1"/>
          </p:nvPr>
        </p:nvSpPr>
        <p:spPr bwMode="gray">
          <a:xfrm>
            <a:off x="6233491" y="380897"/>
            <a:ext cx="1888737" cy="265271"/>
          </a:xfrm>
          <a:prstGeom prst="rect">
            <a:avLst/>
          </a:prstGeom>
        </p:spPr>
        <p:txBody>
          <a:bodyPr wrap="none"/>
          <a:lstStyle>
            <a:lvl1pPr marL="0" marR="0" indent="0" algn="l" defTabSz="914400" rtl="0" eaLnBrk="1" fontAlgn="auto" latinLnBrk="0" hangingPunct="1">
              <a:lnSpc>
                <a:spcPct val="87000"/>
              </a:lnSpc>
              <a:spcBef>
                <a:spcPts val="0"/>
              </a:spcBef>
              <a:spcAft>
                <a:spcPts val="0"/>
              </a:spcAft>
              <a:buClr>
                <a:srgbClr val="3253DC"/>
              </a:buClr>
              <a:buSzTx/>
              <a:buFont typeface="Arial" panose="020B0604020202020204" pitchFamily="34" charset="0"/>
              <a:buNone/>
              <a:tabLst/>
              <a:defRPr sz="1600" b="1">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marL="0" marR="0" lvl="0" indent="0" algn="l" defTabSz="914400" rtl="0" eaLnBrk="1" fontAlgn="auto" latinLnBrk="0" hangingPunct="1">
              <a:lnSpc>
                <a:spcPct val="98000"/>
              </a:lnSpc>
              <a:spcBef>
                <a:spcPts val="0"/>
              </a:spcBef>
              <a:spcAft>
                <a:spcPts val="0"/>
              </a:spcAft>
              <a:buClr>
                <a:srgbClr val="3253DC"/>
              </a:buClr>
              <a:buSzTx/>
              <a:buFont typeface="Arial" panose="020B0604020202020204" pitchFamily="34" charset="0"/>
              <a:buNone/>
              <a:tabLst/>
              <a:defRPr/>
            </a:pPr>
            <a:r>
              <a:rPr lang="en-US"/>
              <a:t>@</a:t>
            </a:r>
            <a:r>
              <a:rPr lang="en-US" err="1"/>
              <a:t>qualcomm</a:t>
            </a:r>
            <a:endParaRPr lang="en-US"/>
          </a:p>
        </p:txBody>
      </p:sp>
      <p:sp>
        <p:nvSpPr>
          <p:cNvPr id="14" name="Freeform 5">
            <a:extLst>
              <a:ext uri="{FF2B5EF4-FFF2-40B4-BE49-F238E27FC236}">
                <a16:creationId xmlns:a16="http://schemas.microsoft.com/office/drawing/2014/main" id="{B888084C-17B8-4DDF-8119-204A07EF5C77}"/>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5" name="Title 2">
            <a:extLst>
              <a:ext uri="{FF2B5EF4-FFF2-40B4-BE49-F238E27FC236}">
                <a16:creationId xmlns:a16="http://schemas.microsoft.com/office/drawing/2014/main" id="{58A05AE2-9442-4730-8FBA-33FA9563787D}"/>
              </a:ext>
            </a:extLst>
          </p:cNvPr>
          <p:cNvSpPr>
            <a:spLocks noGrp="1"/>
          </p:cNvSpPr>
          <p:nvPr>
            <p:ph type="title"/>
          </p:nvPr>
        </p:nvSpPr>
        <p:spPr bwMode="gray">
          <a:xfrm>
            <a:off x="431638" y="2194052"/>
            <a:ext cx="7415930" cy="1883593"/>
          </a:xfrm>
        </p:spPr>
        <p:txBody>
          <a:bodyPr wrap="square">
            <a:spAutoFit/>
          </a:bodyPr>
          <a:lstStyle>
            <a:lvl1pPr>
              <a:lnSpc>
                <a:spcPct val="87000"/>
              </a:lnSpc>
              <a:defRPr sz="6800">
                <a:solidFill>
                  <a:schemeClr val="bg1"/>
                </a:solidFill>
              </a:defRPr>
            </a:lvl1pPr>
          </a:lstStyle>
          <a:p>
            <a:r>
              <a:rPr lang="en-US"/>
              <a:t>Click to edit Master title style</a:t>
            </a:r>
          </a:p>
        </p:txBody>
      </p:sp>
    </p:spTree>
    <p:extLst>
      <p:ext uri="{BB962C8B-B14F-4D97-AF65-F5344CB8AC3E}">
        <p14:creationId xmlns:p14="http://schemas.microsoft.com/office/powerpoint/2010/main" val="1579984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Agenda Light Blue">
    <p:bg>
      <p:bgPr>
        <a:solidFill>
          <a:schemeClr val="accent2"/>
        </a:solidFill>
        <a:effectLst/>
      </p:bgPr>
    </p:bg>
    <p:spTree>
      <p:nvGrpSpPr>
        <p:cNvPr id="1" name=""/>
        <p:cNvGrpSpPr/>
        <p:nvPr/>
      </p:nvGrpSpPr>
      <p:grpSpPr>
        <a:xfrm>
          <a:off x="0" y="0"/>
          <a:ext cx="0" cy="0"/>
          <a:chOff x="0" y="0"/>
          <a:chExt cx="0" cy="0"/>
        </a:xfrm>
      </p:grpSpPr>
      <p:sp>
        <p:nvSpPr>
          <p:cNvPr id="20" name="Content Placeholder 19">
            <a:extLst>
              <a:ext uri="{FF2B5EF4-FFF2-40B4-BE49-F238E27FC236}">
                <a16:creationId xmlns:a16="http://schemas.microsoft.com/office/drawing/2014/main" id="{844D2DF1-213C-E34C-914C-F604B1F3F8D8}"/>
              </a:ext>
            </a:extLst>
          </p:cNvPr>
          <p:cNvSpPr>
            <a:spLocks noGrp="1"/>
          </p:cNvSpPr>
          <p:nvPr userDrawn="1">
            <p:ph sz="quarter" idx="10"/>
          </p:nvPr>
        </p:nvSpPr>
        <p:spPr>
          <a:xfrm>
            <a:off x="530352" y="2368296"/>
            <a:ext cx="6391148" cy="4187952"/>
          </a:xfrm>
          <a:prstGeom prst="rect">
            <a:avLst/>
          </a:prstGeom>
        </p:spPr>
        <p:txBody>
          <a:bodyPr/>
          <a:lstStyle>
            <a:lvl1pPr marL="173736" indent="-173736">
              <a:lnSpc>
                <a:spcPct val="107000"/>
              </a:lnSpc>
              <a:spcBef>
                <a:spcPts val="0"/>
              </a:spcBef>
              <a:spcAft>
                <a:spcPts val="1800"/>
              </a:spcAft>
              <a:buClr>
                <a:schemeClr val="accent2">
                  <a:lumMod val="20000"/>
                  <a:lumOff val="80000"/>
                </a:schemeClr>
              </a:buClr>
              <a:buFont typeface="Arial" panose="020B0604020202020204" pitchFamily="34" charset="0"/>
              <a:buChar char="•"/>
              <a:defRPr sz="1800">
                <a:solidFill>
                  <a:schemeClr val="bg1"/>
                </a:solidFill>
              </a:defRPr>
            </a:lvl1pPr>
            <a:lvl2pPr marL="173736" indent="-173736">
              <a:lnSpc>
                <a:spcPct val="107000"/>
              </a:lnSpc>
              <a:spcBef>
                <a:spcPts val="0"/>
              </a:spcBef>
              <a:spcAft>
                <a:spcPts val="1800"/>
              </a:spcAft>
              <a:buClr>
                <a:schemeClr val="accent2">
                  <a:lumMod val="20000"/>
                  <a:lumOff val="80000"/>
                </a:schemeClr>
              </a:buClr>
              <a:buFont typeface="Arial" panose="020B0604020202020204" pitchFamily="34" charset="0"/>
              <a:buChar char="•"/>
              <a:defRPr sz="1800">
                <a:solidFill>
                  <a:schemeClr val="bg1"/>
                </a:solidFill>
              </a:defRPr>
            </a:lvl2pPr>
            <a:lvl3pPr marL="173736" indent="-173736">
              <a:lnSpc>
                <a:spcPct val="107000"/>
              </a:lnSpc>
              <a:spcBef>
                <a:spcPts val="0"/>
              </a:spcBef>
              <a:spcAft>
                <a:spcPts val="1800"/>
              </a:spcAft>
              <a:buClr>
                <a:schemeClr val="accent2">
                  <a:lumMod val="20000"/>
                  <a:lumOff val="80000"/>
                </a:schemeClr>
              </a:buClr>
              <a:buFont typeface="Arial" panose="020B0604020202020204" pitchFamily="34" charset="0"/>
              <a:buChar char="•"/>
              <a:defRPr sz="1800">
                <a:solidFill>
                  <a:schemeClr val="bg1"/>
                </a:solidFill>
              </a:defRPr>
            </a:lvl3pPr>
            <a:lvl4pPr marL="173736" indent="-173736">
              <a:lnSpc>
                <a:spcPct val="107000"/>
              </a:lnSpc>
              <a:spcBef>
                <a:spcPts val="0"/>
              </a:spcBef>
              <a:spcAft>
                <a:spcPts val="1800"/>
              </a:spcAft>
              <a:buClr>
                <a:schemeClr val="accent2">
                  <a:lumMod val="20000"/>
                  <a:lumOff val="80000"/>
                </a:schemeClr>
              </a:buClr>
              <a:buFont typeface="Arial" panose="020B0604020202020204" pitchFamily="34" charset="0"/>
              <a:buChar char="•"/>
              <a:defRPr sz="1800">
                <a:solidFill>
                  <a:schemeClr val="bg1"/>
                </a:solidFill>
              </a:defRPr>
            </a:lvl4pPr>
            <a:lvl5pPr marL="173736" indent="-173736">
              <a:lnSpc>
                <a:spcPct val="107000"/>
              </a:lnSpc>
              <a:spcBef>
                <a:spcPts val="0"/>
              </a:spcBef>
              <a:spcAft>
                <a:spcPts val="1800"/>
              </a:spcAft>
              <a:buClr>
                <a:schemeClr val="accent2">
                  <a:lumMod val="20000"/>
                  <a:lumOff val="80000"/>
                </a:schemeClr>
              </a:buClr>
              <a:buFont typeface="Arial" panose="020B0604020202020204" pitchFamily="34" charset="0"/>
              <a:buChar cha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1" name="Straight Connector 20">
            <a:extLst>
              <a:ext uri="{FF2B5EF4-FFF2-40B4-BE49-F238E27FC236}">
                <a16:creationId xmlns:a16="http://schemas.microsoft.com/office/drawing/2014/main" id="{31C2B1F2-008B-4DC9-9D3D-15CE505559FF}"/>
              </a:ext>
            </a:extLst>
          </p:cNvPr>
          <p:cNvCxnSpPr>
            <a:cxnSpLocks/>
          </p:cNvCxnSpPr>
          <p:nvPr userDrawn="1"/>
        </p:nvCxnSpPr>
        <p:spPr>
          <a:xfrm>
            <a:off x="501650" y="2171019"/>
            <a:ext cx="6419850" cy="0"/>
          </a:xfrm>
          <a:prstGeom prst="line">
            <a:avLst/>
          </a:prstGeom>
          <a:ln w="12700" cap="rnd">
            <a:solidFill>
              <a:schemeClr val="accent2">
                <a:lumMod val="40000"/>
                <a:lumOff val="60000"/>
                <a:alpha val="71000"/>
              </a:schemeClr>
            </a:solidFill>
            <a:round/>
            <a:headEnd w="lg" len="lg"/>
            <a:tailEnd type="none"/>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9AB5691A-A977-4B57-832C-70C2D88356F8}"/>
              </a:ext>
            </a:extLst>
          </p:cNvPr>
          <p:cNvGrpSpPr/>
          <p:nvPr userDrawn="1"/>
        </p:nvGrpSpPr>
        <p:grpSpPr>
          <a:xfrm>
            <a:off x="8011668" y="-920"/>
            <a:ext cx="4180332" cy="6859841"/>
            <a:chOff x="8011668" y="-920"/>
            <a:chExt cx="4180332" cy="6859841"/>
          </a:xfrm>
        </p:grpSpPr>
        <p:sp>
          <p:nvSpPr>
            <p:cNvPr id="4" name="Rectangle 3">
              <a:extLst>
                <a:ext uri="{FF2B5EF4-FFF2-40B4-BE49-F238E27FC236}">
                  <a16:creationId xmlns:a16="http://schemas.microsoft.com/office/drawing/2014/main" id="{21308D66-143B-A349-ACCD-3D00D906A092}"/>
                </a:ext>
              </a:extLst>
            </p:cNvPr>
            <p:cNvSpPr/>
            <p:nvPr userDrawn="1"/>
          </p:nvSpPr>
          <p:spPr>
            <a:xfrm>
              <a:off x="8506968" y="236"/>
              <a:ext cx="1280160" cy="685752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sz="1067" b="0" i="0" u="none" strike="noStrike" cap="none" spc="0" normalizeH="0" baseline="0" noProof="0">
                <a:ln>
                  <a:noFill/>
                </a:ln>
                <a:solidFill>
                  <a:srgbClr val="FFFFFF"/>
                </a:solidFill>
                <a:effectLst/>
                <a:uLnTx/>
                <a:uFillTx/>
                <a:latin typeface="Microsoft Sans Serif"/>
              </a:endParaRPr>
            </a:p>
          </p:txBody>
        </p:sp>
        <p:sp>
          <p:nvSpPr>
            <p:cNvPr id="6" name="Rectangle 5">
              <a:extLst>
                <a:ext uri="{FF2B5EF4-FFF2-40B4-BE49-F238E27FC236}">
                  <a16:creationId xmlns:a16="http://schemas.microsoft.com/office/drawing/2014/main" id="{491A9D0B-FE28-9048-B13B-E76F407CA744}"/>
                </a:ext>
              </a:extLst>
            </p:cNvPr>
            <p:cNvSpPr/>
            <p:nvPr/>
          </p:nvSpPr>
          <p:spPr>
            <a:xfrm>
              <a:off x="9787128" y="-920"/>
              <a:ext cx="2404872" cy="685984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Microsoft Sans Serif"/>
                <a:ea typeface="+mn-ea"/>
                <a:cs typeface="+mn-cs"/>
              </a:endParaRPr>
            </a:p>
          </p:txBody>
        </p:sp>
        <p:sp>
          <p:nvSpPr>
            <p:cNvPr id="22" name="Rectangle: Single Corner Rounded 6">
              <a:extLst>
                <a:ext uri="{FF2B5EF4-FFF2-40B4-BE49-F238E27FC236}">
                  <a16:creationId xmlns:a16="http://schemas.microsoft.com/office/drawing/2014/main" id="{D1973D7C-0652-4165-88A1-4FB9828F5615}"/>
                </a:ext>
              </a:extLst>
            </p:cNvPr>
            <p:cNvSpPr/>
            <p:nvPr userDrawn="1"/>
          </p:nvSpPr>
          <p:spPr bwMode="gray">
            <a:xfrm flipV="1">
              <a:off x="8011668" y="0"/>
              <a:ext cx="493776" cy="6858003"/>
            </a:xfrm>
            <a:prstGeom prst="round1Rect">
              <a:avLst>
                <a:gd name="adj" fmla="val 0"/>
              </a:avLst>
            </a:prstGeom>
            <a:gradFill flip="none" rotWithShape="1">
              <a:gsLst>
                <a:gs pos="75000">
                  <a:srgbClr val="6383DE"/>
                </a:gs>
                <a:gs pos="100000">
                  <a:srgbClr val="3F59AD">
                    <a:lumMod val="90000"/>
                    <a:lumOff val="10000"/>
                  </a:srgbClr>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23" name="Rectangle: Single Corner Rounded 6">
              <a:extLst>
                <a:ext uri="{FF2B5EF4-FFF2-40B4-BE49-F238E27FC236}">
                  <a16:creationId xmlns:a16="http://schemas.microsoft.com/office/drawing/2014/main" id="{59E261A4-BD2B-47CA-A4EB-774113F2B7FE}"/>
                </a:ext>
              </a:extLst>
            </p:cNvPr>
            <p:cNvSpPr/>
            <p:nvPr userDrawn="1"/>
          </p:nvSpPr>
          <p:spPr bwMode="gray">
            <a:xfrm rot="10800000" flipH="1" flipV="1">
              <a:off x="9293353" y="1"/>
              <a:ext cx="493775" cy="6857530"/>
            </a:xfrm>
            <a:prstGeom prst="round1Rect">
              <a:avLst>
                <a:gd name="adj" fmla="val 0"/>
              </a:avLst>
            </a:prstGeom>
            <a:gradFill flip="none" rotWithShape="1">
              <a:gsLst>
                <a:gs pos="100000">
                  <a:schemeClr val="accent1">
                    <a:lumMod val="75000"/>
                    <a:alpha val="50000"/>
                  </a:schemeClr>
                </a:gs>
                <a:gs pos="0">
                  <a:srgbClr val="B0C6FF">
                    <a:alpha val="0"/>
                  </a:srgb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grpSp>
      <p:sp>
        <p:nvSpPr>
          <p:cNvPr id="11" name="Freeform 5">
            <a:extLst>
              <a:ext uri="{FF2B5EF4-FFF2-40B4-BE49-F238E27FC236}">
                <a16:creationId xmlns:a16="http://schemas.microsoft.com/office/drawing/2014/main" id="{3E7937C0-5CE8-47A4-96CE-9474EBC72BF3}"/>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3" name="Title 2">
            <a:extLst>
              <a:ext uri="{FF2B5EF4-FFF2-40B4-BE49-F238E27FC236}">
                <a16:creationId xmlns:a16="http://schemas.microsoft.com/office/drawing/2014/main" id="{2B575940-DC4A-4F89-9B40-B2D5BB14F9D5}"/>
              </a:ext>
            </a:extLst>
          </p:cNvPr>
          <p:cNvSpPr>
            <a:spLocks noGrp="1"/>
          </p:cNvSpPr>
          <p:nvPr>
            <p:ph type="title"/>
          </p:nvPr>
        </p:nvSpPr>
        <p:spPr>
          <a:xfrm>
            <a:off x="475488" y="818952"/>
            <a:ext cx="6446012" cy="1110432"/>
          </a:xfrm>
        </p:spPr>
        <p:txBody>
          <a:bodyPr wrap="square">
            <a:spAutoFit/>
          </a:bodyPr>
          <a:lstStyle>
            <a:lvl1pPr>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1914702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Agenda Teal">
    <p:bg>
      <p:bgPr>
        <a:solidFill>
          <a:schemeClr val="accent3"/>
        </a:solidFill>
        <a:effectLst/>
      </p:bgPr>
    </p:bg>
    <p:spTree>
      <p:nvGrpSpPr>
        <p:cNvPr id="1" name=""/>
        <p:cNvGrpSpPr/>
        <p:nvPr/>
      </p:nvGrpSpPr>
      <p:grpSpPr>
        <a:xfrm>
          <a:off x="0" y="0"/>
          <a:ext cx="0" cy="0"/>
          <a:chOff x="0" y="0"/>
          <a:chExt cx="0" cy="0"/>
        </a:xfrm>
      </p:grpSpPr>
      <p:sp>
        <p:nvSpPr>
          <p:cNvPr id="20" name="Content Placeholder 19">
            <a:extLst>
              <a:ext uri="{FF2B5EF4-FFF2-40B4-BE49-F238E27FC236}">
                <a16:creationId xmlns:a16="http://schemas.microsoft.com/office/drawing/2014/main" id="{844D2DF1-213C-E34C-914C-F604B1F3F8D8}"/>
              </a:ext>
            </a:extLst>
          </p:cNvPr>
          <p:cNvSpPr>
            <a:spLocks noGrp="1"/>
          </p:cNvSpPr>
          <p:nvPr userDrawn="1">
            <p:ph sz="quarter" idx="10"/>
          </p:nvPr>
        </p:nvSpPr>
        <p:spPr>
          <a:xfrm>
            <a:off x="530352" y="2368296"/>
            <a:ext cx="6391148" cy="4187952"/>
          </a:xfrm>
          <a:prstGeom prst="rect">
            <a:avLst/>
          </a:prstGeom>
        </p:spPr>
        <p:txBody>
          <a:bodyPr/>
          <a:lstStyle>
            <a:lvl1pPr marL="173736" indent="-173736">
              <a:lnSpc>
                <a:spcPct val="107000"/>
              </a:lnSpc>
              <a:spcBef>
                <a:spcPts val="0"/>
              </a:spcBef>
              <a:spcAft>
                <a:spcPts val="1800"/>
              </a:spcAft>
              <a:buClr>
                <a:schemeClr val="accent4"/>
              </a:buClr>
              <a:buFont typeface="Arial" panose="020B0604020202020204" pitchFamily="34" charset="0"/>
              <a:buChar char="•"/>
              <a:defRPr sz="1800">
                <a:solidFill>
                  <a:schemeClr val="bg1"/>
                </a:solidFill>
              </a:defRPr>
            </a:lvl1pPr>
            <a:lvl2pPr marL="173736" indent="-173736">
              <a:lnSpc>
                <a:spcPct val="107000"/>
              </a:lnSpc>
              <a:spcBef>
                <a:spcPts val="0"/>
              </a:spcBef>
              <a:spcAft>
                <a:spcPts val="1800"/>
              </a:spcAft>
              <a:buClr>
                <a:schemeClr val="accent4"/>
              </a:buClr>
              <a:buFont typeface="Arial" panose="020B0604020202020204" pitchFamily="34" charset="0"/>
              <a:buChar char="•"/>
              <a:defRPr sz="1800">
                <a:solidFill>
                  <a:schemeClr val="bg1"/>
                </a:solidFill>
              </a:defRPr>
            </a:lvl2pPr>
            <a:lvl3pPr marL="173736" indent="-173736">
              <a:lnSpc>
                <a:spcPct val="107000"/>
              </a:lnSpc>
              <a:spcBef>
                <a:spcPts val="0"/>
              </a:spcBef>
              <a:spcAft>
                <a:spcPts val="1800"/>
              </a:spcAft>
              <a:buClr>
                <a:schemeClr val="accent4"/>
              </a:buClr>
              <a:buFont typeface="Arial" panose="020B0604020202020204" pitchFamily="34" charset="0"/>
              <a:buChar char="•"/>
              <a:defRPr sz="1800">
                <a:solidFill>
                  <a:schemeClr val="bg1"/>
                </a:solidFill>
              </a:defRPr>
            </a:lvl3pPr>
            <a:lvl4pPr marL="173736" indent="-173736">
              <a:lnSpc>
                <a:spcPct val="107000"/>
              </a:lnSpc>
              <a:spcBef>
                <a:spcPts val="0"/>
              </a:spcBef>
              <a:spcAft>
                <a:spcPts val="1800"/>
              </a:spcAft>
              <a:buClr>
                <a:schemeClr val="accent4"/>
              </a:buClr>
              <a:buFont typeface="Arial" panose="020B0604020202020204" pitchFamily="34" charset="0"/>
              <a:buChar char="•"/>
              <a:defRPr sz="1800">
                <a:solidFill>
                  <a:schemeClr val="bg1"/>
                </a:solidFill>
              </a:defRPr>
            </a:lvl4pPr>
            <a:lvl5pPr marL="173736" indent="-173736">
              <a:lnSpc>
                <a:spcPct val="107000"/>
              </a:lnSpc>
              <a:spcBef>
                <a:spcPts val="0"/>
              </a:spcBef>
              <a:spcAft>
                <a:spcPts val="1800"/>
              </a:spcAft>
              <a:buClr>
                <a:schemeClr val="accent4"/>
              </a:buClr>
              <a:buFont typeface="Arial" panose="020B0604020202020204" pitchFamily="34" charset="0"/>
              <a:buChar cha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1" name="Straight Connector 20">
            <a:extLst>
              <a:ext uri="{FF2B5EF4-FFF2-40B4-BE49-F238E27FC236}">
                <a16:creationId xmlns:a16="http://schemas.microsoft.com/office/drawing/2014/main" id="{31C2B1F2-008B-4DC9-9D3D-15CE505559FF}"/>
              </a:ext>
            </a:extLst>
          </p:cNvPr>
          <p:cNvCxnSpPr>
            <a:cxnSpLocks/>
          </p:cNvCxnSpPr>
          <p:nvPr userDrawn="1"/>
        </p:nvCxnSpPr>
        <p:spPr>
          <a:xfrm>
            <a:off x="501650" y="2171019"/>
            <a:ext cx="6419850" cy="0"/>
          </a:xfrm>
          <a:prstGeom prst="line">
            <a:avLst/>
          </a:prstGeom>
          <a:ln w="12700" cap="rnd">
            <a:solidFill>
              <a:schemeClr val="accent4">
                <a:alpha val="71000"/>
              </a:schemeClr>
            </a:solidFill>
            <a:round/>
            <a:headEnd w="lg" len="lg"/>
            <a:tailEnd type="none"/>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7D13CB09-3697-44F2-BBB1-3C97CEEB6431}"/>
              </a:ext>
            </a:extLst>
          </p:cNvPr>
          <p:cNvGrpSpPr/>
          <p:nvPr userDrawn="1"/>
        </p:nvGrpSpPr>
        <p:grpSpPr>
          <a:xfrm>
            <a:off x="8011668" y="-920"/>
            <a:ext cx="4180332" cy="6859841"/>
            <a:chOff x="8011668" y="-920"/>
            <a:chExt cx="4180332" cy="6859841"/>
          </a:xfrm>
        </p:grpSpPr>
        <p:sp>
          <p:nvSpPr>
            <p:cNvPr id="4" name="Rectangle 3">
              <a:extLst>
                <a:ext uri="{FF2B5EF4-FFF2-40B4-BE49-F238E27FC236}">
                  <a16:creationId xmlns:a16="http://schemas.microsoft.com/office/drawing/2014/main" id="{21308D66-143B-A349-ACCD-3D00D906A092}"/>
                </a:ext>
              </a:extLst>
            </p:cNvPr>
            <p:cNvSpPr/>
            <p:nvPr userDrawn="1"/>
          </p:nvSpPr>
          <p:spPr>
            <a:xfrm>
              <a:off x="8506968" y="236"/>
              <a:ext cx="1280160" cy="68575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Microsoft Sans Serif"/>
                <a:ea typeface="+mn-ea"/>
                <a:cs typeface="+mn-cs"/>
              </a:endParaRPr>
            </a:p>
          </p:txBody>
        </p:sp>
        <p:sp>
          <p:nvSpPr>
            <p:cNvPr id="6" name="Rectangle 5">
              <a:extLst>
                <a:ext uri="{FF2B5EF4-FFF2-40B4-BE49-F238E27FC236}">
                  <a16:creationId xmlns:a16="http://schemas.microsoft.com/office/drawing/2014/main" id="{491A9D0B-FE28-9048-B13B-E76F407CA744}"/>
                </a:ext>
              </a:extLst>
            </p:cNvPr>
            <p:cNvSpPr/>
            <p:nvPr userDrawn="1"/>
          </p:nvSpPr>
          <p:spPr>
            <a:xfrm>
              <a:off x="9787128" y="-920"/>
              <a:ext cx="2404872" cy="685984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en-US" sz="1067" b="0" i="0" u="none" strike="noStrike" cap="none" spc="0" normalizeH="0" baseline="0" noProof="0">
                  <a:ln>
                    <a:noFill/>
                  </a:ln>
                  <a:solidFill>
                    <a:srgbClr val="FFFFFF"/>
                  </a:solidFill>
                  <a:effectLst/>
                  <a:uLnTx/>
                  <a:uFillTx/>
                  <a:latin typeface="Microsoft Sans Serif"/>
                </a:rPr>
                <a:t>2.63</a:t>
              </a:r>
            </a:p>
            <a:p>
              <a:pPr marR="0" lvl="0" indent="0" algn="ctr" fontAlgn="auto">
                <a:lnSpc>
                  <a:spcPct val="100000"/>
                </a:lnSpc>
                <a:spcBef>
                  <a:spcPts val="0"/>
                </a:spcBef>
                <a:spcAft>
                  <a:spcPts val="0"/>
                </a:spcAft>
                <a:buClrTx/>
                <a:buSzTx/>
                <a:buFontTx/>
                <a:buNone/>
                <a:tabLst/>
              </a:pPr>
              <a:endParaRPr kumimoji="0" lang="en-US" sz="1067" b="0" i="0" u="none" strike="noStrike" cap="none" spc="0" normalizeH="0" baseline="0" noProof="0">
                <a:ln>
                  <a:noFill/>
                </a:ln>
                <a:solidFill>
                  <a:srgbClr val="FFFFFF"/>
                </a:solidFill>
                <a:effectLst/>
                <a:uLnTx/>
                <a:uFillTx/>
                <a:latin typeface="Microsoft Sans Serif"/>
              </a:endParaRPr>
            </a:p>
          </p:txBody>
        </p:sp>
        <p:sp>
          <p:nvSpPr>
            <p:cNvPr id="22" name="Rectangle: Single Corner Rounded 6">
              <a:extLst>
                <a:ext uri="{FF2B5EF4-FFF2-40B4-BE49-F238E27FC236}">
                  <a16:creationId xmlns:a16="http://schemas.microsoft.com/office/drawing/2014/main" id="{D1973D7C-0652-4165-88A1-4FB9828F5615}"/>
                </a:ext>
              </a:extLst>
            </p:cNvPr>
            <p:cNvSpPr/>
            <p:nvPr userDrawn="1"/>
          </p:nvSpPr>
          <p:spPr bwMode="gray">
            <a:xfrm flipV="1">
              <a:off x="8011668" y="0"/>
              <a:ext cx="493776" cy="6858003"/>
            </a:xfrm>
            <a:prstGeom prst="round1Rect">
              <a:avLst>
                <a:gd name="adj" fmla="val 0"/>
              </a:avLst>
            </a:prstGeom>
            <a:gradFill flip="none" rotWithShape="1">
              <a:gsLst>
                <a:gs pos="0">
                  <a:schemeClr val="accent3"/>
                </a:gs>
                <a:gs pos="100000">
                  <a:schemeClr val="accent3">
                    <a:lumMod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23" name="Rectangle: Single Corner Rounded 6">
              <a:extLst>
                <a:ext uri="{FF2B5EF4-FFF2-40B4-BE49-F238E27FC236}">
                  <a16:creationId xmlns:a16="http://schemas.microsoft.com/office/drawing/2014/main" id="{59E261A4-BD2B-47CA-A4EB-774113F2B7FE}"/>
                </a:ext>
              </a:extLst>
            </p:cNvPr>
            <p:cNvSpPr/>
            <p:nvPr userDrawn="1"/>
          </p:nvSpPr>
          <p:spPr bwMode="gray">
            <a:xfrm rot="10800000" flipH="1" flipV="1">
              <a:off x="9293353" y="1"/>
              <a:ext cx="493775" cy="6857530"/>
            </a:xfrm>
            <a:prstGeom prst="round1Rect">
              <a:avLst>
                <a:gd name="adj" fmla="val 0"/>
              </a:avLst>
            </a:prstGeom>
            <a:gradFill flip="none" rotWithShape="1">
              <a:gsLst>
                <a:gs pos="100000">
                  <a:schemeClr val="accent3">
                    <a:lumMod val="50000"/>
                    <a:alpha val="65000"/>
                  </a:schemeClr>
                </a:gs>
                <a:gs pos="0">
                  <a:schemeClr val="accent3">
                    <a:lumMod val="60000"/>
                    <a:lumOff val="40000"/>
                    <a:alpha val="0"/>
                  </a:schemeClr>
                </a:gs>
                <a:gs pos="60000">
                  <a:schemeClr val="accent3">
                    <a:lumMod val="50000"/>
                    <a:alpha val="28000"/>
                  </a:scheme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grpSp>
      <p:sp>
        <p:nvSpPr>
          <p:cNvPr id="11" name="Freeform 5">
            <a:extLst>
              <a:ext uri="{FF2B5EF4-FFF2-40B4-BE49-F238E27FC236}">
                <a16:creationId xmlns:a16="http://schemas.microsoft.com/office/drawing/2014/main" id="{181E4135-726A-4D1C-A91C-5C35847AF4F2}"/>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2" name="Title 2">
            <a:extLst>
              <a:ext uri="{FF2B5EF4-FFF2-40B4-BE49-F238E27FC236}">
                <a16:creationId xmlns:a16="http://schemas.microsoft.com/office/drawing/2014/main" id="{604BBF9E-6C60-435B-99A6-364C05DFE387}"/>
              </a:ext>
            </a:extLst>
          </p:cNvPr>
          <p:cNvSpPr>
            <a:spLocks noGrp="1"/>
          </p:cNvSpPr>
          <p:nvPr>
            <p:ph type="title"/>
          </p:nvPr>
        </p:nvSpPr>
        <p:spPr>
          <a:xfrm>
            <a:off x="475488" y="818952"/>
            <a:ext cx="6446012" cy="1110432"/>
          </a:xfrm>
        </p:spPr>
        <p:txBody>
          <a:bodyPr wrap="square">
            <a:spAutoFit/>
          </a:bodyPr>
          <a:lstStyle>
            <a:lvl1pPr>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3415567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Agenda Nickel">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0" name="Content Placeholder 19">
            <a:extLst>
              <a:ext uri="{FF2B5EF4-FFF2-40B4-BE49-F238E27FC236}">
                <a16:creationId xmlns:a16="http://schemas.microsoft.com/office/drawing/2014/main" id="{844D2DF1-213C-E34C-914C-F604B1F3F8D8}"/>
              </a:ext>
            </a:extLst>
          </p:cNvPr>
          <p:cNvSpPr>
            <a:spLocks noGrp="1"/>
          </p:cNvSpPr>
          <p:nvPr userDrawn="1">
            <p:ph sz="quarter" idx="10"/>
          </p:nvPr>
        </p:nvSpPr>
        <p:spPr>
          <a:xfrm>
            <a:off x="530352" y="2368296"/>
            <a:ext cx="6391148" cy="4187952"/>
          </a:xfrm>
          <a:prstGeom prst="rect">
            <a:avLst/>
          </a:prstGeom>
        </p:spPr>
        <p:txBody>
          <a:bodyPr/>
          <a:lstStyle>
            <a:lvl1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1pPr>
            <a:lvl2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2pPr>
            <a:lvl3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3pPr>
            <a:lvl4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4pPr>
            <a:lvl5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1" name="Straight Connector 20">
            <a:extLst>
              <a:ext uri="{FF2B5EF4-FFF2-40B4-BE49-F238E27FC236}">
                <a16:creationId xmlns:a16="http://schemas.microsoft.com/office/drawing/2014/main" id="{31C2B1F2-008B-4DC9-9D3D-15CE505559FF}"/>
              </a:ext>
            </a:extLst>
          </p:cNvPr>
          <p:cNvCxnSpPr>
            <a:cxnSpLocks/>
          </p:cNvCxnSpPr>
          <p:nvPr userDrawn="1"/>
        </p:nvCxnSpPr>
        <p:spPr>
          <a:xfrm>
            <a:off x="501650" y="2171019"/>
            <a:ext cx="6419850" cy="0"/>
          </a:xfrm>
          <a:prstGeom prst="line">
            <a:avLst/>
          </a:prstGeom>
          <a:ln w="12700" cap="rnd">
            <a:solidFill>
              <a:schemeClr val="accent6">
                <a:alpha val="71000"/>
              </a:schemeClr>
            </a:solidFill>
            <a:round/>
            <a:headEnd w="lg" len="lg"/>
            <a:tailEnd type="none"/>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7D13CB09-3697-44F2-BBB1-3C97CEEB6431}"/>
              </a:ext>
            </a:extLst>
          </p:cNvPr>
          <p:cNvGrpSpPr/>
          <p:nvPr userDrawn="1"/>
        </p:nvGrpSpPr>
        <p:grpSpPr>
          <a:xfrm>
            <a:off x="8011668" y="-920"/>
            <a:ext cx="4180332" cy="6859841"/>
            <a:chOff x="8011668" y="-920"/>
            <a:chExt cx="4180332" cy="6859841"/>
          </a:xfrm>
        </p:grpSpPr>
        <p:sp>
          <p:nvSpPr>
            <p:cNvPr id="4" name="Rectangle 3">
              <a:extLst>
                <a:ext uri="{FF2B5EF4-FFF2-40B4-BE49-F238E27FC236}">
                  <a16:creationId xmlns:a16="http://schemas.microsoft.com/office/drawing/2014/main" id="{21308D66-143B-A349-ACCD-3D00D906A092}"/>
                </a:ext>
              </a:extLst>
            </p:cNvPr>
            <p:cNvSpPr/>
            <p:nvPr userDrawn="1"/>
          </p:nvSpPr>
          <p:spPr>
            <a:xfrm>
              <a:off x="8506968" y="236"/>
              <a:ext cx="1280160" cy="6857529"/>
            </a:xfrm>
            <a:prstGeom prst="rect">
              <a:avLst/>
            </a:prstGeom>
            <a:solidFill>
              <a:srgbClr val="F2F5F8"/>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350" kern="0" noProof="0">
                <a:solidFill>
                  <a:prstClr val="white"/>
                </a:solidFill>
              </a:endParaRPr>
            </a:p>
          </p:txBody>
        </p:sp>
        <p:sp>
          <p:nvSpPr>
            <p:cNvPr id="6" name="Rectangle 5">
              <a:extLst>
                <a:ext uri="{FF2B5EF4-FFF2-40B4-BE49-F238E27FC236}">
                  <a16:creationId xmlns:a16="http://schemas.microsoft.com/office/drawing/2014/main" id="{491A9D0B-FE28-9048-B13B-E76F407CA744}"/>
                </a:ext>
              </a:extLst>
            </p:cNvPr>
            <p:cNvSpPr/>
            <p:nvPr userDrawn="1"/>
          </p:nvSpPr>
          <p:spPr>
            <a:xfrm>
              <a:off x="9787128" y="-920"/>
              <a:ext cx="2404872" cy="685984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en-US" sz="1067" b="0" i="0" u="none" strike="noStrike" cap="none" spc="0" normalizeH="0" baseline="0" noProof="0">
                  <a:ln>
                    <a:noFill/>
                  </a:ln>
                  <a:solidFill>
                    <a:srgbClr val="FFFFFF"/>
                  </a:solidFill>
                  <a:effectLst/>
                  <a:uLnTx/>
                  <a:uFillTx/>
                  <a:latin typeface="Microsoft Sans Serif"/>
                </a:rPr>
                <a:t>2.63</a:t>
              </a:r>
            </a:p>
            <a:p>
              <a:pPr marR="0" lvl="0" indent="0" algn="ctr" fontAlgn="auto">
                <a:lnSpc>
                  <a:spcPct val="100000"/>
                </a:lnSpc>
                <a:spcBef>
                  <a:spcPts val="0"/>
                </a:spcBef>
                <a:spcAft>
                  <a:spcPts val="0"/>
                </a:spcAft>
                <a:buClrTx/>
                <a:buSzTx/>
                <a:buFontTx/>
                <a:buNone/>
                <a:tabLst/>
              </a:pPr>
              <a:endParaRPr kumimoji="0" lang="en-US" sz="1067" b="0" i="0" u="none" strike="noStrike" cap="none" spc="0" normalizeH="0" baseline="0" noProof="0">
                <a:ln>
                  <a:noFill/>
                </a:ln>
                <a:solidFill>
                  <a:srgbClr val="FFFFFF"/>
                </a:solidFill>
                <a:effectLst/>
                <a:uLnTx/>
                <a:uFillTx/>
                <a:latin typeface="Microsoft Sans Serif"/>
              </a:endParaRPr>
            </a:p>
          </p:txBody>
        </p:sp>
        <p:sp>
          <p:nvSpPr>
            <p:cNvPr id="22" name="Rectangle: Single Corner Rounded 6">
              <a:extLst>
                <a:ext uri="{FF2B5EF4-FFF2-40B4-BE49-F238E27FC236}">
                  <a16:creationId xmlns:a16="http://schemas.microsoft.com/office/drawing/2014/main" id="{D1973D7C-0652-4165-88A1-4FB9828F5615}"/>
                </a:ext>
              </a:extLst>
            </p:cNvPr>
            <p:cNvSpPr/>
            <p:nvPr userDrawn="1"/>
          </p:nvSpPr>
          <p:spPr bwMode="gray">
            <a:xfrm flipV="1">
              <a:off x="8011668" y="0"/>
              <a:ext cx="493776" cy="6858003"/>
            </a:xfrm>
            <a:prstGeom prst="round1Rect">
              <a:avLst>
                <a:gd name="adj" fmla="val 0"/>
              </a:avLst>
            </a:prstGeom>
            <a:gradFill flip="none" rotWithShape="1">
              <a:gsLst>
                <a:gs pos="25000">
                  <a:schemeClr val="accent6">
                    <a:lumMod val="40000"/>
                    <a:lumOff val="60000"/>
                    <a:alpha val="0"/>
                  </a:schemeClr>
                </a:gs>
                <a:gs pos="100000">
                  <a:schemeClr val="accent6">
                    <a:lumMod val="50000"/>
                    <a:alpha val="39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23" name="Rectangle: Single Corner Rounded 6">
              <a:extLst>
                <a:ext uri="{FF2B5EF4-FFF2-40B4-BE49-F238E27FC236}">
                  <a16:creationId xmlns:a16="http://schemas.microsoft.com/office/drawing/2014/main" id="{59E261A4-BD2B-47CA-A4EB-774113F2B7FE}"/>
                </a:ext>
              </a:extLst>
            </p:cNvPr>
            <p:cNvSpPr/>
            <p:nvPr userDrawn="1"/>
          </p:nvSpPr>
          <p:spPr bwMode="gray">
            <a:xfrm rot="10800000" flipH="1" flipV="1">
              <a:off x="9293353" y="1"/>
              <a:ext cx="493775" cy="6857530"/>
            </a:xfrm>
            <a:prstGeom prst="round1Rect">
              <a:avLst>
                <a:gd name="adj" fmla="val 0"/>
              </a:avLst>
            </a:prstGeom>
            <a:gradFill flip="none" rotWithShape="1">
              <a:gsLst>
                <a:gs pos="17000">
                  <a:schemeClr val="accent6">
                    <a:lumMod val="20000"/>
                    <a:lumOff val="80000"/>
                    <a:alpha val="0"/>
                  </a:schemeClr>
                </a:gs>
                <a:gs pos="100000">
                  <a:schemeClr val="accent6">
                    <a:lumMod val="50000"/>
                    <a:alpha val="3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350" b="1">
                <a:solidFill>
                  <a:prstClr val="white"/>
                </a:solidFill>
              </a:endParaRPr>
            </a:p>
          </p:txBody>
        </p:sp>
      </p:grpSp>
      <p:sp>
        <p:nvSpPr>
          <p:cNvPr id="11" name="Freeform 5">
            <a:extLst>
              <a:ext uri="{FF2B5EF4-FFF2-40B4-BE49-F238E27FC236}">
                <a16:creationId xmlns:a16="http://schemas.microsoft.com/office/drawing/2014/main" id="{F4F21B3B-8370-498E-B214-1B3799C368C6}"/>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2" name="Title 2">
            <a:extLst>
              <a:ext uri="{FF2B5EF4-FFF2-40B4-BE49-F238E27FC236}">
                <a16:creationId xmlns:a16="http://schemas.microsoft.com/office/drawing/2014/main" id="{FA103B49-D00E-4047-9857-4E00A4F054CB}"/>
              </a:ext>
            </a:extLst>
          </p:cNvPr>
          <p:cNvSpPr>
            <a:spLocks noGrp="1"/>
          </p:cNvSpPr>
          <p:nvPr>
            <p:ph type="title"/>
          </p:nvPr>
        </p:nvSpPr>
        <p:spPr>
          <a:xfrm>
            <a:off x="475488" y="818952"/>
            <a:ext cx="6446012" cy="1110432"/>
          </a:xfrm>
        </p:spPr>
        <p:txBody>
          <a:bodyPr wrap="square">
            <a:spAutoFit/>
          </a:bodyPr>
          <a:lstStyle>
            <a:lvl1pPr>
              <a:defRPr sz="4400"/>
            </a:lvl1pPr>
          </a:lstStyle>
          <a:p>
            <a:r>
              <a:rPr lang="en-US"/>
              <a:t>Click to edit Master title style</a:t>
            </a:r>
          </a:p>
        </p:txBody>
      </p:sp>
    </p:spTree>
    <p:extLst>
      <p:ext uri="{BB962C8B-B14F-4D97-AF65-F5344CB8AC3E}">
        <p14:creationId xmlns:p14="http://schemas.microsoft.com/office/powerpoint/2010/main" val="1911211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Agenda Gun Metal">
    <p:bg>
      <p:bgPr>
        <a:solidFill>
          <a:schemeClr val="accent5"/>
        </a:solidFill>
        <a:effectLst/>
      </p:bgPr>
    </p:bg>
    <p:spTree>
      <p:nvGrpSpPr>
        <p:cNvPr id="1" name=""/>
        <p:cNvGrpSpPr/>
        <p:nvPr/>
      </p:nvGrpSpPr>
      <p:grpSpPr>
        <a:xfrm>
          <a:off x="0" y="0"/>
          <a:ext cx="0" cy="0"/>
          <a:chOff x="0" y="0"/>
          <a:chExt cx="0" cy="0"/>
        </a:xfrm>
      </p:grpSpPr>
      <p:sp>
        <p:nvSpPr>
          <p:cNvPr id="20" name="Content Placeholder 19">
            <a:extLst>
              <a:ext uri="{FF2B5EF4-FFF2-40B4-BE49-F238E27FC236}">
                <a16:creationId xmlns:a16="http://schemas.microsoft.com/office/drawing/2014/main" id="{844D2DF1-213C-E34C-914C-F604B1F3F8D8}"/>
              </a:ext>
            </a:extLst>
          </p:cNvPr>
          <p:cNvSpPr>
            <a:spLocks noGrp="1"/>
          </p:cNvSpPr>
          <p:nvPr userDrawn="1">
            <p:ph sz="quarter" idx="10"/>
          </p:nvPr>
        </p:nvSpPr>
        <p:spPr>
          <a:xfrm>
            <a:off x="530352" y="2368296"/>
            <a:ext cx="6391148" cy="4187952"/>
          </a:xfrm>
          <a:prstGeom prst="rect">
            <a:avLst/>
          </a:prstGeom>
        </p:spPr>
        <p:txBody>
          <a:bodyPr/>
          <a:lstStyle>
            <a:lvl1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bg1"/>
                </a:solidFill>
              </a:defRPr>
            </a:lvl1pPr>
            <a:lvl2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bg1"/>
                </a:solidFill>
              </a:defRPr>
            </a:lvl2pPr>
            <a:lvl3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bg1"/>
                </a:solidFill>
              </a:defRPr>
            </a:lvl3pPr>
            <a:lvl4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bg1"/>
                </a:solidFill>
              </a:defRPr>
            </a:lvl4pPr>
            <a:lvl5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1" name="Straight Connector 20">
            <a:extLst>
              <a:ext uri="{FF2B5EF4-FFF2-40B4-BE49-F238E27FC236}">
                <a16:creationId xmlns:a16="http://schemas.microsoft.com/office/drawing/2014/main" id="{31C2B1F2-008B-4DC9-9D3D-15CE505559FF}"/>
              </a:ext>
            </a:extLst>
          </p:cNvPr>
          <p:cNvCxnSpPr>
            <a:cxnSpLocks/>
          </p:cNvCxnSpPr>
          <p:nvPr userDrawn="1"/>
        </p:nvCxnSpPr>
        <p:spPr>
          <a:xfrm>
            <a:off x="501650" y="2171019"/>
            <a:ext cx="6419850" cy="0"/>
          </a:xfrm>
          <a:prstGeom prst="line">
            <a:avLst/>
          </a:prstGeom>
          <a:ln w="12700" cap="rnd">
            <a:solidFill>
              <a:schemeClr val="accent6">
                <a:alpha val="71000"/>
              </a:schemeClr>
            </a:solidFill>
            <a:round/>
            <a:headEnd w="lg" len="lg"/>
            <a:tailEnd type="none"/>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BCA85743-DB0F-45DD-9AFD-2C0317477EE5}"/>
              </a:ext>
            </a:extLst>
          </p:cNvPr>
          <p:cNvGrpSpPr/>
          <p:nvPr userDrawn="1"/>
        </p:nvGrpSpPr>
        <p:grpSpPr>
          <a:xfrm>
            <a:off x="8011668" y="-920"/>
            <a:ext cx="4180332" cy="6859841"/>
            <a:chOff x="8011668" y="-920"/>
            <a:chExt cx="4180332" cy="6859841"/>
          </a:xfrm>
        </p:grpSpPr>
        <p:sp>
          <p:nvSpPr>
            <p:cNvPr id="4" name="Rectangle 3">
              <a:extLst>
                <a:ext uri="{FF2B5EF4-FFF2-40B4-BE49-F238E27FC236}">
                  <a16:creationId xmlns:a16="http://schemas.microsoft.com/office/drawing/2014/main" id="{21308D66-143B-A349-ACCD-3D00D906A092}"/>
                </a:ext>
              </a:extLst>
            </p:cNvPr>
            <p:cNvSpPr/>
            <p:nvPr userDrawn="1"/>
          </p:nvSpPr>
          <p:spPr>
            <a:xfrm>
              <a:off x="8506968" y="236"/>
              <a:ext cx="1280160" cy="685752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Microsoft Sans Serif"/>
                <a:ea typeface="+mn-ea"/>
                <a:cs typeface="+mn-cs"/>
              </a:endParaRPr>
            </a:p>
          </p:txBody>
        </p:sp>
        <p:sp>
          <p:nvSpPr>
            <p:cNvPr id="6" name="Rectangle 5">
              <a:extLst>
                <a:ext uri="{FF2B5EF4-FFF2-40B4-BE49-F238E27FC236}">
                  <a16:creationId xmlns:a16="http://schemas.microsoft.com/office/drawing/2014/main" id="{491A9D0B-FE28-9048-B13B-E76F407CA744}"/>
                </a:ext>
              </a:extLst>
            </p:cNvPr>
            <p:cNvSpPr/>
            <p:nvPr/>
          </p:nvSpPr>
          <p:spPr>
            <a:xfrm>
              <a:off x="9787128" y="-920"/>
              <a:ext cx="2404872" cy="685984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sz="1067" b="0" i="0" u="none" strike="noStrike" cap="none" spc="0" normalizeH="0" baseline="0" noProof="0">
                <a:ln>
                  <a:noFill/>
                </a:ln>
                <a:solidFill>
                  <a:srgbClr val="FFFFFF"/>
                </a:solidFill>
                <a:effectLst/>
                <a:uLnTx/>
                <a:uFillTx/>
                <a:latin typeface="Microsoft Sans Serif"/>
              </a:endParaRPr>
            </a:p>
          </p:txBody>
        </p:sp>
        <p:sp>
          <p:nvSpPr>
            <p:cNvPr id="22" name="Rectangle: Single Corner Rounded 6">
              <a:extLst>
                <a:ext uri="{FF2B5EF4-FFF2-40B4-BE49-F238E27FC236}">
                  <a16:creationId xmlns:a16="http://schemas.microsoft.com/office/drawing/2014/main" id="{D1973D7C-0652-4165-88A1-4FB9828F5615}"/>
                </a:ext>
              </a:extLst>
            </p:cNvPr>
            <p:cNvSpPr/>
            <p:nvPr userDrawn="1"/>
          </p:nvSpPr>
          <p:spPr bwMode="gray">
            <a:xfrm flipV="1">
              <a:off x="8011668" y="0"/>
              <a:ext cx="493776" cy="6858003"/>
            </a:xfrm>
            <a:prstGeom prst="round1Rect">
              <a:avLst>
                <a:gd name="adj" fmla="val 0"/>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23" name="Rectangle: Single Corner Rounded 6">
              <a:extLst>
                <a:ext uri="{FF2B5EF4-FFF2-40B4-BE49-F238E27FC236}">
                  <a16:creationId xmlns:a16="http://schemas.microsoft.com/office/drawing/2014/main" id="{59E261A4-BD2B-47CA-A4EB-774113F2B7FE}"/>
                </a:ext>
              </a:extLst>
            </p:cNvPr>
            <p:cNvSpPr/>
            <p:nvPr userDrawn="1"/>
          </p:nvSpPr>
          <p:spPr bwMode="gray">
            <a:xfrm rot="10800000" flipH="1" flipV="1">
              <a:off x="9293353" y="1"/>
              <a:ext cx="493775" cy="6857530"/>
            </a:xfrm>
            <a:prstGeom prst="round1Rect">
              <a:avLst>
                <a:gd name="adj" fmla="val 0"/>
              </a:avLst>
            </a:prstGeom>
            <a:gradFill flip="none" rotWithShape="1">
              <a:gsLst>
                <a:gs pos="100000">
                  <a:schemeClr val="accent6">
                    <a:lumMod val="50000"/>
                    <a:alpha val="65000"/>
                  </a:schemeClr>
                </a:gs>
                <a:gs pos="0">
                  <a:schemeClr val="accent6">
                    <a:alpha val="0"/>
                  </a:schemeClr>
                </a:gs>
                <a:gs pos="64000">
                  <a:schemeClr val="accent6">
                    <a:lumMod val="50000"/>
                    <a:alpha val="35000"/>
                  </a:scheme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grpSp>
      <p:sp>
        <p:nvSpPr>
          <p:cNvPr id="11" name="Freeform 5">
            <a:extLst>
              <a:ext uri="{FF2B5EF4-FFF2-40B4-BE49-F238E27FC236}">
                <a16:creationId xmlns:a16="http://schemas.microsoft.com/office/drawing/2014/main" id="{CE72B82E-6803-483D-87FB-DDB5CF32DB13}"/>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2" name="Title 2">
            <a:extLst>
              <a:ext uri="{FF2B5EF4-FFF2-40B4-BE49-F238E27FC236}">
                <a16:creationId xmlns:a16="http://schemas.microsoft.com/office/drawing/2014/main" id="{416F6E19-F6AD-4B7C-9B5E-C7F31E7AD626}"/>
              </a:ext>
            </a:extLst>
          </p:cNvPr>
          <p:cNvSpPr>
            <a:spLocks noGrp="1"/>
          </p:cNvSpPr>
          <p:nvPr>
            <p:ph type="title"/>
          </p:nvPr>
        </p:nvSpPr>
        <p:spPr>
          <a:xfrm>
            <a:off x="475488" y="818952"/>
            <a:ext cx="6446012" cy="1110432"/>
          </a:xfrm>
        </p:spPr>
        <p:txBody>
          <a:bodyPr wrap="square">
            <a:spAutoFit/>
          </a:bodyPr>
          <a:lstStyle>
            <a:lvl1pPr>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3248698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Agenda Midnight">
    <p:bg>
      <p:bgPr>
        <a:solidFill>
          <a:schemeClr val="tx2"/>
        </a:solidFill>
        <a:effectLst/>
      </p:bgPr>
    </p:bg>
    <p:spTree>
      <p:nvGrpSpPr>
        <p:cNvPr id="1" name=""/>
        <p:cNvGrpSpPr/>
        <p:nvPr/>
      </p:nvGrpSpPr>
      <p:grpSpPr>
        <a:xfrm>
          <a:off x="0" y="0"/>
          <a:ext cx="0" cy="0"/>
          <a:chOff x="0" y="0"/>
          <a:chExt cx="0" cy="0"/>
        </a:xfrm>
      </p:grpSpPr>
      <p:sp>
        <p:nvSpPr>
          <p:cNvPr id="20" name="Content Placeholder 19">
            <a:extLst>
              <a:ext uri="{FF2B5EF4-FFF2-40B4-BE49-F238E27FC236}">
                <a16:creationId xmlns:a16="http://schemas.microsoft.com/office/drawing/2014/main" id="{844D2DF1-213C-E34C-914C-F604B1F3F8D8}"/>
              </a:ext>
            </a:extLst>
          </p:cNvPr>
          <p:cNvSpPr>
            <a:spLocks noGrp="1"/>
          </p:cNvSpPr>
          <p:nvPr userDrawn="1">
            <p:ph sz="quarter" idx="10"/>
          </p:nvPr>
        </p:nvSpPr>
        <p:spPr>
          <a:xfrm>
            <a:off x="530352" y="2368296"/>
            <a:ext cx="6391148" cy="4187952"/>
          </a:xfrm>
          <a:prstGeom prst="rect">
            <a:avLst/>
          </a:prstGeom>
        </p:spPr>
        <p:txBody>
          <a:bodyPr/>
          <a:lstStyle>
            <a:lvl1pPr marL="173736" indent="-173736">
              <a:lnSpc>
                <a:spcPct val="107000"/>
              </a:lnSpc>
              <a:spcBef>
                <a:spcPts val="0"/>
              </a:spcBef>
              <a:spcAft>
                <a:spcPts val="1800"/>
              </a:spcAft>
              <a:buClr>
                <a:schemeClr val="accent5"/>
              </a:buClr>
              <a:buFont typeface="Arial" panose="020B0604020202020204" pitchFamily="34" charset="0"/>
              <a:buChar char="•"/>
              <a:defRPr sz="1800">
                <a:solidFill>
                  <a:schemeClr val="bg1"/>
                </a:solidFill>
              </a:defRPr>
            </a:lvl1pPr>
            <a:lvl2pPr marL="173736" indent="-173736">
              <a:lnSpc>
                <a:spcPct val="107000"/>
              </a:lnSpc>
              <a:spcBef>
                <a:spcPts val="0"/>
              </a:spcBef>
              <a:spcAft>
                <a:spcPts val="1800"/>
              </a:spcAft>
              <a:buClr>
                <a:schemeClr val="accent5"/>
              </a:buClr>
              <a:buFont typeface="Arial" panose="020B0604020202020204" pitchFamily="34" charset="0"/>
              <a:buChar char="•"/>
              <a:defRPr sz="1800">
                <a:solidFill>
                  <a:schemeClr val="bg1"/>
                </a:solidFill>
              </a:defRPr>
            </a:lvl2pPr>
            <a:lvl3pPr marL="173736" indent="-173736">
              <a:lnSpc>
                <a:spcPct val="107000"/>
              </a:lnSpc>
              <a:spcBef>
                <a:spcPts val="0"/>
              </a:spcBef>
              <a:spcAft>
                <a:spcPts val="1800"/>
              </a:spcAft>
              <a:buClr>
                <a:schemeClr val="accent5"/>
              </a:buClr>
              <a:buFont typeface="Arial" panose="020B0604020202020204" pitchFamily="34" charset="0"/>
              <a:buChar char="•"/>
              <a:defRPr sz="1800">
                <a:solidFill>
                  <a:schemeClr val="bg1"/>
                </a:solidFill>
              </a:defRPr>
            </a:lvl3pPr>
            <a:lvl4pPr marL="173736" indent="-173736">
              <a:lnSpc>
                <a:spcPct val="107000"/>
              </a:lnSpc>
              <a:spcBef>
                <a:spcPts val="0"/>
              </a:spcBef>
              <a:spcAft>
                <a:spcPts val="1800"/>
              </a:spcAft>
              <a:buClr>
                <a:schemeClr val="accent5"/>
              </a:buClr>
              <a:buFont typeface="Arial" panose="020B0604020202020204" pitchFamily="34" charset="0"/>
              <a:buChar char="•"/>
              <a:defRPr sz="1800">
                <a:solidFill>
                  <a:schemeClr val="bg1"/>
                </a:solidFill>
              </a:defRPr>
            </a:lvl4pPr>
            <a:lvl5pPr marL="173736" indent="-173736">
              <a:lnSpc>
                <a:spcPct val="107000"/>
              </a:lnSpc>
              <a:spcBef>
                <a:spcPts val="0"/>
              </a:spcBef>
              <a:spcAft>
                <a:spcPts val="1800"/>
              </a:spcAft>
              <a:buClr>
                <a:schemeClr val="accent5"/>
              </a:buClr>
              <a:buFont typeface="Arial" panose="020B0604020202020204" pitchFamily="34" charset="0"/>
              <a:buChar cha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1" name="Straight Connector 20">
            <a:extLst>
              <a:ext uri="{FF2B5EF4-FFF2-40B4-BE49-F238E27FC236}">
                <a16:creationId xmlns:a16="http://schemas.microsoft.com/office/drawing/2014/main" id="{31C2B1F2-008B-4DC9-9D3D-15CE505559FF}"/>
              </a:ext>
            </a:extLst>
          </p:cNvPr>
          <p:cNvCxnSpPr>
            <a:cxnSpLocks/>
          </p:cNvCxnSpPr>
          <p:nvPr userDrawn="1"/>
        </p:nvCxnSpPr>
        <p:spPr>
          <a:xfrm>
            <a:off x="501650" y="2171019"/>
            <a:ext cx="6419850" cy="0"/>
          </a:xfrm>
          <a:prstGeom prst="line">
            <a:avLst/>
          </a:prstGeom>
          <a:ln w="12700" cap="rnd">
            <a:solidFill>
              <a:schemeClr val="accent5">
                <a:alpha val="71000"/>
              </a:schemeClr>
            </a:solidFill>
            <a:round/>
            <a:headEnd w="lg" len="lg"/>
            <a:tailEnd type="none"/>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F787CA06-18E6-405B-AB57-846AB5708B52}"/>
              </a:ext>
            </a:extLst>
          </p:cNvPr>
          <p:cNvGrpSpPr/>
          <p:nvPr userDrawn="1"/>
        </p:nvGrpSpPr>
        <p:grpSpPr>
          <a:xfrm>
            <a:off x="8011668" y="-920"/>
            <a:ext cx="4180332" cy="6859841"/>
            <a:chOff x="8011668" y="-920"/>
            <a:chExt cx="4180332" cy="6859841"/>
          </a:xfrm>
        </p:grpSpPr>
        <p:sp>
          <p:nvSpPr>
            <p:cNvPr id="4" name="Rectangle 3">
              <a:extLst>
                <a:ext uri="{FF2B5EF4-FFF2-40B4-BE49-F238E27FC236}">
                  <a16:creationId xmlns:a16="http://schemas.microsoft.com/office/drawing/2014/main" id="{21308D66-143B-A349-ACCD-3D00D906A092}"/>
                </a:ext>
              </a:extLst>
            </p:cNvPr>
            <p:cNvSpPr/>
            <p:nvPr userDrawn="1"/>
          </p:nvSpPr>
          <p:spPr>
            <a:xfrm>
              <a:off x="8506968" y="236"/>
              <a:ext cx="1280160" cy="685752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Microsoft Sans Serif"/>
                <a:ea typeface="+mn-ea"/>
                <a:cs typeface="+mn-cs"/>
              </a:endParaRPr>
            </a:p>
          </p:txBody>
        </p:sp>
        <p:sp>
          <p:nvSpPr>
            <p:cNvPr id="6" name="Rectangle 5">
              <a:extLst>
                <a:ext uri="{FF2B5EF4-FFF2-40B4-BE49-F238E27FC236}">
                  <a16:creationId xmlns:a16="http://schemas.microsoft.com/office/drawing/2014/main" id="{491A9D0B-FE28-9048-B13B-E76F407CA744}"/>
                </a:ext>
              </a:extLst>
            </p:cNvPr>
            <p:cNvSpPr/>
            <p:nvPr/>
          </p:nvSpPr>
          <p:spPr>
            <a:xfrm>
              <a:off x="9787128" y="-920"/>
              <a:ext cx="2404872" cy="685984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sz="1067" b="0" i="0" u="none" strike="noStrike" cap="none" spc="0" normalizeH="0" baseline="0" noProof="0">
                <a:ln>
                  <a:noFill/>
                </a:ln>
                <a:solidFill>
                  <a:srgbClr val="FFFFFF"/>
                </a:solidFill>
                <a:effectLst/>
                <a:uLnTx/>
                <a:uFillTx/>
                <a:latin typeface="Microsoft Sans Serif"/>
              </a:endParaRPr>
            </a:p>
          </p:txBody>
        </p:sp>
        <p:sp>
          <p:nvSpPr>
            <p:cNvPr id="22" name="Rectangle: Single Corner Rounded 6">
              <a:extLst>
                <a:ext uri="{FF2B5EF4-FFF2-40B4-BE49-F238E27FC236}">
                  <a16:creationId xmlns:a16="http://schemas.microsoft.com/office/drawing/2014/main" id="{D1973D7C-0652-4165-88A1-4FB9828F5615}"/>
                </a:ext>
              </a:extLst>
            </p:cNvPr>
            <p:cNvSpPr/>
            <p:nvPr userDrawn="1"/>
          </p:nvSpPr>
          <p:spPr bwMode="gray">
            <a:xfrm flipV="1">
              <a:off x="8011668" y="0"/>
              <a:ext cx="493776" cy="6858003"/>
            </a:xfrm>
            <a:prstGeom prst="round1Rect">
              <a:avLst>
                <a:gd name="adj" fmla="val 0"/>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23" name="Rectangle: Single Corner Rounded 6">
              <a:extLst>
                <a:ext uri="{FF2B5EF4-FFF2-40B4-BE49-F238E27FC236}">
                  <a16:creationId xmlns:a16="http://schemas.microsoft.com/office/drawing/2014/main" id="{59E261A4-BD2B-47CA-A4EB-774113F2B7FE}"/>
                </a:ext>
              </a:extLst>
            </p:cNvPr>
            <p:cNvSpPr/>
            <p:nvPr userDrawn="1"/>
          </p:nvSpPr>
          <p:spPr bwMode="gray">
            <a:xfrm rot="10800000" flipH="1" flipV="1">
              <a:off x="9293353" y="1"/>
              <a:ext cx="493775" cy="6857530"/>
            </a:xfrm>
            <a:prstGeom prst="round1Rect">
              <a:avLst>
                <a:gd name="adj" fmla="val 0"/>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11" name="Freeform 5">
            <a:extLst>
              <a:ext uri="{FF2B5EF4-FFF2-40B4-BE49-F238E27FC236}">
                <a16:creationId xmlns:a16="http://schemas.microsoft.com/office/drawing/2014/main" id="{E0A1C191-D6B1-443E-80C5-308BFEE70BCD}"/>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2" name="Title 2">
            <a:extLst>
              <a:ext uri="{FF2B5EF4-FFF2-40B4-BE49-F238E27FC236}">
                <a16:creationId xmlns:a16="http://schemas.microsoft.com/office/drawing/2014/main" id="{31691490-7DFB-4251-8E05-5909F3498C2C}"/>
              </a:ext>
            </a:extLst>
          </p:cNvPr>
          <p:cNvSpPr>
            <a:spLocks noGrp="1"/>
          </p:cNvSpPr>
          <p:nvPr>
            <p:ph type="title"/>
          </p:nvPr>
        </p:nvSpPr>
        <p:spPr>
          <a:xfrm>
            <a:off x="475488" y="818952"/>
            <a:ext cx="6446012" cy="1110432"/>
          </a:xfrm>
        </p:spPr>
        <p:txBody>
          <a:bodyPr wrap="square">
            <a:spAutoFit/>
          </a:bodyPr>
          <a:lstStyle>
            <a:lvl1pPr>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2846925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Agenda 2 Light Blue">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71B3CBAA-80EF-5E47-BC6B-9DE61D18790F}"/>
              </a:ext>
            </a:extLst>
          </p:cNvPr>
          <p:cNvSpPr>
            <a:spLocks noGrp="1"/>
          </p:cNvSpPr>
          <p:nvPr userDrawn="1">
            <p:ph sz="quarter" idx="10"/>
          </p:nvPr>
        </p:nvSpPr>
        <p:spPr>
          <a:xfrm>
            <a:off x="3721607" y="2368296"/>
            <a:ext cx="6051401" cy="4187952"/>
          </a:xfrm>
          <a:prstGeom prst="rect">
            <a:avLst/>
          </a:prstGeom>
        </p:spPr>
        <p:txBody>
          <a:bodyPr/>
          <a:lstStyle>
            <a:lvl1pPr marL="173736" indent="-173736">
              <a:lnSpc>
                <a:spcPct val="107000"/>
              </a:lnSpc>
              <a:spcBef>
                <a:spcPts val="0"/>
              </a:spcBef>
              <a:spcAft>
                <a:spcPts val="1800"/>
              </a:spcAft>
              <a:buClr>
                <a:schemeClr val="accent2"/>
              </a:buClr>
              <a:buFont typeface="Arial" panose="020B0604020202020204" pitchFamily="34" charset="0"/>
              <a:buChar char="•"/>
              <a:defRPr sz="1800">
                <a:solidFill>
                  <a:schemeClr val="tx1"/>
                </a:solidFill>
              </a:defRPr>
            </a:lvl1pPr>
            <a:lvl2pPr marL="173736" indent="-173736">
              <a:lnSpc>
                <a:spcPct val="107000"/>
              </a:lnSpc>
              <a:spcBef>
                <a:spcPts val="0"/>
              </a:spcBef>
              <a:spcAft>
                <a:spcPts val="1800"/>
              </a:spcAft>
              <a:buClr>
                <a:schemeClr val="accent2"/>
              </a:buClr>
              <a:buFont typeface="Arial" panose="020B0604020202020204" pitchFamily="34" charset="0"/>
              <a:buChar char="•"/>
              <a:defRPr sz="1800">
                <a:solidFill>
                  <a:schemeClr val="tx1"/>
                </a:solidFill>
              </a:defRPr>
            </a:lvl2pPr>
            <a:lvl3pPr marL="173736" indent="-173736">
              <a:lnSpc>
                <a:spcPct val="107000"/>
              </a:lnSpc>
              <a:spcBef>
                <a:spcPts val="0"/>
              </a:spcBef>
              <a:spcAft>
                <a:spcPts val="1800"/>
              </a:spcAft>
              <a:buClr>
                <a:schemeClr val="accent2"/>
              </a:buClr>
              <a:buFont typeface="Arial" panose="020B0604020202020204" pitchFamily="34" charset="0"/>
              <a:buChar char="•"/>
              <a:defRPr sz="1800">
                <a:solidFill>
                  <a:schemeClr val="tx1"/>
                </a:solidFill>
              </a:defRPr>
            </a:lvl3pPr>
            <a:lvl4pPr marL="173736" indent="-173736">
              <a:lnSpc>
                <a:spcPct val="107000"/>
              </a:lnSpc>
              <a:spcBef>
                <a:spcPts val="0"/>
              </a:spcBef>
              <a:spcAft>
                <a:spcPts val="1800"/>
              </a:spcAft>
              <a:buClr>
                <a:schemeClr val="accent2"/>
              </a:buClr>
              <a:buFont typeface="Arial" panose="020B0604020202020204" pitchFamily="34" charset="0"/>
              <a:buChar char="•"/>
              <a:defRPr sz="1800">
                <a:solidFill>
                  <a:schemeClr val="tx1"/>
                </a:solidFill>
              </a:defRPr>
            </a:lvl4pPr>
            <a:lvl5pPr marL="173736" indent="-173736">
              <a:lnSpc>
                <a:spcPct val="107000"/>
              </a:lnSpc>
              <a:spcBef>
                <a:spcPts val="0"/>
              </a:spcBef>
              <a:spcAft>
                <a:spcPts val="1800"/>
              </a:spcAft>
              <a:buClr>
                <a:schemeClr val="accent2"/>
              </a:buClr>
              <a:buFont typeface="Arial" panose="020B0604020202020204" pitchFamily="34" charset="0"/>
              <a:buChar cha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6" name="Straight Connector 15">
            <a:extLst>
              <a:ext uri="{FF2B5EF4-FFF2-40B4-BE49-F238E27FC236}">
                <a16:creationId xmlns:a16="http://schemas.microsoft.com/office/drawing/2014/main" id="{61DED592-645B-4F8C-8D0E-7555AF78647A}"/>
              </a:ext>
            </a:extLst>
          </p:cNvPr>
          <p:cNvCxnSpPr>
            <a:cxnSpLocks/>
          </p:cNvCxnSpPr>
          <p:nvPr userDrawn="1"/>
        </p:nvCxnSpPr>
        <p:spPr>
          <a:xfrm>
            <a:off x="3721607" y="2171019"/>
            <a:ext cx="6051402" cy="0"/>
          </a:xfrm>
          <a:prstGeom prst="line">
            <a:avLst/>
          </a:prstGeom>
          <a:ln w="12700" cap="rnd">
            <a:solidFill>
              <a:schemeClr val="accent6">
                <a:lumMod val="60000"/>
                <a:lumOff val="40000"/>
              </a:schemeClr>
            </a:solidFill>
            <a:round/>
            <a:headEnd w="lg" len="lg"/>
            <a:tailEnd type="none"/>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2FEBB2B0-2FE9-4547-B236-AFFD265B9D1B}"/>
              </a:ext>
            </a:extLst>
          </p:cNvPr>
          <p:cNvGrpSpPr/>
          <p:nvPr userDrawn="1"/>
        </p:nvGrpSpPr>
        <p:grpSpPr>
          <a:xfrm>
            <a:off x="1" y="-920"/>
            <a:ext cx="3114500" cy="6859841"/>
            <a:chOff x="1" y="-920"/>
            <a:chExt cx="3114500" cy="6859841"/>
          </a:xfrm>
        </p:grpSpPr>
        <p:sp>
          <p:nvSpPr>
            <p:cNvPr id="5" name="Rectangle 4">
              <a:extLst>
                <a:ext uri="{FF2B5EF4-FFF2-40B4-BE49-F238E27FC236}">
                  <a16:creationId xmlns:a16="http://schemas.microsoft.com/office/drawing/2014/main" id="{E260F5EA-2531-104C-BDA5-6976E59EAEBC}"/>
                </a:ext>
              </a:extLst>
            </p:cNvPr>
            <p:cNvSpPr/>
            <p:nvPr/>
          </p:nvSpPr>
          <p:spPr>
            <a:xfrm>
              <a:off x="1805663" y="471"/>
              <a:ext cx="1308838" cy="685752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Microsoft Sans Serif"/>
                <a:ea typeface="+mn-ea"/>
                <a:cs typeface="+mn-cs"/>
              </a:endParaRPr>
            </a:p>
          </p:txBody>
        </p:sp>
        <p:sp>
          <p:nvSpPr>
            <p:cNvPr id="4" name="Rectangle 3">
              <a:extLst>
                <a:ext uri="{FF2B5EF4-FFF2-40B4-BE49-F238E27FC236}">
                  <a16:creationId xmlns:a16="http://schemas.microsoft.com/office/drawing/2014/main" id="{7B1049BD-3954-CA4D-8094-F10C1A4300C1}"/>
                </a:ext>
              </a:extLst>
            </p:cNvPr>
            <p:cNvSpPr/>
            <p:nvPr userDrawn="1"/>
          </p:nvSpPr>
          <p:spPr>
            <a:xfrm>
              <a:off x="1" y="-920"/>
              <a:ext cx="1805661" cy="68598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Microsoft Sans Serif"/>
                <a:ea typeface="+mn-ea"/>
                <a:cs typeface="+mn-cs"/>
              </a:endParaRPr>
            </a:p>
          </p:txBody>
        </p:sp>
        <p:sp>
          <p:nvSpPr>
            <p:cNvPr id="13" name="Rectangle: Single Corner Rounded 6">
              <a:extLst>
                <a:ext uri="{FF2B5EF4-FFF2-40B4-BE49-F238E27FC236}">
                  <a16:creationId xmlns:a16="http://schemas.microsoft.com/office/drawing/2014/main" id="{054816C9-AC82-418D-A618-510763EF4E47}"/>
                </a:ext>
              </a:extLst>
            </p:cNvPr>
            <p:cNvSpPr/>
            <p:nvPr userDrawn="1"/>
          </p:nvSpPr>
          <p:spPr bwMode="gray">
            <a:xfrm flipV="1">
              <a:off x="1311886" y="918"/>
              <a:ext cx="493776" cy="6858003"/>
            </a:xfrm>
            <a:prstGeom prst="round1Rect">
              <a:avLst>
                <a:gd name="adj" fmla="val 0"/>
              </a:avLst>
            </a:prstGeom>
            <a:gradFill flip="none" rotWithShape="1">
              <a:gsLst>
                <a:gs pos="75000">
                  <a:srgbClr val="6383DE"/>
                </a:gs>
                <a:gs pos="100000">
                  <a:srgbClr val="3F59AD">
                    <a:lumMod val="90000"/>
                    <a:lumOff val="10000"/>
                  </a:srgbClr>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4" name="Rectangle: Single Corner Rounded 6">
              <a:extLst>
                <a:ext uri="{FF2B5EF4-FFF2-40B4-BE49-F238E27FC236}">
                  <a16:creationId xmlns:a16="http://schemas.microsoft.com/office/drawing/2014/main" id="{4CCFDB0A-8A2B-4779-A51E-2B0AD18672E0}"/>
                </a:ext>
              </a:extLst>
            </p:cNvPr>
            <p:cNvSpPr/>
            <p:nvPr userDrawn="1"/>
          </p:nvSpPr>
          <p:spPr bwMode="gray">
            <a:xfrm rot="10800000" flipH="1" flipV="1">
              <a:off x="2620725" y="470"/>
              <a:ext cx="493775" cy="6857530"/>
            </a:xfrm>
            <a:prstGeom prst="round1Rect">
              <a:avLst>
                <a:gd name="adj" fmla="val 0"/>
              </a:avLst>
            </a:prstGeom>
            <a:gradFill flip="none" rotWithShape="1">
              <a:gsLst>
                <a:gs pos="100000">
                  <a:schemeClr val="accent1">
                    <a:lumMod val="75000"/>
                    <a:alpha val="50000"/>
                  </a:schemeClr>
                </a:gs>
                <a:gs pos="0">
                  <a:srgbClr val="B0C6FF">
                    <a:alpha val="0"/>
                  </a:srgb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grpSp>
      <p:sp>
        <p:nvSpPr>
          <p:cNvPr id="18" name="Title 2">
            <a:extLst>
              <a:ext uri="{FF2B5EF4-FFF2-40B4-BE49-F238E27FC236}">
                <a16:creationId xmlns:a16="http://schemas.microsoft.com/office/drawing/2014/main" id="{B301E4DD-7EE3-47B4-881B-9E5B641D6B68}"/>
              </a:ext>
            </a:extLst>
          </p:cNvPr>
          <p:cNvSpPr>
            <a:spLocks noGrp="1"/>
          </p:cNvSpPr>
          <p:nvPr>
            <p:ph type="title"/>
          </p:nvPr>
        </p:nvSpPr>
        <p:spPr>
          <a:xfrm>
            <a:off x="3694176" y="818952"/>
            <a:ext cx="6078832" cy="1110432"/>
          </a:xfrm>
        </p:spPr>
        <p:txBody>
          <a:bodyPr wrap="square">
            <a:spAutoFit/>
          </a:bodyPr>
          <a:lstStyle>
            <a:lvl1pPr>
              <a:defRPr sz="4400"/>
            </a:lvl1pPr>
          </a:lstStyle>
          <a:p>
            <a:r>
              <a:rPr lang="en-US"/>
              <a:t>Click to edit Master title style</a:t>
            </a:r>
          </a:p>
        </p:txBody>
      </p:sp>
    </p:spTree>
    <p:extLst>
      <p:ext uri="{BB962C8B-B14F-4D97-AF65-F5344CB8AC3E}">
        <p14:creationId xmlns:p14="http://schemas.microsoft.com/office/powerpoint/2010/main" val="2434543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Agenda 2 Teal">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71B3CBAA-80EF-5E47-BC6B-9DE61D18790F}"/>
              </a:ext>
            </a:extLst>
          </p:cNvPr>
          <p:cNvSpPr>
            <a:spLocks noGrp="1"/>
          </p:cNvSpPr>
          <p:nvPr userDrawn="1">
            <p:ph sz="quarter" idx="10"/>
          </p:nvPr>
        </p:nvSpPr>
        <p:spPr>
          <a:xfrm>
            <a:off x="3721607" y="2368296"/>
            <a:ext cx="6051401" cy="4187952"/>
          </a:xfrm>
          <a:prstGeom prst="rect">
            <a:avLst/>
          </a:prstGeom>
        </p:spPr>
        <p:txBody>
          <a:bodyPr/>
          <a:lstStyle>
            <a:lvl1pPr marL="173736" indent="-173736">
              <a:lnSpc>
                <a:spcPct val="107000"/>
              </a:lnSpc>
              <a:spcBef>
                <a:spcPts val="0"/>
              </a:spcBef>
              <a:spcAft>
                <a:spcPts val="1800"/>
              </a:spcAft>
              <a:buClr>
                <a:schemeClr val="accent4"/>
              </a:buClr>
              <a:buFont typeface="Arial" panose="020B0604020202020204" pitchFamily="34" charset="0"/>
              <a:buChar char="•"/>
              <a:defRPr sz="1800">
                <a:solidFill>
                  <a:schemeClr val="tx1"/>
                </a:solidFill>
              </a:defRPr>
            </a:lvl1pPr>
            <a:lvl2pPr marL="173736" indent="-173736">
              <a:lnSpc>
                <a:spcPct val="107000"/>
              </a:lnSpc>
              <a:spcBef>
                <a:spcPts val="0"/>
              </a:spcBef>
              <a:spcAft>
                <a:spcPts val="1800"/>
              </a:spcAft>
              <a:buClr>
                <a:schemeClr val="accent4"/>
              </a:buClr>
              <a:buFont typeface="Arial" panose="020B0604020202020204" pitchFamily="34" charset="0"/>
              <a:buChar char="•"/>
              <a:defRPr sz="1800">
                <a:solidFill>
                  <a:schemeClr val="tx1"/>
                </a:solidFill>
              </a:defRPr>
            </a:lvl2pPr>
            <a:lvl3pPr marL="173736" indent="-173736">
              <a:lnSpc>
                <a:spcPct val="107000"/>
              </a:lnSpc>
              <a:spcBef>
                <a:spcPts val="0"/>
              </a:spcBef>
              <a:spcAft>
                <a:spcPts val="1800"/>
              </a:spcAft>
              <a:buClr>
                <a:schemeClr val="accent4"/>
              </a:buClr>
              <a:buFont typeface="Arial" panose="020B0604020202020204" pitchFamily="34" charset="0"/>
              <a:buChar char="•"/>
              <a:defRPr sz="1800">
                <a:solidFill>
                  <a:schemeClr val="tx1"/>
                </a:solidFill>
              </a:defRPr>
            </a:lvl3pPr>
            <a:lvl4pPr marL="173736" indent="-173736">
              <a:lnSpc>
                <a:spcPct val="107000"/>
              </a:lnSpc>
              <a:spcBef>
                <a:spcPts val="0"/>
              </a:spcBef>
              <a:spcAft>
                <a:spcPts val="1800"/>
              </a:spcAft>
              <a:buClr>
                <a:schemeClr val="accent4"/>
              </a:buClr>
              <a:buFont typeface="Arial" panose="020B0604020202020204" pitchFamily="34" charset="0"/>
              <a:buChar char="•"/>
              <a:defRPr sz="1800">
                <a:solidFill>
                  <a:schemeClr val="tx1"/>
                </a:solidFill>
              </a:defRPr>
            </a:lvl4pPr>
            <a:lvl5pPr marL="173736" indent="-173736">
              <a:lnSpc>
                <a:spcPct val="107000"/>
              </a:lnSpc>
              <a:spcBef>
                <a:spcPts val="0"/>
              </a:spcBef>
              <a:spcAft>
                <a:spcPts val="1800"/>
              </a:spcAft>
              <a:buClr>
                <a:schemeClr val="accent4"/>
              </a:buClr>
              <a:buFont typeface="Arial" panose="020B0604020202020204" pitchFamily="34" charset="0"/>
              <a:buChar cha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6" name="Straight Connector 15">
            <a:extLst>
              <a:ext uri="{FF2B5EF4-FFF2-40B4-BE49-F238E27FC236}">
                <a16:creationId xmlns:a16="http://schemas.microsoft.com/office/drawing/2014/main" id="{61DED592-645B-4F8C-8D0E-7555AF78647A}"/>
              </a:ext>
            </a:extLst>
          </p:cNvPr>
          <p:cNvCxnSpPr>
            <a:cxnSpLocks/>
          </p:cNvCxnSpPr>
          <p:nvPr userDrawn="1"/>
        </p:nvCxnSpPr>
        <p:spPr>
          <a:xfrm>
            <a:off x="3721607" y="2171019"/>
            <a:ext cx="6051402" cy="0"/>
          </a:xfrm>
          <a:prstGeom prst="line">
            <a:avLst/>
          </a:prstGeom>
          <a:ln w="12700" cap="rnd">
            <a:solidFill>
              <a:schemeClr val="accent6">
                <a:lumMod val="60000"/>
                <a:lumOff val="40000"/>
              </a:schemeClr>
            </a:solidFill>
            <a:round/>
            <a:headEnd w="lg" len="lg"/>
            <a:tailEnd type="none"/>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459F1BC3-A25A-4F2F-AE6A-66E3CDF9CA87}"/>
              </a:ext>
            </a:extLst>
          </p:cNvPr>
          <p:cNvGrpSpPr/>
          <p:nvPr userDrawn="1"/>
        </p:nvGrpSpPr>
        <p:grpSpPr>
          <a:xfrm>
            <a:off x="1" y="-920"/>
            <a:ext cx="3114500" cy="6859841"/>
            <a:chOff x="1" y="-920"/>
            <a:chExt cx="3114500" cy="6859841"/>
          </a:xfrm>
        </p:grpSpPr>
        <p:sp>
          <p:nvSpPr>
            <p:cNvPr id="18" name="Rectangle 17">
              <a:extLst>
                <a:ext uri="{FF2B5EF4-FFF2-40B4-BE49-F238E27FC236}">
                  <a16:creationId xmlns:a16="http://schemas.microsoft.com/office/drawing/2014/main" id="{B8BB2C26-9627-4325-A099-547E93EEF246}"/>
                </a:ext>
              </a:extLst>
            </p:cNvPr>
            <p:cNvSpPr/>
            <p:nvPr/>
          </p:nvSpPr>
          <p:spPr>
            <a:xfrm>
              <a:off x="1805663" y="471"/>
              <a:ext cx="1308838" cy="68575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sz="1067" b="0" i="0" u="none" strike="noStrike" cap="none" spc="0" normalizeH="0" baseline="0" noProof="0">
                <a:ln>
                  <a:noFill/>
                </a:ln>
                <a:solidFill>
                  <a:srgbClr val="FFFFFF"/>
                </a:solidFill>
                <a:effectLst/>
                <a:uLnTx/>
                <a:uFillTx/>
                <a:latin typeface="Microsoft Sans Serif"/>
              </a:endParaRPr>
            </a:p>
          </p:txBody>
        </p:sp>
        <p:sp>
          <p:nvSpPr>
            <p:cNvPr id="20" name="Rectangle 19">
              <a:extLst>
                <a:ext uri="{FF2B5EF4-FFF2-40B4-BE49-F238E27FC236}">
                  <a16:creationId xmlns:a16="http://schemas.microsoft.com/office/drawing/2014/main" id="{7F4BE5D2-332D-407F-8716-B028E9A35910}"/>
                </a:ext>
              </a:extLst>
            </p:cNvPr>
            <p:cNvSpPr/>
            <p:nvPr userDrawn="1"/>
          </p:nvSpPr>
          <p:spPr>
            <a:xfrm>
              <a:off x="1" y="-920"/>
              <a:ext cx="1805661" cy="68598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sz="1067" b="0" i="0" u="none" strike="noStrike" cap="none" spc="0" normalizeH="0" baseline="0" noProof="0">
                <a:ln>
                  <a:noFill/>
                </a:ln>
                <a:solidFill>
                  <a:srgbClr val="FFFFFF"/>
                </a:solidFill>
                <a:effectLst/>
                <a:uLnTx/>
                <a:uFillTx/>
                <a:latin typeface="Microsoft Sans Serif"/>
              </a:endParaRPr>
            </a:p>
          </p:txBody>
        </p:sp>
        <p:sp>
          <p:nvSpPr>
            <p:cNvPr id="21" name="Rectangle: Single Corner Rounded 6">
              <a:extLst>
                <a:ext uri="{FF2B5EF4-FFF2-40B4-BE49-F238E27FC236}">
                  <a16:creationId xmlns:a16="http://schemas.microsoft.com/office/drawing/2014/main" id="{A47A36E7-7621-4007-95B2-6753845C113F}"/>
                </a:ext>
              </a:extLst>
            </p:cNvPr>
            <p:cNvSpPr/>
            <p:nvPr userDrawn="1"/>
          </p:nvSpPr>
          <p:spPr bwMode="gray">
            <a:xfrm flipV="1">
              <a:off x="1311886" y="918"/>
              <a:ext cx="493776" cy="6858003"/>
            </a:xfrm>
            <a:prstGeom prst="round1Rect">
              <a:avLst>
                <a:gd name="adj" fmla="val 0"/>
              </a:avLst>
            </a:prstGeom>
            <a:gradFill flip="none" rotWithShape="1">
              <a:gsLst>
                <a:gs pos="0">
                  <a:schemeClr val="accent3"/>
                </a:gs>
                <a:gs pos="100000">
                  <a:schemeClr val="accent3">
                    <a:lumMod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22" name="Rectangle: Single Corner Rounded 6">
              <a:extLst>
                <a:ext uri="{FF2B5EF4-FFF2-40B4-BE49-F238E27FC236}">
                  <a16:creationId xmlns:a16="http://schemas.microsoft.com/office/drawing/2014/main" id="{210E8B6E-2DF4-426B-95F7-731B5512AB91}"/>
                </a:ext>
              </a:extLst>
            </p:cNvPr>
            <p:cNvSpPr/>
            <p:nvPr userDrawn="1"/>
          </p:nvSpPr>
          <p:spPr bwMode="gray">
            <a:xfrm rot="10800000" flipH="1" flipV="1">
              <a:off x="2620725" y="470"/>
              <a:ext cx="493775" cy="6857530"/>
            </a:xfrm>
            <a:prstGeom prst="round1Rect">
              <a:avLst>
                <a:gd name="adj" fmla="val 0"/>
              </a:avLst>
            </a:prstGeom>
            <a:gradFill flip="none" rotWithShape="1">
              <a:gsLst>
                <a:gs pos="100000">
                  <a:schemeClr val="accent3">
                    <a:lumMod val="50000"/>
                    <a:alpha val="65000"/>
                  </a:schemeClr>
                </a:gs>
                <a:gs pos="0">
                  <a:schemeClr val="accent3">
                    <a:lumMod val="60000"/>
                    <a:lumOff val="40000"/>
                    <a:alpha val="0"/>
                  </a:schemeClr>
                </a:gs>
                <a:gs pos="60000">
                  <a:schemeClr val="accent3">
                    <a:lumMod val="50000"/>
                    <a:alpha val="28000"/>
                  </a:scheme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grpSp>
      <p:sp>
        <p:nvSpPr>
          <p:cNvPr id="11" name="Title 2">
            <a:extLst>
              <a:ext uri="{FF2B5EF4-FFF2-40B4-BE49-F238E27FC236}">
                <a16:creationId xmlns:a16="http://schemas.microsoft.com/office/drawing/2014/main" id="{5414775D-E921-40D5-BD78-EE64D6236896}"/>
              </a:ext>
            </a:extLst>
          </p:cNvPr>
          <p:cNvSpPr>
            <a:spLocks noGrp="1"/>
          </p:cNvSpPr>
          <p:nvPr>
            <p:ph type="title"/>
          </p:nvPr>
        </p:nvSpPr>
        <p:spPr>
          <a:xfrm>
            <a:off x="3694176" y="818952"/>
            <a:ext cx="6078832" cy="1110432"/>
          </a:xfrm>
        </p:spPr>
        <p:txBody>
          <a:bodyPr wrap="square">
            <a:spAutoFit/>
          </a:bodyPr>
          <a:lstStyle>
            <a:lvl1pPr>
              <a:defRPr sz="4400"/>
            </a:lvl1pPr>
          </a:lstStyle>
          <a:p>
            <a:r>
              <a:rPr lang="en-US"/>
              <a:t>Click to edit Master title style</a:t>
            </a:r>
          </a:p>
        </p:txBody>
      </p:sp>
    </p:spTree>
    <p:extLst>
      <p:ext uri="{BB962C8B-B14F-4D97-AF65-F5344CB8AC3E}">
        <p14:creationId xmlns:p14="http://schemas.microsoft.com/office/powerpoint/2010/main" val="2505137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Agenda 2 Nickel">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71B3CBAA-80EF-5E47-BC6B-9DE61D18790F}"/>
              </a:ext>
            </a:extLst>
          </p:cNvPr>
          <p:cNvSpPr>
            <a:spLocks noGrp="1"/>
          </p:cNvSpPr>
          <p:nvPr userDrawn="1">
            <p:ph sz="quarter" idx="10"/>
          </p:nvPr>
        </p:nvSpPr>
        <p:spPr>
          <a:xfrm>
            <a:off x="3721607" y="2368296"/>
            <a:ext cx="6051401" cy="4187952"/>
          </a:xfrm>
          <a:prstGeom prst="rect">
            <a:avLst/>
          </a:prstGeom>
        </p:spPr>
        <p:txBody>
          <a:bodyPr/>
          <a:lstStyle>
            <a:lvl1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1pPr>
            <a:lvl2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2pPr>
            <a:lvl3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3pPr>
            <a:lvl4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4pPr>
            <a:lvl5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6" name="Straight Connector 15">
            <a:extLst>
              <a:ext uri="{FF2B5EF4-FFF2-40B4-BE49-F238E27FC236}">
                <a16:creationId xmlns:a16="http://schemas.microsoft.com/office/drawing/2014/main" id="{61DED592-645B-4F8C-8D0E-7555AF78647A}"/>
              </a:ext>
            </a:extLst>
          </p:cNvPr>
          <p:cNvCxnSpPr>
            <a:cxnSpLocks/>
          </p:cNvCxnSpPr>
          <p:nvPr userDrawn="1"/>
        </p:nvCxnSpPr>
        <p:spPr>
          <a:xfrm>
            <a:off x="3721607" y="2171019"/>
            <a:ext cx="6051402" cy="0"/>
          </a:xfrm>
          <a:prstGeom prst="line">
            <a:avLst/>
          </a:prstGeom>
          <a:ln w="12700" cap="rnd">
            <a:solidFill>
              <a:schemeClr val="accent6">
                <a:lumMod val="60000"/>
                <a:lumOff val="40000"/>
              </a:schemeClr>
            </a:solidFill>
            <a:round/>
            <a:headEnd w="lg" len="lg"/>
            <a:tailEnd type="none"/>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459F1BC3-A25A-4F2F-AE6A-66E3CDF9CA87}"/>
              </a:ext>
            </a:extLst>
          </p:cNvPr>
          <p:cNvGrpSpPr/>
          <p:nvPr userDrawn="1"/>
        </p:nvGrpSpPr>
        <p:grpSpPr>
          <a:xfrm>
            <a:off x="1" y="-920"/>
            <a:ext cx="3114500" cy="6859841"/>
            <a:chOff x="1" y="-920"/>
            <a:chExt cx="3114500" cy="6859841"/>
          </a:xfrm>
        </p:grpSpPr>
        <p:sp>
          <p:nvSpPr>
            <p:cNvPr id="18" name="Rectangle 17">
              <a:extLst>
                <a:ext uri="{FF2B5EF4-FFF2-40B4-BE49-F238E27FC236}">
                  <a16:creationId xmlns:a16="http://schemas.microsoft.com/office/drawing/2014/main" id="{B8BB2C26-9627-4325-A099-547E93EEF246}"/>
                </a:ext>
              </a:extLst>
            </p:cNvPr>
            <p:cNvSpPr/>
            <p:nvPr/>
          </p:nvSpPr>
          <p:spPr>
            <a:xfrm>
              <a:off x="1805663" y="471"/>
              <a:ext cx="1308838" cy="6857529"/>
            </a:xfrm>
            <a:prstGeom prst="rect">
              <a:avLst/>
            </a:prstGeom>
            <a:solidFill>
              <a:srgbClr val="F2F5F8"/>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350" kern="0" noProof="0">
                <a:solidFill>
                  <a:prstClr val="white"/>
                </a:solidFill>
              </a:endParaRPr>
            </a:p>
          </p:txBody>
        </p:sp>
        <p:sp>
          <p:nvSpPr>
            <p:cNvPr id="20" name="Rectangle 19">
              <a:extLst>
                <a:ext uri="{FF2B5EF4-FFF2-40B4-BE49-F238E27FC236}">
                  <a16:creationId xmlns:a16="http://schemas.microsoft.com/office/drawing/2014/main" id="{7F4BE5D2-332D-407F-8716-B028E9A35910}"/>
                </a:ext>
              </a:extLst>
            </p:cNvPr>
            <p:cNvSpPr/>
            <p:nvPr userDrawn="1"/>
          </p:nvSpPr>
          <p:spPr>
            <a:xfrm>
              <a:off x="1" y="-920"/>
              <a:ext cx="1805661" cy="6859841"/>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sz="1067" b="0" i="0" u="none" strike="noStrike" cap="none" spc="0" normalizeH="0" baseline="0" noProof="0">
                <a:ln>
                  <a:noFill/>
                </a:ln>
                <a:solidFill>
                  <a:srgbClr val="FFFFFF"/>
                </a:solidFill>
                <a:effectLst/>
                <a:uLnTx/>
                <a:uFillTx/>
                <a:latin typeface="Microsoft Sans Serif"/>
              </a:endParaRPr>
            </a:p>
          </p:txBody>
        </p:sp>
        <p:sp>
          <p:nvSpPr>
            <p:cNvPr id="21" name="Rectangle: Single Corner Rounded 6">
              <a:extLst>
                <a:ext uri="{FF2B5EF4-FFF2-40B4-BE49-F238E27FC236}">
                  <a16:creationId xmlns:a16="http://schemas.microsoft.com/office/drawing/2014/main" id="{A47A36E7-7621-4007-95B2-6753845C113F}"/>
                </a:ext>
              </a:extLst>
            </p:cNvPr>
            <p:cNvSpPr/>
            <p:nvPr userDrawn="1"/>
          </p:nvSpPr>
          <p:spPr bwMode="gray">
            <a:xfrm flipV="1">
              <a:off x="1311886" y="918"/>
              <a:ext cx="493776" cy="6858003"/>
            </a:xfrm>
            <a:prstGeom prst="round1Rect">
              <a:avLst>
                <a:gd name="adj" fmla="val 0"/>
              </a:avLst>
            </a:prstGeom>
            <a:gradFill flip="none" rotWithShape="1">
              <a:gsLst>
                <a:gs pos="25000">
                  <a:schemeClr val="accent6">
                    <a:lumMod val="40000"/>
                    <a:lumOff val="60000"/>
                    <a:alpha val="0"/>
                  </a:schemeClr>
                </a:gs>
                <a:gs pos="100000">
                  <a:schemeClr val="accent6">
                    <a:lumMod val="50000"/>
                    <a:alpha val="39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22" name="Rectangle: Single Corner Rounded 6">
              <a:extLst>
                <a:ext uri="{FF2B5EF4-FFF2-40B4-BE49-F238E27FC236}">
                  <a16:creationId xmlns:a16="http://schemas.microsoft.com/office/drawing/2014/main" id="{210E8B6E-2DF4-426B-95F7-731B5512AB91}"/>
                </a:ext>
              </a:extLst>
            </p:cNvPr>
            <p:cNvSpPr/>
            <p:nvPr userDrawn="1"/>
          </p:nvSpPr>
          <p:spPr bwMode="gray">
            <a:xfrm rot="10800000" flipH="1" flipV="1">
              <a:off x="2620725" y="470"/>
              <a:ext cx="493775" cy="6857530"/>
            </a:xfrm>
            <a:prstGeom prst="round1Rect">
              <a:avLst>
                <a:gd name="adj" fmla="val 0"/>
              </a:avLst>
            </a:prstGeom>
            <a:gradFill flip="none" rotWithShape="1">
              <a:gsLst>
                <a:gs pos="17000">
                  <a:schemeClr val="accent6">
                    <a:lumMod val="20000"/>
                    <a:lumOff val="80000"/>
                    <a:alpha val="0"/>
                  </a:schemeClr>
                </a:gs>
                <a:gs pos="100000">
                  <a:schemeClr val="accent6">
                    <a:lumMod val="50000"/>
                    <a:alpha val="3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350" b="1">
                <a:solidFill>
                  <a:prstClr val="white"/>
                </a:solidFill>
              </a:endParaRPr>
            </a:p>
          </p:txBody>
        </p:sp>
      </p:grpSp>
      <p:sp>
        <p:nvSpPr>
          <p:cNvPr id="10" name="Title 2">
            <a:extLst>
              <a:ext uri="{FF2B5EF4-FFF2-40B4-BE49-F238E27FC236}">
                <a16:creationId xmlns:a16="http://schemas.microsoft.com/office/drawing/2014/main" id="{153726AC-6F2C-4544-B70D-67C1D4F0893B}"/>
              </a:ext>
            </a:extLst>
          </p:cNvPr>
          <p:cNvSpPr>
            <a:spLocks noGrp="1"/>
          </p:cNvSpPr>
          <p:nvPr>
            <p:ph type="title"/>
          </p:nvPr>
        </p:nvSpPr>
        <p:spPr>
          <a:xfrm>
            <a:off x="3694176" y="818952"/>
            <a:ext cx="6078832" cy="1110432"/>
          </a:xfrm>
        </p:spPr>
        <p:txBody>
          <a:bodyPr wrap="square">
            <a:spAutoFit/>
          </a:bodyPr>
          <a:lstStyle>
            <a:lvl1pPr>
              <a:defRPr sz="4400"/>
            </a:lvl1pPr>
          </a:lstStyle>
          <a:p>
            <a:r>
              <a:rPr lang="en-US"/>
              <a:t>Click to edit Master title style</a:t>
            </a:r>
          </a:p>
        </p:txBody>
      </p:sp>
    </p:spTree>
    <p:extLst>
      <p:ext uri="{BB962C8B-B14F-4D97-AF65-F5344CB8AC3E}">
        <p14:creationId xmlns:p14="http://schemas.microsoft.com/office/powerpoint/2010/main" val="2210839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Agenda 2 Gun Met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1049BD-3954-CA4D-8094-F10C1A4300C1}"/>
              </a:ext>
            </a:extLst>
          </p:cNvPr>
          <p:cNvSpPr/>
          <p:nvPr userDrawn="1"/>
        </p:nvSpPr>
        <p:spPr>
          <a:xfrm>
            <a:off x="2" y="-1841"/>
            <a:ext cx="1805660" cy="68598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Microsoft Sans Serif"/>
              <a:ea typeface="+mn-ea"/>
              <a:cs typeface="+mn-cs"/>
            </a:endParaRPr>
          </a:p>
        </p:txBody>
      </p:sp>
      <p:sp>
        <p:nvSpPr>
          <p:cNvPr id="5" name="Rectangle 4">
            <a:extLst>
              <a:ext uri="{FF2B5EF4-FFF2-40B4-BE49-F238E27FC236}">
                <a16:creationId xmlns:a16="http://schemas.microsoft.com/office/drawing/2014/main" id="{E260F5EA-2531-104C-BDA5-6976E59EAEBC}"/>
              </a:ext>
            </a:extLst>
          </p:cNvPr>
          <p:cNvSpPr/>
          <p:nvPr/>
        </p:nvSpPr>
        <p:spPr>
          <a:xfrm>
            <a:off x="1805662" y="-1"/>
            <a:ext cx="1308839" cy="685752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Microsoft Sans Serif"/>
              <a:ea typeface="+mn-ea"/>
              <a:cs typeface="+mn-cs"/>
            </a:endParaRPr>
          </a:p>
        </p:txBody>
      </p:sp>
      <p:sp>
        <p:nvSpPr>
          <p:cNvPr id="19" name="Content Placeholder 18">
            <a:extLst>
              <a:ext uri="{FF2B5EF4-FFF2-40B4-BE49-F238E27FC236}">
                <a16:creationId xmlns:a16="http://schemas.microsoft.com/office/drawing/2014/main" id="{71B3CBAA-80EF-5E47-BC6B-9DE61D18790F}"/>
              </a:ext>
            </a:extLst>
          </p:cNvPr>
          <p:cNvSpPr>
            <a:spLocks noGrp="1"/>
          </p:cNvSpPr>
          <p:nvPr userDrawn="1">
            <p:ph sz="quarter" idx="10"/>
          </p:nvPr>
        </p:nvSpPr>
        <p:spPr>
          <a:xfrm>
            <a:off x="3721607" y="2368296"/>
            <a:ext cx="6051401" cy="4187952"/>
          </a:xfrm>
          <a:prstGeom prst="rect">
            <a:avLst/>
          </a:prstGeom>
        </p:spPr>
        <p:txBody>
          <a:bodyPr/>
          <a:lstStyle>
            <a:lvl1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1pPr>
            <a:lvl2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2pPr>
            <a:lvl3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3pPr>
            <a:lvl4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4pPr>
            <a:lvl5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6" name="Straight Connector 15">
            <a:extLst>
              <a:ext uri="{FF2B5EF4-FFF2-40B4-BE49-F238E27FC236}">
                <a16:creationId xmlns:a16="http://schemas.microsoft.com/office/drawing/2014/main" id="{61DED592-645B-4F8C-8D0E-7555AF78647A}"/>
              </a:ext>
            </a:extLst>
          </p:cNvPr>
          <p:cNvCxnSpPr>
            <a:cxnSpLocks/>
          </p:cNvCxnSpPr>
          <p:nvPr userDrawn="1"/>
        </p:nvCxnSpPr>
        <p:spPr>
          <a:xfrm>
            <a:off x="3721607" y="2171019"/>
            <a:ext cx="6051402" cy="0"/>
          </a:xfrm>
          <a:prstGeom prst="line">
            <a:avLst/>
          </a:prstGeom>
          <a:ln w="12700" cap="rnd">
            <a:solidFill>
              <a:schemeClr val="accent6">
                <a:lumMod val="60000"/>
                <a:lumOff val="40000"/>
              </a:schemeClr>
            </a:solidFill>
            <a:round/>
            <a:headEnd w="lg" len="lg"/>
            <a:tailEnd type="none"/>
          </a:ln>
        </p:spPr>
        <p:style>
          <a:lnRef idx="1">
            <a:schemeClr val="accent1"/>
          </a:lnRef>
          <a:fillRef idx="0">
            <a:schemeClr val="accent1"/>
          </a:fillRef>
          <a:effectRef idx="0">
            <a:schemeClr val="accent1"/>
          </a:effectRef>
          <a:fontRef idx="minor">
            <a:schemeClr val="tx1"/>
          </a:fontRef>
        </p:style>
      </p:cxnSp>
      <p:sp>
        <p:nvSpPr>
          <p:cNvPr id="13" name="Rectangle: Single Corner Rounded 6">
            <a:extLst>
              <a:ext uri="{FF2B5EF4-FFF2-40B4-BE49-F238E27FC236}">
                <a16:creationId xmlns:a16="http://schemas.microsoft.com/office/drawing/2014/main" id="{054816C9-AC82-418D-A618-510763EF4E47}"/>
              </a:ext>
            </a:extLst>
          </p:cNvPr>
          <p:cNvSpPr/>
          <p:nvPr userDrawn="1"/>
        </p:nvSpPr>
        <p:spPr bwMode="gray">
          <a:xfrm flipV="1">
            <a:off x="1311886" y="0"/>
            <a:ext cx="493776" cy="6858003"/>
          </a:xfrm>
          <a:prstGeom prst="round1Rect">
            <a:avLst>
              <a:gd name="adj" fmla="val 0"/>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4" name="Rectangle: Single Corner Rounded 6">
            <a:extLst>
              <a:ext uri="{FF2B5EF4-FFF2-40B4-BE49-F238E27FC236}">
                <a16:creationId xmlns:a16="http://schemas.microsoft.com/office/drawing/2014/main" id="{4CCFDB0A-8A2B-4779-A51E-2B0AD18672E0}"/>
              </a:ext>
            </a:extLst>
          </p:cNvPr>
          <p:cNvSpPr/>
          <p:nvPr userDrawn="1"/>
        </p:nvSpPr>
        <p:spPr bwMode="gray">
          <a:xfrm rot="10800000" flipH="1" flipV="1">
            <a:off x="2620726" y="1"/>
            <a:ext cx="493775" cy="6857530"/>
          </a:xfrm>
          <a:prstGeom prst="round1Rect">
            <a:avLst>
              <a:gd name="adj" fmla="val 0"/>
            </a:avLst>
          </a:prstGeom>
          <a:gradFill flip="none" rotWithShape="1">
            <a:gsLst>
              <a:gs pos="100000">
                <a:schemeClr val="accent6">
                  <a:lumMod val="50000"/>
                  <a:alpha val="65000"/>
                </a:schemeClr>
              </a:gs>
              <a:gs pos="0">
                <a:schemeClr val="accent6">
                  <a:alpha val="0"/>
                </a:schemeClr>
              </a:gs>
              <a:gs pos="64000">
                <a:schemeClr val="accent6">
                  <a:lumMod val="50000"/>
                  <a:alpha val="35000"/>
                </a:scheme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sp>
        <p:nvSpPr>
          <p:cNvPr id="9" name="Title 2">
            <a:extLst>
              <a:ext uri="{FF2B5EF4-FFF2-40B4-BE49-F238E27FC236}">
                <a16:creationId xmlns:a16="http://schemas.microsoft.com/office/drawing/2014/main" id="{85A3181C-AC11-4602-8BC8-377440D828E4}"/>
              </a:ext>
            </a:extLst>
          </p:cNvPr>
          <p:cNvSpPr>
            <a:spLocks noGrp="1"/>
          </p:cNvSpPr>
          <p:nvPr>
            <p:ph type="title"/>
          </p:nvPr>
        </p:nvSpPr>
        <p:spPr>
          <a:xfrm>
            <a:off x="3694176" y="818952"/>
            <a:ext cx="6078832" cy="1110432"/>
          </a:xfrm>
        </p:spPr>
        <p:txBody>
          <a:bodyPr wrap="square">
            <a:spAutoFit/>
          </a:bodyPr>
          <a:lstStyle>
            <a:lvl1pPr>
              <a:defRPr sz="4400"/>
            </a:lvl1pPr>
          </a:lstStyle>
          <a:p>
            <a:r>
              <a:rPr lang="en-US"/>
              <a:t>Click to edit Master title style</a:t>
            </a:r>
          </a:p>
        </p:txBody>
      </p:sp>
    </p:spTree>
    <p:extLst>
      <p:ext uri="{BB962C8B-B14F-4D97-AF65-F5344CB8AC3E}">
        <p14:creationId xmlns:p14="http://schemas.microsoft.com/office/powerpoint/2010/main" val="363443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Agenda 2 Midnigh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1049BD-3954-CA4D-8094-F10C1A4300C1}"/>
              </a:ext>
            </a:extLst>
          </p:cNvPr>
          <p:cNvSpPr/>
          <p:nvPr userDrawn="1"/>
        </p:nvSpPr>
        <p:spPr>
          <a:xfrm>
            <a:off x="1" y="-1841"/>
            <a:ext cx="1805659" cy="68598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Microsoft Sans Serif"/>
              <a:ea typeface="+mn-ea"/>
              <a:cs typeface="+mn-cs"/>
            </a:endParaRPr>
          </a:p>
        </p:txBody>
      </p:sp>
      <p:sp>
        <p:nvSpPr>
          <p:cNvPr id="5" name="Rectangle 4">
            <a:extLst>
              <a:ext uri="{FF2B5EF4-FFF2-40B4-BE49-F238E27FC236}">
                <a16:creationId xmlns:a16="http://schemas.microsoft.com/office/drawing/2014/main" id="{E260F5EA-2531-104C-BDA5-6976E59EAEBC}"/>
              </a:ext>
            </a:extLst>
          </p:cNvPr>
          <p:cNvSpPr/>
          <p:nvPr/>
        </p:nvSpPr>
        <p:spPr>
          <a:xfrm>
            <a:off x="1805662" y="-1"/>
            <a:ext cx="1308839" cy="685752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Microsoft Sans Serif"/>
              <a:ea typeface="+mn-ea"/>
              <a:cs typeface="+mn-cs"/>
            </a:endParaRPr>
          </a:p>
        </p:txBody>
      </p:sp>
      <p:sp>
        <p:nvSpPr>
          <p:cNvPr id="19" name="Content Placeholder 18">
            <a:extLst>
              <a:ext uri="{FF2B5EF4-FFF2-40B4-BE49-F238E27FC236}">
                <a16:creationId xmlns:a16="http://schemas.microsoft.com/office/drawing/2014/main" id="{71B3CBAA-80EF-5E47-BC6B-9DE61D18790F}"/>
              </a:ext>
            </a:extLst>
          </p:cNvPr>
          <p:cNvSpPr>
            <a:spLocks noGrp="1"/>
          </p:cNvSpPr>
          <p:nvPr userDrawn="1">
            <p:ph sz="quarter" idx="10"/>
          </p:nvPr>
        </p:nvSpPr>
        <p:spPr>
          <a:xfrm>
            <a:off x="3721607" y="2368296"/>
            <a:ext cx="6051401" cy="4187952"/>
          </a:xfrm>
          <a:prstGeom prst="rect">
            <a:avLst/>
          </a:prstGeom>
        </p:spPr>
        <p:txBody>
          <a:bodyPr/>
          <a:lstStyle>
            <a:lvl1pPr marL="173736" indent="-173736">
              <a:lnSpc>
                <a:spcPct val="107000"/>
              </a:lnSpc>
              <a:spcBef>
                <a:spcPts val="0"/>
              </a:spcBef>
              <a:spcAft>
                <a:spcPts val="1800"/>
              </a:spcAft>
              <a:buClr>
                <a:schemeClr val="accent5"/>
              </a:buClr>
              <a:buFont typeface="Arial" panose="020B0604020202020204" pitchFamily="34" charset="0"/>
              <a:buChar char="•"/>
              <a:defRPr sz="1800">
                <a:solidFill>
                  <a:schemeClr val="tx1"/>
                </a:solidFill>
              </a:defRPr>
            </a:lvl1pPr>
            <a:lvl2pPr marL="173736" indent="-173736">
              <a:lnSpc>
                <a:spcPct val="107000"/>
              </a:lnSpc>
              <a:spcBef>
                <a:spcPts val="0"/>
              </a:spcBef>
              <a:spcAft>
                <a:spcPts val="1800"/>
              </a:spcAft>
              <a:buClr>
                <a:schemeClr val="accent5"/>
              </a:buClr>
              <a:buFont typeface="Arial" panose="020B0604020202020204" pitchFamily="34" charset="0"/>
              <a:buChar char="•"/>
              <a:defRPr sz="1800">
                <a:solidFill>
                  <a:schemeClr val="tx1"/>
                </a:solidFill>
              </a:defRPr>
            </a:lvl2pPr>
            <a:lvl3pPr marL="173736" indent="-173736">
              <a:lnSpc>
                <a:spcPct val="107000"/>
              </a:lnSpc>
              <a:spcBef>
                <a:spcPts val="0"/>
              </a:spcBef>
              <a:spcAft>
                <a:spcPts val="1800"/>
              </a:spcAft>
              <a:buClr>
                <a:schemeClr val="accent5"/>
              </a:buClr>
              <a:buFont typeface="Arial" panose="020B0604020202020204" pitchFamily="34" charset="0"/>
              <a:buChar char="•"/>
              <a:defRPr sz="1800">
                <a:solidFill>
                  <a:schemeClr val="tx1"/>
                </a:solidFill>
              </a:defRPr>
            </a:lvl3pPr>
            <a:lvl4pPr marL="173736" indent="-173736">
              <a:lnSpc>
                <a:spcPct val="107000"/>
              </a:lnSpc>
              <a:spcBef>
                <a:spcPts val="0"/>
              </a:spcBef>
              <a:spcAft>
                <a:spcPts val="1800"/>
              </a:spcAft>
              <a:buClr>
                <a:schemeClr val="accent5"/>
              </a:buClr>
              <a:buFont typeface="Arial" panose="020B0604020202020204" pitchFamily="34" charset="0"/>
              <a:buChar char="•"/>
              <a:defRPr sz="1800">
                <a:solidFill>
                  <a:schemeClr val="tx1"/>
                </a:solidFill>
              </a:defRPr>
            </a:lvl4pPr>
            <a:lvl5pPr marL="173736" indent="-173736">
              <a:lnSpc>
                <a:spcPct val="107000"/>
              </a:lnSpc>
              <a:spcBef>
                <a:spcPts val="0"/>
              </a:spcBef>
              <a:spcAft>
                <a:spcPts val="1800"/>
              </a:spcAft>
              <a:buClr>
                <a:schemeClr val="accent5"/>
              </a:buClr>
              <a:buFont typeface="Arial" panose="020B0604020202020204" pitchFamily="34" charset="0"/>
              <a:buChar cha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6" name="Straight Connector 15">
            <a:extLst>
              <a:ext uri="{FF2B5EF4-FFF2-40B4-BE49-F238E27FC236}">
                <a16:creationId xmlns:a16="http://schemas.microsoft.com/office/drawing/2014/main" id="{61DED592-645B-4F8C-8D0E-7555AF78647A}"/>
              </a:ext>
            </a:extLst>
          </p:cNvPr>
          <p:cNvCxnSpPr>
            <a:cxnSpLocks/>
          </p:cNvCxnSpPr>
          <p:nvPr userDrawn="1"/>
        </p:nvCxnSpPr>
        <p:spPr>
          <a:xfrm>
            <a:off x="3721607" y="2171019"/>
            <a:ext cx="6051402" cy="0"/>
          </a:xfrm>
          <a:prstGeom prst="line">
            <a:avLst/>
          </a:prstGeom>
          <a:ln w="12700" cap="rnd">
            <a:solidFill>
              <a:schemeClr val="accent6">
                <a:lumMod val="60000"/>
                <a:lumOff val="40000"/>
              </a:schemeClr>
            </a:solidFill>
            <a:round/>
            <a:headEnd w="lg" len="lg"/>
            <a:tailEnd type="none"/>
          </a:ln>
        </p:spPr>
        <p:style>
          <a:lnRef idx="1">
            <a:schemeClr val="accent1"/>
          </a:lnRef>
          <a:fillRef idx="0">
            <a:schemeClr val="accent1"/>
          </a:fillRef>
          <a:effectRef idx="0">
            <a:schemeClr val="accent1"/>
          </a:effectRef>
          <a:fontRef idx="minor">
            <a:schemeClr val="tx1"/>
          </a:fontRef>
        </p:style>
      </p:cxnSp>
      <p:sp>
        <p:nvSpPr>
          <p:cNvPr id="13" name="Rectangle: Single Corner Rounded 6">
            <a:extLst>
              <a:ext uri="{FF2B5EF4-FFF2-40B4-BE49-F238E27FC236}">
                <a16:creationId xmlns:a16="http://schemas.microsoft.com/office/drawing/2014/main" id="{054816C9-AC82-418D-A618-510763EF4E47}"/>
              </a:ext>
            </a:extLst>
          </p:cNvPr>
          <p:cNvSpPr/>
          <p:nvPr userDrawn="1"/>
        </p:nvSpPr>
        <p:spPr bwMode="gray">
          <a:xfrm flipV="1">
            <a:off x="1311886" y="0"/>
            <a:ext cx="493776" cy="6858003"/>
          </a:xfrm>
          <a:prstGeom prst="round1Rect">
            <a:avLst>
              <a:gd name="adj" fmla="val 0"/>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4" name="Rectangle: Single Corner Rounded 6">
            <a:extLst>
              <a:ext uri="{FF2B5EF4-FFF2-40B4-BE49-F238E27FC236}">
                <a16:creationId xmlns:a16="http://schemas.microsoft.com/office/drawing/2014/main" id="{4CCFDB0A-8A2B-4779-A51E-2B0AD18672E0}"/>
              </a:ext>
            </a:extLst>
          </p:cNvPr>
          <p:cNvSpPr/>
          <p:nvPr userDrawn="1"/>
        </p:nvSpPr>
        <p:spPr bwMode="gray">
          <a:xfrm rot="10800000" flipH="1" flipV="1">
            <a:off x="2620725" y="1"/>
            <a:ext cx="493775" cy="6857530"/>
          </a:xfrm>
          <a:prstGeom prst="round1Rect">
            <a:avLst>
              <a:gd name="adj" fmla="val 0"/>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9" name="Title 2">
            <a:extLst>
              <a:ext uri="{FF2B5EF4-FFF2-40B4-BE49-F238E27FC236}">
                <a16:creationId xmlns:a16="http://schemas.microsoft.com/office/drawing/2014/main" id="{EB3AF3F0-FA4F-4CF2-86F4-3037331A78E6}"/>
              </a:ext>
            </a:extLst>
          </p:cNvPr>
          <p:cNvSpPr>
            <a:spLocks noGrp="1"/>
          </p:cNvSpPr>
          <p:nvPr>
            <p:ph type="title"/>
          </p:nvPr>
        </p:nvSpPr>
        <p:spPr>
          <a:xfrm>
            <a:off x="3694176" y="818952"/>
            <a:ext cx="6078832" cy="1110432"/>
          </a:xfrm>
        </p:spPr>
        <p:txBody>
          <a:bodyPr wrap="square">
            <a:spAutoFit/>
          </a:bodyPr>
          <a:lstStyle>
            <a:lvl1pPr>
              <a:defRPr sz="4400"/>
            </a:lvl1pPr>
          </a:lstStyle>
          <a:p>
            <a:r>
              <a:rPr lang="en-US"/>
              <a:t>Click to edit Master title style</a:t>
            </a:r>
          </a:p>
        </p:txBody>
      </p:sp>
    </p:spTree>
    <p:extLst>
      <p:ext uri="{BB962C8B-B14F-4D97-AF65-F5344CB8AC3E}">
        <p14:creationId xmlns:p14="http://schemas.microsoft.com/office/powerpoint/2010/main" val="2837686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BBD75C9-39AE-48FF-827B-E1B635F8E6BE}"/>
              </a:ext>
            </a:extLst>
          </p:cNvPr>
          <p:cNvSpPr>
            <a:spLocks noGrp="1"/>
          </p:cNvSpPr>
          <p:nvPr>
            <p:ph type="ftr" sz="quarter" idx="3"/>
          </p:nvPr>
        </p:nvSpPr>
        <p:spPr>
          <a:xfrm>
            <a:off x="495299" y="6532895"/>
            <a:ext cx="10489691" cy="118174"/>
          </a:xfrm>
          <a:prstGeom prst="rect">
            <a:avLst/>
          </a:prstGeom>
        </p:spPr>
        <p:txBody>
          <a:bodyPr vert="horz" wrap="square" lIns="0" tIns="0" rIns="0" bIns="0" rtlCol="0" anchor="b">
            <a:spAutoFit/>
          </a:bodyPr>
          <a:lstStyle>
            <a:lvl1pPr marL="0" algn="l" defTabSz="685800" rtl="0" eaLnBrk="1" latinLnBrk="0" hangingPunct="1">
              <a:lnSpc>
                <a:spcPct val="96000"/>
              </a:lnSpc>
              <a:spcBef>
                <a:spcPts val="0"/>
              </a:spcBef>
              <a:buClr>
                <a:srgbClr val="3253DC"/>
              </a:buClr>
              <a:buFont typeface="Arial" panose="020B0604020202020204" pitchFamily="34" charset="0"/>
              <a:buNone/>
              <a:defRPr lang="en-US" sz="800" kern="1200" baseline="0" smtClean="0">
                <a:solidFill>
                  <a:schemeClr val="accent5">
                    <a:lumMod val="60000"/>
                    <a:lumOff val="40000"/>
                  </a:schemeClr>
                </a:solidFill>
                <a:latin typeface="+mn-lt"/>
                <a:ea typeface="+mn-ea"/>
                <a:cs typeface="+mn-cs"/>
              </a:defRPr>
            </a:lvl1pPr>
          </a:lstStyle>
          <a:p>
            <a:r>
              <a:rPr lang="en-US"/>
              <a:t>Source sample text</a:t>
            </a:r>
          </a:p>
        </p:txBody>
      </p:sp>
    </p:spTree>
    <p:extLst>
      <p:ext uri="{BB962C8B-B14F-4D97-AF65-F5344CB8AC3E}">
        <p14:creationId xmlns:p14="http://schemas.microsoft.com/office/powerpoint/2010/main" val="1272285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956AE47-124D-4375-A81B-30BAF658BA1F}"/>
              </a:ext>
            </a:extLst>
          </p:cNvPr>
          <p:cNvSpPr>
            <a:spLocks noGrp="1"/>
          </p:cNvSpPr>
          <p:nvPr>
            <p:ph type="ftr" sz="quarter" idx="10"/>
          </p:nvPr>
        </p:nvSpPr>
        <p:spPr/>
        <p:txBody>
          <a:bodyPr/>
          <a:lstStyle>
            <a:lvl1pPr marL="0" algn="l" defTabSz="685800" rtl="0" eaLnBrk="1" latinLnBrk="0" hangingPunct="1">
              <a:lnSpc>
                <a:spcPct val="96000"/>
              </a:lnSpc>
              <a:spcBef>
                <a:spcPts val="0"/>
              </a:spcBef>
              <a:buClr>
                <a:srgbClr val="3253DC"/>
              </a:buClr>
              <a:buFont typeface="Arial" panose="020B0604020202020204" pitchFamily="34" charset="0"/>
              <a:buNone/>
              <a:defRPr lang="en-US" sz="800" kern="1200" baseline="0" smtClean="0">
                <a:solidFill>
                  <a:schemeClr val="accent5">
                    <a:lumMod val="60000"/>
                    <a:lumOff val="40000"/>
                  </a:schemeClr>
                </a:solidFill>
                <a:latin typeface="+mn-lt"/>
                <a:ea typeface="+mn-ea"/>
                <a:cs typeface="+mn-cs"/>
              </a:defRPr>
            </a:lvl1pPr>
          </a:lstStyle>
          <a:p>
            <a:r>
              <a:rPr lang="en-US"/>
              <a:t>Source sample text</a:t>
            </a:r>
          </a:p>
        </p:txBody>
      </p:sp>
      <p:sp>
        <p:nvSpPr>
          <p:cNvPr id="4" name="Title 3">
            <a:extLst>
              <a:ext uri="{FF2B5EF4-FFF2-40B4-BE49-F238E27FC236}">
                <a16:creationId xmlns:a16="http://schemas.microsoft.com/office/drawing/2014/main" id="{1D6834C9-EEFA-4FBD-BC61-0A36E0C3E96D}"/>
              </a:ext>
            </a:extLst>
          </p:cNvPr>
          <p:cNvSpPr>
            <a:spLocks noGrp="1"/>
          </p:cNvSpPr>
          <p:nvPr>
            <p:ph type="title"/>
          </p:nvPr>
        </p:nvSpPr>
        <p:spPr/>
        <p:txBody>
          <a:bodyPr/>
          <a:lstStyle/>
          <a:p>
            <a:r>
              <a:rPr lang="en-US"/>
              <a:t>Click to edit Master title style</a:t>
            </a:r>
          </a:p>
        </p:txBody>
      </p:sp>
      <p:sp>
        <p:nvSpPr>
          <p:cNvPr id="6" name="Subtitle">
            <a:extLst>
              <a:ext uri="{FF2B5EF4-FFF2-40B4-BE49-F238E27FC236}">
                <a16:creationId xmlns:a16="http://schemas.microsoft.com/office/drawing/2014/main" id="{70A64B2B-7631-4F26-8A92-DDCFC848C520}"/>
              </a:ext>
            </a:extLst>
          </p:cNvPr>
          <p:cNvSpPr>
            <a:spLocks noGrp="1"/>
          </p:cNvSpPr>
          <p:nvPr>
            <p:ph type="subTitle" idx="1"/>
          </p:nvPr>
        </p:nvSpPr>
        <p:spPr>
          <a:xfrm>
            <a:off x="494189" y="1088135"/>
            <a:ext cx="11188223" cy="274320"/>
          </a:xfrm>
          <a:prstGeom prst="rect">
            <a:avLst/>
          </a:prstGeom>
        </p:spPr>
        <p:txBody>
          <a:bodyPr>
            <a:spAutoFit/>
          </a:bodyPr>
          <a:lstStyle>
            <a:lvl1pPr marL="0" indent="0" algn="l" defTabSz="914400" rtl="0" eaLnBrk="1" latinLnBrk="0" hangingPunct="1">
              <a:lnSpc>
                <a:spcPct val="96000"/>
              </a:lnSpc>
              <a:spcBef>
                <a:spcPts val="900"/>
              </a:spcBef>
              <a:buClr>
                <a:schemeClr val="accent1"/>
              </a:buClr>
              <a:buFont typeface="Arial" panose="020B0604020202020204" pitchFamily="34" charset="0"/>
              <a:buNone/>
              <a:defRPr lang="en-US" sz="1800" kern="1200" baseline="0" dirty="0">
                <a:solidFill>
                  <a:schemeClr val="tx1"/>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860124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Footer Placeholder 2">
            <a:extLst>
              <a:ext uri="{FF2B5EF4-FFF2-40B4-BE49-F238E27FC236}">
                <a16:creationId xmlns:a16="http://schemas.microsoft.com/office/drawing/2014/main" id="{F159A567-2827-4283-996F-D7A0CA0EF091}"/>
              </a:ext>
            </a:extLst>
          </p:cNvPr>
          <p:cNvSpPr>
            <a:spLocks noGrp="1"/>
          </p:cNvSpPr>
          <p:nvPr>
            <p:ph type="ftr" sz="quarter" idx="10"/>
          </p:nvPr>
        </p:nvSpPr>
        <p:spPr>
          <a:xfrm>
            <a:off x="495299" y="6534114"/>
            <a:ext cx="10489691" cy="116955"/>
          </a:xfrm>
        </p:spPr>
        <p:txBody>
          <a:bodyPr/>
          <a:lstStyle>
            <a:lvl1pPr>
              <a:defRPr>
                <a:solidFill>
                  <a:schemeClr val="accent5">
                    <a:lumMod val="60000"/>
                    <a:lumOff val="40000"/>
                  </a:schemeClr>
                </a:solidFill>
              </a:defRPr>
            </a:lvl1pPr>
          </a:lstStyle>
          <a:p>
            <a:r>
              <a:rPr lang="en-US"/>
              <a:t>Source sample text</a:t>
            </a:r>
          </a:p>
        </p:txBody>
      </p:sp>
      <p:sp>
        <p:nvSpPr>
          <p:cNvPr id="2" name="Title 1">
            <a:extLst>
              <a:ext uri="{FF2B5EF4-FFF2-40B4-BE49-F238E27FC236}">
                <a16:creationId xmlns:a16="http://schemas.microsoft.com/office/drawing/2014/main" id="{F2F0B1F7-90FE-4E45-AE1D-CC54EF3218EA}"/>
              </a:ext>
            </a:extLst>
          </p:cNvPr>
          <p:cNvSpPr>
            <a:spLocks noGrp="1"/>
          </p:cNvSpPr>
          <p:nvPr>
            <p:ph type="title"/>
          </p:nvPr>
        </p:nvSpPr>
        <p:spPr>
          <a:xfrm>
            <a:off x="495300" y="575576"/>
            <a:ext cx="11187112" cy="429028"/>
          </a:xfrm>
        </p:spPr>
        <p:txBody>
          <a:bodyPr/>
          <a:lstStyle/>
          <a:p>
            <a:r>
              <a:rPr lang="en-US"/>
              <a:t>Click to edit Master title style</a:t>
            </a:r>
          </a:p>
        </p:txBody>
      </p:sp>
      <p:sp>
        <p:nvSpPr>
          <p:cNvPr id="10" name="Content Placeholder 4">
            <a:extLst>
              <a:ext uri="{FF2B5EF4-FFF2-40B4-BE49-F238E27FC236}">
                <a16:creationId xmlns:a16="http://schemas.microsoft.com/office/drawing/2014/main" id="{FAB2FACB-F5E1-4405-9E84-CD76D7A47BD6}"/>
              </a:ext>
            </a:extLst>
          </p:cNvPr>
          <p:cNvSpPr>
            <a:spLocks noGrp="1"/>
          </p:cNvSpPr>
          <p:nvPr>
            <p:ph sz="quarter" idx="14"/>
          </p:nvPr>
        </p:nvSpPr>
        <p:spPr>
          <a:xfrm>
            <a:off x="495300" y="1719072"/>
            <a:ext cx="11187112" cy="4681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ubtitle">
            <a:extLst>
              <a:ext uri="{FF2B5EF4-FFF2-40B4-BE49-F238E27FC236}">
                <a16:creationId xmlns:a16="http://schemas.microsoft.com/office/drawing/2014/main" id="{987CC11A-8DA4-4916-8DFB-F437A992D5D0}"/>
              </a:ext>
            </a:extLst>
          </p:cNvPr>
          <p:cNvSpPr>
            <a:spLocks noGrp="1"/>
          </p:cNvSpPr>
          <p:nvPr>
            <p:ph type="subTitle" idx="1"/>
          </p:nvPr>
        </p:nvSpPr>
        <p:spPr>
          <a:xfrm>
            <a:off x="494189" y="1088135"/>
            <a:ext cx="11188223" cy="274320"/>
          </a:xfrm>
          <a:prstGeom prst="rect">
            <a:avLst/>
          </a:prstGeom>
        </p:spPr>
        <p:txBody>
          <a:bodyPr>
            <a:spAutoFit/>
          </a:bodyPr>
          <a:lstStyle>
            <a:lvl1pPr marL="0" indent="0" algn="l" defTabSz="914400" rtl="0" eaLnBrk="1" latinLnBrk="0" hangingPunct="1">
              <a:lnSpc>
                <a:spcPct val="96000"/>
              </a:lnSpc>
              <a:spcBef>
                <a:spcPts val="900"/>
              </a:spcBef>
              <a:buClr>
                <a:schemeClr val="accent1"/>
              </a:buClr>
              <a:buFont typeface="Arial" panose="020B0604020202020204" pitchFamily="34" charset="0"/>
              <a:buNone/>
              <a:defRPr lang="en-US" sz="1800" kern="1200" baseline="0" dirty="0">
                <a:solidFill>
                  <a:schemeClr val="tx1"/>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930072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9" name="Footer Placeholder 2">
            <a:extLst>
              <a:ext uri="{FF2B5EF4-FFF2-40B4-BE49-F238E27FC236}">
                <a16:creationId xmlns:a16="http://schemas.microsoft.com/office/drawing/2014/main" id="{7F4401FC-F573-4309-842E-AC6E5E74AE8E}"/>
              </a:ext>
            </a:extLst>
          </p:cNvPr>
          <p:cNvSpPr>
            <a:spLocks noGrp="1"/>
          </p:cNvSpPr>
          <p:nvPr>
            <p:ph type="ftr" sz="quarter" idx="10"/>
          </p:nvPr>
        </p:nvSpPr>
        <p:spPr>
          <a:xfrm>
            <a:off x="495299" y="6532895"/>
            <a:ext cx="10489691"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r>
              <a:rPr lang="en-US"/>
              <a:t>Source sample text</a:t>
            </a:r>
          </a:p>
        </p:txBody>
      </p:sp>
      <p:sp>
        <p:nvSpPr>
          <p:cNvPr id="3" name="Title 2">
            <a:extLst>
              <a:ext uri="{FF2B5EF4-FFF2-40B4-BE49-F238E27FC236}">
                <a16:creationId xmlns:a16="http://schemas.microsoft.com/office/drawing/2014/main" id="{A7D02C8A-139B-42AA-8D3F-9C22C81198B9}"/>
              </a:ext>
            </a:extLst>
          </p:cNvPr>
          <p:cNvSpPr>
            <a:spLocks noGrp="1"/>
          </p:cNvSpPr>
          <p:nvPr>
            <p:ph type="title"/>
          </p:nvPr>
        </p:nvSpPr>
        <p:spPr/>
        <p:txBody>
          <a:bodyPr/>
          <a:lstStyle/>
          <a:p>
            <a:r>
              <a:rPr lang="en-US"/>
              <a:t>Click to edit Master title style</a:t>
            </a:r>
          </a:p>
        </p:txBody>
      </p:sp>
      <p:sp>
        <p:nvSpPr>
          <p:cNvPr id="12" name="Content Placeholder 4">
            <a:extLst>
              <a:ext uri="{FF2B5EF4-FFF2-40B4-BE49-F238E27FC236}">
                <a16:creationId xmlns:a16="http://schemas.microsoft.com/office/drawing/2014/main" id="{AF19BEBD-2928-4786-BEF4-FBBB3E677273}"/>
              </a:ext>
            </a:extLst>
          </p:cNvPr>
          <p:cNvSpPr>
            <a:spLocks noGrp="1"/>
          </p:cNvSpPr>
          <p:nvPr>
            <p:ph sz="quarter" idx="16"/>
          </p:nvPr>
        </p:nvSpPr>
        <p:spPr>
          <a:xfrm>
            <a:off x="495299" y="1719072"/>
            <a:ext cx="5466587" cy="4681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4">
            <a:extLst>
              <a:ext uri="{FF2B5EF4-FFF2-40B4-BE49-F238E27FC236}">
                <a16:creationId xmlns:a16="http://schemas.microsoft.com/office/drawing/2014/main" id="{D7EE507B-4794-44AC-A49E-5EA7EBB11625}"/>
              </a:ext>
            </a:extLst>
          </p:cNvPr>
          <p:cNvSpPr>
            <a:spLocks noGrp="1"/>
          </p:cNvSpPr>
          <p:nvPr>
            <p:ph sz="quarter" idx="17"/>
          </p:nvPr>
        </p:nvSpPr>
        <p:spPr>
          <a:xfrm>
            <a:off x="6215825" y="1719072"/>
            <a:ext cx="5466587" cy="4681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Subtitle">
            <a:extLst>
              <a:ext uri="{FF2B5EF4-FFF2-40B4-BE49-F238E27FC236}">
                <a16:creationId xmlns:a16="http://schemas.microsoft.com/office/drawing/2014/main" id="{59254D1F-E01C-4A77-9600-A795D1694810}"/>
              </a:ext>
            </a:extLst>
          </p:cNvPr>
          <p:cNvSpPr>
            <a:spLocks noGrp="1"/>
          </p:cNvSpPr>
          <p:nvPr>
            <p:ph type="subTitle" idx="1"/>
          </p:nvPr>
        </p:nvSpPr>
        <p:spPr>
          <a:xfrm>
            <a:off x="494189" y="1088136"/>
            <a:ext cx="11188223" cy="265907"/>
          </a:xfrm>
          <a:prstGeom prst="rect">
            <a:avLst/>
          </a:prstGeom>
        </p:spPr>
        <p:txBody>
          <a:bodyPr>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887128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hree Column Content">
    <p:spTree>
      <p:nvGrpSpPr>
        <p:cNvPr id="1" name=""/>
        <p:cNvGrpSpPr/>
        <p:nvPr/>
      </p:nvGrpSpPr>
      <p:grpSpPr>
        <a:xfrm>
          <a:off x="0" y="0"/>
          <a:ext cx="0" cy="0"/>
          <a:chOff x="0" y="0"/>
          <a:chExt cx="0" cy="0"/>
        </a:xfrm>
      </p:grpSpPr>
      <p:sp>
        <p:nvSpPr>
          <p:cNvPr id="12" name="Footer Placeholder 2">
            <a:extLst>
              <a:ext uri="{FF2B5EF4-FFF2-40B4-BE49-F238E27FC236}">
                <a16:creationId xmlns:a16="http://schemas.microsoft.com/office/drawing/2014/main" id="{3DBA47E8-0BB6-435E-8840-540F634338C8}"/>
              </a:ext>
            </a:extLst>
          </p:cNvPr>
          <p:cNvSpPr>
            <a:spLocks noGrp="1"/>
          </p:cNvSpPr>
          <p:nvPr>
            <p:ph type="ftr" sz="quarter" idx="10"/>
          </p:nvPr>
        </p:nvSpPr>
        <p:spPr>
          <a:xfrm>
            <a:off x="495299" y="6532895"/>
            <a:ext cx="10489691"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r>
              <a:rPr lang="en-US"/>
              <a:t>Source sample text</a:t>
            </a:r>
          </a:p>
        </p:txBody>
      </p:sp>
      <p:sp>
        <p:nvSpPr>
          <p:cNvPr id="3" name="Title 2">
            <a:extLst>
              <a:ext uri="{FF2B5EF4-FFF2-40B4-BE49-F238E27FC236}">
                <a16:creationId xmlns:a16="http://schemas.microsoft.com/office/drawing/2014/main" id="{0FD8C327-DEE2-459B-8C84-74C50D49DB4E}"/>
              </a:ext>
            </a:extLst>
          </p:cNvPr>
          <p:cNvSpPr>
            <a:spLocks noGrp="1"/>
          </p:cNvSpPr>
          <p:nvPr>
            <p:ph type="title"/>
          </p:nvPr>
        </p:nvSpPr>
        <p:spPr/>
        <p:txBody>
          <a:bodyPr/>
          <a:lstStyle/>
          <a:p>
            <a:r>
              <a:rPr lang="en-US"/>
              <a:t>Click to edit Master title style</a:t>
            </a:r>
          </a:p>
        </p:txBody>
      </p:sp>
      <p:sp>
        <p:nvSpPr>
          <p:cNvPr id="14" name="Content Placeholder 4">
            <a:extLst>
              <a:ext uri="{FF2B5EF4-FFF2-40B4-BE49-F238E27FC236}">
                <a16:creationId xmlns:a16="http://schemas.microsoft.com/office/drawing/2014/main" id="{50F9D0A8-20C5-41C2-8A23-1A7CCDCDBA4A}"/>
              </a:ext>
            </a:extLst>
          </p:cNvPr>
          <p:cNvSpPr>
            <a:spLocks noGrp="1"/>
          </p:cNvSpPr>
          <p:nvPr>
            <p:ph sz="quarter" idx="18"/>
          </p:nvPr>
        </p:nvSpPr>
        <p:spPr>
          <a:xfrm>
            <a:off x="495300" y="1719072"/>
            <a:ext cx="3566160" cy="4681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4">
            <a:extLst>
              <a:ext uri="{FF2B5EF4-FFF2-40B4-BE49-F238E27FC236}">
                <a16:creationId xmlns:a16="http://schemas.microsoft.com/office/drawing/2014/main" id="{39BE2B26-0354-43FC-B500-68FC84B40876}"/>
              </a:ext>
            </a:extLst>
          </p:cNvPr>
          <p:cNvSpPr>
            <a:spLocks noGrp="1"/>
          </p:cNvSpPr>
          <p:nvPr>
            <p:ph sz="quarter" idx="19"/>
          </p:nvPr>
        </p:nvSpPr>
        <p:spPr>
          <a:xfrm>
            <a:off x="4312920" y="1719072"/>
            <a:ext cx="3566160" cy="4681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4">
            <a:extLst>
              <a:ext uri="{FF2B5EF4-FFF2-40B4-BE49-F238E27FC236}">
                <a16:creationId xmlns:a16="http://schemas.microsoft.com/office/drawing/2014/main" id="{D85C0699-4F77-4570-8280-EBE59E071A40}"/>
              </a:ext>
            </a:extLst>
          </p:cNvPr>
          <p:cNvSpPr>
            <a:spLocks noGrp="1"/>
          </p:cNvSpPr>
          <p:nvPr>
            <p:ph sz="quarter" idx="20"/>
          </p:nvPr>
        </p:nvSpPr>
        <p:spPr>
          <a:xfrm>
            <a:off x="8116252" y="1719072"/>
            <a:ext cx="3566160" cy="4681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Subtitle">
            <a:extLst>
              <a:ext uri="{FF2B5EF4-FFF2-40B4-BE49-F238E27FC236}">
                <a16:creationId xmlns:a16="http://schemas.microsoft.com/office/drawing/2014/main" id="{0A02D598-0894-4B6B-89A6-48B8073C9D11}"/>
              </a:ext>
            </a:extLst>
          </p:cNvPr>
          <p:cNvSpPr>
            <a:spLocks noGrp="1"/>
          </p:cNvSpPr>
          <p:nvPr>
            <p:ph type="subTitle" idx="1"/>
          </p:nvPr>
        </p:nvSpPr>
        <p:spPr>
          <a:xfrm>
            <a:off x="494189" y="1088136"/>
            <a:ext cx="11188223" cy="265907"/>
          </a:xfrm>
          <a:prstGeom prst="rect">
            <a:avLst/>
          </a:prstGeom>
        </p:spPr>
        <p:txBody>
          <a:bodyPr>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848160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Shelf Blu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ACF7413-427B-4F07-806F-E831FB15B742}"/>
              </a:ext>
            </a:extLst>
          </p:cNvPr>
          <p:cNvGrpSpPr/>
          <p:nvPr userDrawn="1"/>
        </p:nvGrpSpPr>
        <p:grpSpPr>
          <a:xfrm>
            <a:off x="-1855" y="5312740"/>
            <a:ext cx="12195710" cy="1545260"/>
            <a:chOff x="-1855" y="5312733"/>
            <a:chExt cx="12195710" cy="1545260"/>
          </a:xfrm>
        </p:grpSpPr>
        <p:sp>
          <p:nvSpPr>
            <p:cNvPr id="56" name="Rectangle 55">
              <a:extLst>
                <a:ext uri="{FF2B5EF4-FFF2-40B4-BE49-F238E27FC236}">
                  <a16:creationId xmlns:a16="http://schemas.microsoft.com/office/drawing/2014/main" id="{9C54434D-FA64-4658-9BFD-21AB34B4189F}"/>
                </a:ext>
              </a:extLst>
            </p:cNvPr>
            <p:cNvSpPr/>
            <p:nvPr userDrawn="1"/>
          </p:nvSpPr>
          <p:spPr bwMode="gray">
            <a:xfrm>
              <a:off x="-1855" y="5312733"/>
              <a:ext cx="12195710" cy="1545260"/>
            </a:xfrm>
            <a:prstGeom prst="rect">
              <a:avLst/>
            </a:prstGeom>
            <a:solidFill>
              <a:schemeClr val="accent1"/>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57" name="Rectangle: Single Corner Rounded 6">
              <a:extLst>
                <a:ext uri="{FF2B5EF4-FFF2-40B4-BE49-F238E27FC236}">
                  <a16:creationId xmlns:a16="http://schemas.microsoft.com/office/drawing/2014/main" id="{7EF7B60B-70B1-4165-9866-AE1B0F078114}"/>
                </a:ext>
              </a:extLst>
            </p:cNvPr>
            <p:cNvSpPr/>
            <p:nvPr userDrawn="1"/>
          </p:nvSpPr>
          <p:spPr bwMode="gray">
            <a:xfrm rot="5400000" flipH="1" flipV="1">
              <a:off x="5849113" y="-536376"/>
              <a:ext cx="493775" cy="12191993"/>
            </a:xfrm>
            <a:prstGeom prst="round1Rect">
              <a:avLst>
                <a:gd name="adj" fmla="val 0"/>
              </a:avLst>
            </a:prstGeom>
            <a:gradFill flip="none" rotWithShape="1">
              <a:gsLst>
                <a:gs pos="75000">
                  <a:srgbClr val="2540B3"/>
                </a:gs>
                <a:gs pos="0">
                  <a:schemeClr val="accent1">
                    <a:alpha val="0"/>
                    <a:lumMod val="95000"/>
                  </a:schemeClr>
                </a:gs>
                <a:gs pos="100000">
                  <a:schemeClr val="accent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30" name="Text Placeholder 29">
            <a:extLst>
              <a:ext uri="{FF2B5EF4-FFF2-40B4-BE49-F238E27FC236}">
                <a16:creationId xmlns:a16="http://schemas.microsoft.com/office/drawing/2014/main" id="{99CF0DFE-6BBE-4459-92F2-E7476695A890}"/>
              </a:ext>
            </a:extLst>
          </p:cNvPr>
          <p:cNvSpPr>
            <a:spLocks noGrp="1"/>
          </p:cNvSpPr>
          <p:nvPr>
            <p:ph type="body" sz="quarter" idx="15"/>
          </p:nvPr>
        </p:nvSpPr>
        <p:spPr bwMode="gray">
          <a:xfrm>
            <a:off x="495299" y="5607050"/>
            <a:ext cx="11186159" cy="929054"/>
          </a:xfrm>
          <a:prstGeom prst="rect">
            <a:avLst/>
          </a:prstGeom>
        </p:spPr>
        <p:txBody>
          <a:bodyPr anchor="ctr"/>
          <a:lstStyle>
            <a:lvl1pPr marL="0" indent="0">
              <a:lnSpc>
                <a:spcPct val="89000"/>
              </a:lnSpc>
              <a:spcBef>
                <a:spcPts val="0"/>
              </a:spcBef>
              <a:spcAft>
                <a:spcPts val="1200"/>
              </a:spcAft>
              <a:buNone/>
              <a:defRPr sz="2800">
                <a:solidFill>
                  <a:schemeClr val="bg1"/>
                </a:solidFill>
              </a:defRPr>
            </a:lvl1pPr>
            <a:lvl2pPr marL="0" indent="0">
              <a:lnSpc>
                <a:spcPct val="94000"/>
              </a:lnSpc>
              <a:spcAft>
                <a:spcPts val="1200"/>
              </a:spcAft>
              <a:buNone/>
              <a:defRPr sz="2400">
                <a:solidFill>
                  <a:schemeClr val="bg1"/>
                </a:solidFill>
              </a:defRPr>
            </a:lvl2pPr>
            <a:lvl3pPr marL="0" indent="0">
              <a:lnSpc>
                <a:spcPct val="95000"/>
              </a:lnSpc>
              <a:spcAft>
                <a:spcPts val="1200"/>
              </a:spcAft>
              <a:buNone/>
              <a:defRPr sz="2100">
                <a:solidFill>
                  <a:schemeClr val="bg1"/>
                </a:solidFill>
              </a:defRPr>
            </a:lvl3pPr>
            <a:lvl4pPr marL="0" indent="0">
              <a:lnSpc>
                <a:spcPct val="98000"/>
              </a:lnSpc>
              <a:spcAft>
                <a:spcPts val="900"/>
              </a:spcAft>
              <a:buNone/>
              <a:defRPr sz="1800">
                <a:solidFill>
                  <a:schemeClr val="bg1"/>
                </a:solidFill>
              </a:defRPr>
            </a:lvl4pPr>
            <a:lvl5pPr marL="0" indent="0">
              <a:lnSpc>
                <a:spcPct val="94000"/>
              </a:lnSpc>
              <a:spcBef>
                <a:spcPts val="0"/>
              </a:spcBef>
              <a:spcAft>
                <a:spcPts val="900"/>
              </a:spcAft>
              <a:buNone/>
              <a:defRPr sz="1600">
                <a:solidFill>
                  <a:schemeClr val="bg1"/>
                </a:solidFill>
              </a:defRPr>
            </a:lvl5pPr>
          </a:lstStyle>
          <a:p>
            <a:pPr lvl="0"/>
            <a:r>
              <a:rPr lang="en-US"/>
              <a:t>Click to edit Master text styles</a:t>
            </a:r>
          </a:p>
        </p:txBody>
      </p:sp>
      <p:sp>
        <p:nvSpPr>
          <p:cNvPr id="11" name="Footer Placeholder 4">
            <a:extLst>
              <a:ext uri="{FF2B5EF4-FFF2-40B4-BE49-F238E27FC236}">
                <a16:creationId xmlns:a16="http://schemas.microsoft.com/office/drawing/2014/main" id="{30586D9F-6A23-4598-BD43-228B7C23E261}"/>
              </a:ext>
            </a:extLst>
          </p:cNvPr>
          <p:cNvSpPr>
            <a:spLocks noGrp="1"/>
          </p:cNvSpPr>
          <p:nvPr>
            <p:ph type="ftr" sz="quarter" idx="3"/>
          </p:nvPr>
        </p:nvSpPr>
        <p:spPr>
          <a:xfrm>
            <a:off x="494189" y="5120616"/>
            <a:ext cx="6418363" cy="121636"/>
          </a:xfrm>
          <a:prstGeom prst="rect">
            <a:avLst/>
          </a:prstGeom>
        </p:spPr>
        <p:txBody>
          <a:bodyPr vert="horz" wrap="square" lIns="0" tIns="0" rIns="0" bIns="0" rtlCol="0" anchor="b">
            <a:spAutoFit/>
          </a:bodyPr>
          <a:lstStyle>
            <a:lvl1pPr algn="l">
              <a:lnSpc>
                <a:spcPct val="96000"/>
              </a:lnSpc>
              <a:defRPr sz="800">
                <a:solidFill>
                  <a:schemeClr val="accent5">
                    <a:lumMod val="60000"/>
                    <a:lumOff val="40000"/>
                  </a:schemeClr>
                </a:solidFill>
              </a:defRPr>
            </a:lvl1pPr>
          </a:lstStyle>
          <a:p>
            <a:r>
              <a:rPr lang="en-US"/>
              <a:t>Source sample text</a:t>
            </a:r>
          </a:p>
        </p:txBody>
      </p:sp>
      <p:sp>
        <p:nvSpPr>
          <p:cNvPr id="12" name="TextBox 11"/>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2">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2">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6018C051-C8ED-490A-8420-0B33C7EBC95D}"/>
              </a:ext>
            </a:extLst>
          </p:cNvPr>
          <p:cNvSpPr>
            <a:spLocks noGrp="1"/>
          </p:cNvSpPr>
          <p:nvPr>
            <p:ph type="title"/>
          </p:nvPr>
        </p:nvSpPr>
        <p:spPr/>
        <p:txBody>
          <a:bodyPr/>
          <a:lstStyle/>
          <a:p>
            <a:r>
              <a:rPr lang="en-US"/>
              <a:t>Click to edit Master title style</a:t>
            </a:r>
          </a:p>
        </p:txBody>
      </p:sp>
      <p:sp>
        <p:nvSpPr>
          <p:cNvPr id="15" name="Content Placeholder 4">
            <a:extLst>
              <a:ext uri="{FF2B5EF4-FFF2-40B4-BE49-F238E27FC236}">
                <a16:creationId xmlns:a16="http://schemas.microsoft.com/office/drawing/2014/main" id="{79BAC33F-C2B1-4F90-8D6A-FE73B82B3A96}"/>
              </a:ext>
            </a:extLst>
          </p:cNvPr>
          <p:cNvSpPr>
            <a:spLocks noGrp="1"/>
          </p:cNvSpPr>
          <p:nvPr>
            <p:ph sz="quarter" idx="14"/>
          </p:nvPr>
        </p:nvSpPr>
        <p:spPr>
          <a:xfrm>
            <a:off x="495300" y="1719072"/>
            <a:ext cx="11187112" cy="3079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Subtitle">
            <a:extLst>
              <a:ext uri="{FF2B5EF4-FFF2-40B4-BE49-F238E27FC236}">
                <a16:creationId xmlns:a16="http://schemas.microsoft.com/office/drawing/2014/main" id="{367C7EAB-A60F-4055-BBCB-DA0E8A0A79F2}"/>
              </a:ext>
            </a:extLst>
          </p:cNvPr>
          <p:cNvSpPr>
            <a:spLocks noGrp="1"/>
          </p:cNvSpPr>
          <p:nvPr>
            <p:ph type="subTitle" idx="1"/>
          </p:nvPr>
        </p:nvSpPr>
        <p:spPr>
          <a:xfrm>
            <a:off x="494189" y="1088136"/>
            <a:ext cx="11188223" cy="265907"/>
          </a:xfrm>
          <a:prstGeom prst="rect">
            <a:avLst/>
          </a:prstGeom>
        </p:spPr>
        <p:txBody>
          <a:bodyPr>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066951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Shelf Light Blu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0EBDE72-AAC3-4FD4-B63C-6EC864078FC7}"/>
              </a:ext>
            </a:extLst>
          </p:cNvPr>
          <p:cNvGrpSpPr/>
          <p:nvPr userDrawn="1"/>
        </p:nvGrpSpPr>
        <p:grpSpPr>
          <a:xfrm>
            <a:off x="-1855" y="5312740"/>
            <a:ext cx="12195710" cy="1545260"/>
            <a:chOff x="-1855" y="5312733"/>
            <a:chExt cx="12195710" cy="1545260"/>
          </a:xfrm>
        </p:grpSpPr>
        <p:sp>
          <p:nvSpPr>
            <p:cNvPr id="56" name="Rectangle 55">
              <a:extLst>
                <a:ext uri="{FF2B5EF4-FFF2-40B4-BE49-F238E27FC236}">
                  <a16:creationId xmlns:a16="http://schemas.microsoft.com/office/drawing/2014/main" id="{9C54434D-FA64-4658-9BFD-21AB34B4189F}"/>
                </a:ext>
              </a:extLst>
            </p:cNvPr>
            <p:cNvSpPr/>
            <p:nvPr userDrawn="1"/>
          </p:nvSpPr>
          <p:spPr bwMode="gray">
            <a:xfrm>
              <a:off x="-1855" y="5312733"/>
              <a:ext cx="12195710" cy="1545260"/>
            </a:xfrm>
            <a:prstGeom prst="rect">
              <a:avLst/>
            </a:prstGeom>
            <a:solidFill>
              <a:schemeClr val="accent2"/>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57" name="Rectangle: Single Corner Rounded 6">
              <a:extLst>
                <a:ext uri="{FF2B5EF4-FFF2-40B4-BE49-F238E27FC236}">
                  <a16:creationId xmlns:a16="http://schemas.microsoft.com/office/drawing/2014/main" id="{7EF7B60B-70B1-4165-9866-AE1B0F078114}"/>
                </a:ext>
              </a:extLst>
            </p:cNvPr>
            <p:cNvSpPr/>
            <p:nvPr userDrawn="1"/>
          </p:nvSpPr>
          <p:spPr bwMode="gray">
            <a:xfrm rot="5400000" flipH="1" flipV="1">
              <a:off x="5849113" y="-536376"/>
              <a:ext cx="493775" cy="12191993"/>
            </a:xfrm>
            <a:prstGeom prst="round1Rect">
              <a:avLst>
                <a:gd name="adj" fmla="val 0"/>
              </a:avLst>
            </a:prstGeom>
            <a:gradFill flip="none" rotWithShape="1">
              <a:gsLst>
                <a:gs pos="75000">
                  <a:srgbClr val="5D7DD6"/>
                </a:gs>
                <a:gs pos="100000">
                  <a:srgbClr val="3F59AD"/>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30" name="Text Placeholder 29">
            <a:extLst>
              <a:ext uri="{FF2B5EF4-FFF2-40B4-BE49-F238E27FC236}">
                <a16:creationId xmlns:a16="http://schemas.microsoft.com/office/drawing/2014/main" id="{99CF0DFE-6BBE-4459-92F2-E7476695A890}"/>
              </a:ext>
            </a:extLst>
          </p:cNvPr>
          <p:cNvSpPr>
            <a:spLocks noGrp="1"/>
          </p:cNvSpPr>
          <p:nvPr>
            <p:ph type="body" sz="quarter" idx="15"/>
          </p:nvPr>
        </p:nvSpPr>
        <p:spPr bwMode="black">
          <a:xfrm>
            <a:off x="495299" y="5607050"/>
            <a:ext cx="11186159" cy="929054"/>
          </a:xfrm>
          <a:prstGeom prst="rect">
            <a:avLst/>
          </a:prstGeom>
        </p:spPr>
        <p:txBody>
          <a:bodyPr anchor="ctr"/>
          <a:lstStyle>
            <a:lvl1pPr marL="0" indent="0">
              <a:lnSpc>
                <a:spcPct val="89000"/>
              </a:lnSpc>
              <a:spcBef>
                <a:spcPts val="0"/>
              </a:spcBef>
              <a:spcAft>
                <a:spcPts val="1200"/>
              </a:spcAft>
              <a:buNone/>
              <a:defRPr sz="2800">
                <a:solidFill>
                  <a:schemeClr val="bg1"/>
                </a:solidFill>
              </a:defRPr>
            </a:lvl1pPr>
            <a:lvl2pPr marL="0" indent="0">
              <a:lnSpc>
                <a:spcPct val="94000"/>
              </a:lnSpc>
              <a:spcAft>
                <a:spcPts val="1200"/>
              </a:spcAft>
              <a:buNone/>
              <a:defRPr sz="2400">
                <a:solidFill>
                  <a:schemeClr val="bg1"/>
                </a:solidFill>
              </a:defRPr>
            </a:lvl2pPr>
            <a:lvl3pPr marL="0" indent="0">
              <a:lnSpc>
                <a:spcPct val="95000"/>
              </a:lnSpc>
              <a:spcAft>
                <a:spcPts val="1200"/>
              </a:spcAft>
              <a:buNone/>
              <a:defRPr sz="2100">
                <a:solidFill>
                  <a:schemeClr val="bg1"/>
                </a:solidFill>
              </a:defRPr>
            </a:lvl3pPr>
            <a:lvl4pPr marL="0" indent="0">
              <a:lnSpc>
                <a:spcPct val="98000"/>
              </a:lnSpc>
              <a:spcAft>
                <a:spcPts val="900"/>
              </a:spcAft>
              <a:buNone/>
              <a:defRPr sz="1800">
                <a:solidFill>
                  <a:schemeClr val="bg1"/>
                </a:solidFill>
              </a:defRPr>
            </a:lvl4pPr>
            <a:lvl5pPr marL="0" indent="0">
              <a:lnSpc>
                <a:spcPct val="94000"/>
              </a:lnSpc>
              <a:spcBef>
                <a:spcPts val="0"/>
              </a:spcBef>
              <a:spcAft>
                <a:spcPts val="900"/>
              </a:spcAft>
              <a:buNone/>
              <a:defRPr sz="1600">
                <a:solidFill>
                  <a:schemeClr val="bg1"/>
                </a:solidFill>
              </a:defRPr>
            </a:lvl5pPr>
          </a:lstStyle>
          <a:p>
            <a:pPr lvl="0"/>
            <a:r>
              <a:rPr lang="en-US"/>
              <a:t>Click to edit Master text styles</a:t>
            </a:r>
          </a:p>
        </p:txBody>
      </p:sp>
      <p:sp>
        <p:nvSpPr>
          <p:cNvPr id="11" name="Footer Placeholder 4">
            <a:extLst>
              <a:ext uri="{FF2B5EF4-FFF2-40B4-BE49-F238E27FC236}">
                <a16:creationId xmlns:a16="http://schemas.microsoft.com/office/drawing/2014/main" id="{30586D9F-6A23-4598-BD43-228B7C23E261}"/>
              </a:ext>
            </a:extLst>
          </p:cNvPr>
          <p:cNvSpPr>
            <a:spLocks noGrp="1"/>
          </p:cNvSpPr>
          <p:nvPr>
            <p:ph type="ftr" sz="quarter" idx="3"/>
          </p:nvPr>
        </p:nvSpPr>
        <p:spPr>
          <a:xfrm>
            <a:off x="494189" y="5120616"/>
            <a:ext cx="6418363" cy="121636"/>
          </a:xfrm>
          <a:prstGeom prst="rect">
            <a:avLst/>
          </a:prstGeom>
        </p:spPr>
        <p:txBody>
          <a:bodyPr vert="horz" wrap="square" lIns="0" tIns="0" rIns="0" bIns="0" rtlCol="0" anchor="b">
            <a:spAutoFit/>
          </a:bodyPr>
          <a:lstStyle>
            <a:lvl1pPr algn="l">
              <a:lnSpc>
                <a:spcPct val="96000"/>
              </a:lnSpc>
              <a:defRPr sz="800">
                <a:solidFill>
                  <a:schemeClr val="accent5">
                    <a:lumMod val="60000"/>
                    <a:lumOff val="40000"/>
                  </a:schemeClr>
                </a:solidFill>
              </a:defRPr>
            </a:lvl1pPr>
          </a:lstStyle>
          <a:p>
            <a:r>
              <a:rPr lang="en-US"/>
              <a:t>Source sample text</a:t>
            </a:r>
          </a:p>
        </p:txBody>
      </p:sp>
      <p:sp>
        <p:nvSpPr>
          <p:cNvPr id="12" name="TextBox 11">
            <a:extLst>
              <a:ext uri="{FF2B5EF4-FFF2-40B4-BE49-F238E27FC236}">
                <a16:creationId xmlns:a16="http://schemas.microsoft.com/office/drawing/2014/main" id="{0772DE95-5F40-4C88-9E16-D7F56635871C}"/>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2">
                    <a:lumMod val="40000"/>
                    <a:lumOff val="60000"/>
                  </a:schemeClr>
                </a:solidFill>
                <a:latin typeface="+mn-lt"/>
                <a:ea typeface="+mn-ea"/>
                <a:cs typeface="+mn-cs"/>
              </a:rPr>
              <a:pPr marL="0" lvl="0" algn="r" defTabSz="914400" rtl="0" eaLnBrk="1" latinLnBrk="0" hangingPunct="1">
                <a:lnSpc>
                  <a:spcPct val="125000"/>
                </a:lnSpc>
              </a:pPr>
              <a:t>‹#›</a:t>
            </a:fld>
            <a:endParaRPr lang="en-US" sz="800" kern="1200">
              <a:solidFill>
                <a:schemeClr val="accent2">
                  <a:lumMod val="40000"/>
                  <a:lumOff val="60000"/>
                </a:schemeClr>
              </a:solidFill>
              <a:latin typeface="+mn-lt"/>
              <a:ea typeface="+mn-ea"/>
              <a:cs typeface="+mn-cs"/>
            </a:endParaRPr>
          </a:p>
        </p:txBody>
      </p:sp>
      <p:sp>
        <p:nvSpPr>
          <p:cNvPr id="3" name="Title 2">
            <a:extLst>
              <a:ext uri="{FF2B5EF4-FFF2-40B4-BE49-F238E27FC236}">
                <a16:creationId xmlns:a16="http://schemas.microsoft.com/office/drawing/2014/main" id="{D67D4D28-7220-4DBF-B84F-7522AA7B5C1B}"/>
              </a:ext>
            </a:extLst>
          </p:cNvPr>
          <p:cNvSpPr>
            <a:spLocks noGrp="1"/>
          </p:cNvSpPr>
          <p:nvPr>
            <p:ph type="title"/>
          </p:nvPr>
        </p:nvSpPr>
        <p:spPr/>
        <p:txBody>
          <a:bodyPr/>
          <a:lstStyle/>
          <a:p>
            <a:r>
              <a:rPr lang="en-US"/>
              <a:t>Click to edit Master title style</a:t>
            </a:r>
          </a:p>
        </p:txBody>
      </p:sp>
      <p:sp>
        <p:nvSpPr>
          <p:cNvPr id="14" name="Content Placeholder 4">
            <a:extLst>
              <a:ext uri="{FF2B5EF4-FFF2-40B4-BE49-F238E27FC236}">
                <a16:creationId xmlns:a16="http://schemas.microsoft.com/office/drawing/2014/main" id="{4E07DCE0-7EB1-456A-B894-0D5496B16D5E}"/>
              </a:ext>
            </a:extLst>
          </p:cNvPr>
          <p:cNvSpPr>
            <a:spLocks noGrp="1"/>
          </p:cNvSpPr>
          <p:nvPr>
            <p:ph sz="quarter" idx="14"/>
          </p:nvPr>
        </p:nvSpPr>
        <p:spPr>
          <a:xfrm>
            <a:off x="495300" y="1719072"/>
            <a:ext cx="11187112" cy="3079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ubtitle">
            <a:extLst>
              <a:ext uri="{FF2B5EF4-FFF2-40B4-BE49-F238E27FC236}">
                <a16:creationId xmlns:a16="http://schemas.microsoft.com/office/drawing/2014/main" id="{8820FD8A-8603-4176-922E-40B95479EA99}"/>
              </a:ext>
            </a:extLst>
          </p:cNvPr>
          <p:cNvSpPr>
            <a:spLocks noGrp="1"/>
          </p:cNvSpPr>
          <p:nvPr>
            <p:ph type="subTitle" idx="1"/>
          </p:nvPr>
        </p:nvSpPr>
        <p:spPr>
          <a:xfrm>
            <a:off x="494189" y="1088136"/>
            <a:ext cx="11188223" cy="265907"/>
          </a:xfrm>
          <a:prstGeom prst="rect">
            <a:avLst/>
          </a:prstGeom>
        </p:spPr>
        <p:txBody>
          <a:bodyPr>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058680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Shelf Teal">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164726C-A8F1-44A2-A682-1C3A6ED5EF31}"/>
              </a:ext>
            </a:extLst>
          </p:cNvPr>
          <p:cNvGrpSpPr/>
          <p:nvPr userDrawn="1"/>
        </p:nvGrpSpPr>
        <p:grpSpPr>
          <a:xfrm>
            <a:off x="-1855" y="5312740"/>
            <a:ext cx="12195710" cy="1545260"/>
            <a:chOff x="-1855" y="5312733"/>
            <a:chExt cx="12195710" cy="1545260"/>
          </a:xfrm>
        </p:grpSpPr>
        <p:sp>
          <p:nvSpPr>
            <p:cNvPr id="56" name="Rectangle 55">
              <a:extLst>
                <a:ext uri="{FF2B5EF4-FFF2-40B4-BE49-F238E27FC236}">
                  <a16:creationId xmlns:a16="http://schemas.microsoft.com/office/drawing/2014/main" id="{9C54434D-FA64-4658-9BFD-21AB34B4189F}"/>
                </a:ext>
              </a:extLst>
            </p:cNvPr>
            <p:cNvSpPr/>
            <p:nvPr userDrawn="1"/>
          </p:nvSpPr>
          <p:spPr bwMode="gray">
            <a:xfrm>
              <a:off x="-1855" y="5312733"/>
              <a:ext cx="12195710" cy="1545260"/>
            </a:xfrm>
            <a:prstGeom prst="rect">
              <a:avLst/>
            </a:prstGeom>
            <a:solidFill>
              <a:schemeClr val="accent3"/>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57" name="Rectangle: Single Corner Rounded 6">
              <a:extLst>
                <a:ext uri="{FF2B5EF4-FFF2-40B4-BE49-F238E27FC236}">
                  <a16:creationId xmlns:a16="http://schemas.microsoft.com/office/drawing/2014/main" id="{7EF7B60B-70B1-4165-9866-AE1B0F078114}"/>
                </a:ext>
              </a:extLst>
            </p:cNvPr>
            <p:cNvSpPr/>
            <p:nvPr userDrawn="1"/>
          </p:nvSpPr>
          <p:spPr bwMode="gray">
            <a:xfrm rot="5400000" flipH="1" flipV="1">
              <a:off x="5849113" y="-536376"/>
              <a:ext cx="493775" cy="12191993"/>
            </a:xfrm>
            <a:prstGeom prst="round1Rect">
              <a:avLst>
                <a:gd name="adj" fmla="val 0"/>
              </a:avLst>
            </a:prstGeom>
            <a:gradFill flip="none" rotWithShape="1">
              <a:gsLst>
                <a:gs pos="0">
                  <a:schemeClr val="accent3"/>
                </a:gs>
                <a:gs pos="100000">
                  <a:schemeClr val="accent3">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30" name="Text Placeholder 29">
            <a:extLst>
              <a:ext uri="{FF2B5EF4-FFF2-40B4-BE49-F238E27FC236}">
                <a16:creationId xmlns:a16="http://schemas.microsoft.com/office/drawing/2014/main" id="{99CF0DFE-6BBE-4459-92F2-E7476695A890}"/>
              </a:ext>
            </a:extLst>
          </p:cNvPr>
          <p:cNvSpPr>
            <a:spLocks noGrp="1"/>
          </p:cNvSpPr>
          <p:nvPr>
            <p:ph type="body" sz="quarter" idx="15"/>
          </p:nvPr>
        </p:nvSpPr>
        <p:spPr bwMode="black">
          <a:xfrm>
            <a:off x="494189" y="5607050"/>
            <a:ext cx="11187270" cy="929054"/>
          </a:xfrm>
          <a:prstGeom prst="rect">
            <a:avLst/>
          </a:prstGeom>
        </p:spPr>
        <p:txBody>
          <a:bodyPr anchor="ctr"/>
          <a:lstStyle>
            <a:lvl1pPr marL="0" indent="0">
              <a:lnSpc>
                <a:spcPct val="89000"/>
              </a:lnSpc>
              <a:spcBef>
                <a:spcPts val="0"/>
              </a:spcBef>
              <a:spcAft>
                <a:spcPts val="1200"/>
              </a:spcAft>
              <a:buNone/>
              <a:defRPr sz="2800">
                <a:solidFill>
                  <a:schemeClr val="bg1"/>
                </a:solidFill>
              </a:defRPr>
            </a:lvl1pPr>
            <a:lvl2pPr marL="0" indent="0">
              <a:lnSpc>
                <a:spcPct val="94000"/>
              </a:lnSpc>
              <a:spcAft>
                <a:spcPts val="1200"/>
              </a:spcAft>
              <a:buNone/>
              <a:defRPr sz="2400">
                <a:solidFill>
                  <a:schemeClr val="bg1"/>
                </a:solidFill>
              </a:defRPr>
            </a:lvl2pPr>
            <a:lvl3pPr marL="0" indent="0">
              <a:lnSpc>
                <a:spcPct val="95000"/>
              </a:lnSpc>
              <a:spcAft>
                <a:spcPts val="1200"/>
              </a:spcAft>
              <a:buNone/>
              <a:defRPr sz="2100">
                <a:solidFill>
                  <a:schemeClr val="bg1"/>
                </a:solidFill>
              </a:defRPr>
            </a:lvl3pPr>
            <a:lvl4pPr marL="0" indent="0">
              <a:lnSpc>
                <a:spcPct val="98000"/>
              </a:lnSpc>
              <a:spcAft>
                <a:spcPts val="900"/>
              </a:spcAft>
              <a:buNone/>
              <a:defRPr sz="1800">
                <a:solidFill>
                  <a:schemeClr val="bg1"/>
                </a:solidFill>
              </a:defRPr>
            </a:lvl4pPr>
            <a:lvl5pPr marL="0" indent="0">
              <a:lnSpc>
                <a:spcPct val="94000"/>
              </a:lnSpc>
              <a:spcBef>
                <a:spcPts val="0"/>
              </a:spcBef>
              <a:spcAft>
                <a:spcPts val="900"/>
              </a:spcAft>
              <a:buNone/>
              <a:defRPr sz="1600">
                <a:solidFill>
                  <a:schemeClr val="bg1"/>
                </a:solidFill>
              </a:defRPr>
            </a:lvl5pPr>
          </a:lstStyle>
          <a:p>
            <a:pPr lvl="0"/>
            <a:r>
              <a:rPr lang="en-US"/>
              <a:t>Click to edit Master text styles</a:t>
            </a:r>
          </a:p>
        </p:txBody>
      </p:sp>
      <p:sp>
        <p:nvSpPr>
          <p:cNvPr id="11" name="Footer Placeholder 4">
            <a:extLst>
              <a:ext uri="{FF2B5EF4-FFF2-40B4-BE49-F238E27FC236}">
                <a16:creationId xmlns:a16="http://schemas.microsoft.com/office/drawing/2014/main" id="{30586D9F-6A23-4598-BD43-228B7C23E261}"/>
              </a:ext>
            </a:extLst>
          </p:cNvPr>
          <p:cNvSpPr>
            <a:spLocks noGrp="1"/>
          </p:cNvSpPr>
          <p:nvPr>
            <p:ph type="ftr" sz="quarter" idx="3"/>
          </p:nvPr>
        </p:nvSpPr>
        <p:spPr>
          <a:xfrm>
            <a:off x="494189" y="5120616"/>
            <a:ext cx="6418363" cy="121636"/>
          </a:xfrm>
          <a:prstGeom prst="rect">
            <a:avLst/>
          </a:prstGeom>
        </p:spPr>
        <p:txBody>
          <a:bodyPr vert="horz" wrap="square" lIns="0" tIns="0" rIns="0" bIns="0" rtlCol="0" anchor="b">
            <a:spAutoFit/>
          </a:bodyPr>
          <a:lstStyle>
            <a:lvl1pPr algn="l">
              <a:lnSpc>
                <a:spcPct val="96000"/>
              </a:lnSpc>
              <a:defRPr sz="800">
                <a:solidFill>
                  <a:schemeClr val="accent5">
                    <a:lumMod val="60000"/>
                    <a:lumOff val="40000"/>
                  </a:schemeClr>
                </a:solidFill>
              </a:defRPr>
            </a:lvl1pPr>
          </a:lstStyle>
          <a:p>
            <a:r>
              <a:rPr lang="en-US"/>
              <a:t>Source sample text</a:t>
            </a:r>
          </a:p>
        </p:txBody>
      </p:sp>
      <p:sp>
        <p:nvSpPr>
          <p:cNvPr id="12" name="TextBox 11">
            <a:extLst>
              <a:ext uri="{FF2B5EF4-FFF2-40B4-BE49-F238E27FC236}">
                <a16:creationId xmlns:a16="http://schemas.microsoft.com/office/drawing/2014/main" id="{A01FA77F-3D40-4DEB-9A7F-D3D4CF616BD2}"/>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4">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4">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F30F1C18-7699-4A7F-B63A-CD243921F051}"/>
              </a:ext>
            </a:extLst>
          </p:cNvPr>
          <p:cNvSpPr>
            <a:spLocks noGrp="1"/>
          </p:cNvSpPr>
          <p:nvPr>
            <p:ph type="title"/>
          </p:nvPr>
        </p:nvSpPr>
        <p:spPr/>
        <p:txBody>
          <a:bodyPr/>
          <a:lstStyle/>
          <a:p>
            <a:r>
              <a:rPr lang="en-US"/>
              <a:t>Click to edit Master title style</a:t>
            </a:r>
          </a:p>
        </p:txBody>
      </p:sp>
      <p:sp>
        <p:nvSpPr>
          <p:cNvPr id="14" name="Content Placeholder 4">
            <a:extLst>
              <a:ext uri="{FF2B5EF4-FFF2-40B4-BE49-F238E27FC236}">
                <a16:creationId xmlns:a16="http://schemas.microsoft.com/office/drawing/2014/main" id="{6B31CF51-940B-40E8-B469-4A0DD89E624F}"/>
              </a:ext>
            </a:extLst>
          </p:cNvPr>
          <p:cNvSpPr>
            <a:spLocks noGrp="1"/>
          </p:cNvSpPr>
          <p:nvPr>
            <p:ph sz="quarter" idx="14"/>
          </p:nvPr>
        </p:nvSpPr>
        <p:spPr>
          <a:xfrm>
            <a:off x="495300" y="1719072"/>
            <a:ext cx="11187112" cy="3079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ubtitle">
            <a:extLst>
              <a:ext uri="{FF2B5EF4-FFF2-40B4-BE49-F238E27FC236}">
                <a16:creationId xmlns:a16="http://schemas.microsoft.com/office/drawing/2014/main" id="{5495F504-4F4A-4408-BBF6-D0CB39AE6B92}"/>
              </a:ext>
            </a:extLst>
          </p:cNvPr>
          <p:cNvSpPr>
            <a:spLocks noGrp="1"/>
          </p:cNvSpPr>
          <p:nvPr>
            <p:ph type="subTitle" idx="1"/>
          </p:nvPr>
        </p:nvSpPr>
        <p:spPr>
          <a:xfrm>
            <a:off x="494189" y="1088136"/>
            <a:ext cx="11188223" cy="265907"/>
          </a:xfrm>
          <a:prstGeom prst="rect">
            <a:avLst/>
          </a:prstGeom>
        </p:spPr>
        <p:txBody>
          <a:bodyPr>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158433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Shelf Nickel">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3911860-7298-45AC-AFD0-88B4C50A80EC}"/>
              </a:ext>
            </a:extLst>
          </p:cNvPr>
          <p:cNvGrpSpPr/>
          <p:nvPr userDrawn="1"/>
        </p:nvGrpSpPr>
        <p:grpSpPr>
          <a:xfrm>
            <a:off x="-1855" y="5312740"/>
            <a:ext cx="12195710" cy="1545260"/>
            <a:chOff x="-1855" y="5312733"/>
            <a:chExt cx="12195710" cy="1545260"/>
          </a:xfrm>
        </p:grpSpPr>
        <p:sp>
          <p:nvSpPr>
            <p:cNvPr id="56" name="Rectangle 55">
              <a:extLst>
                <a:ext uri="{FF2B5EF4-FFF2-40B4-BE49-F238E27FC236}">
                  <a16:creationId xmlns:a16="http://schemas.microsoft.com/office/drawing/2014/main" id="{9C54434D-FA64-4658-9BFD-21AB34B4189F}"/>
                </a:ext>
              </a:extLst>
            </p:cNvPr>
            <p:cNvSpPr/>
            <p:nvPr userDrawn="1"/>
          </p:nvSpPr>
          <p:spPr bwMode="gray">
            <a:xfrm>
              <a:off x="-1855" y="5312733"/>
              <a:ext cx="12195710" cy="1545260"/>
            </a:xfrm>
            <a:prstGeom prst="rect">
              <a:avLst/>
            </a:prstGeom>
            <a:solidFill>
              <a:schemeClr val="accent6">
                <a:lumMod val="40000"/>
                <a:lumOff val="60000"/>
              </a:schemeClr>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57" name="Rectangle: Single Corner Rounded 6">
              <a:extLst>
                <a:ext uri="{FF2B5EF4-FFF2-40B4-BE49-F238E27FC236}">
                  <a16:creationId xmlns:a16="http://schemas.microsoft.com/office/drawing/2014/main" id="{7EF7B60B-70B1-4165-9866-AE1B0F078114}"/>
                </a:ext>
              </a:extLst>
            </p:cNvPr>
            <p:cNvSpPr/>
            <p:nvPr userDrawn="1"/>
          </p:nvSpPr>
          <p:spPr bwMode="gray">
            <a:xfrm rot="5400000" flipH="1" flipV="1">
              <a:off x="5849113" y="-536376"/>
              <a:ext cx="493775" cy="12191993"/>
            </a:xfrm>
            <a:prstGeom prst="round1Rect">
              <a:avLst>
                <a:gd name="adj" fmla="val 0"/>
              </a:avLst>
            </a:prstGeom>
            <a:gradFill flip="none" rotWithShape="1">
              <a:gsLst>
                <a:gs pos="0">
                  <a:schemeClr val="accent6">
                    <a:lumMod val="40000"/>
                    <a:lumOff val="60000"/>
                    <a:alpha val="0"/>
                  </a:schemeClr>
                </a:gs>
                <a:gs pos="100000">
                  <a:schemeClr val="accent5">
                    <a:lumMod val="50000"/>
                    <a:alpha val="44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30" name="Text Placeholder 29">
            <a:extLst>
              <a:ext uri="{FF2B5EF4-FFF2-40B4-BE49-F238E27FC236}">
                <a16:creationId xmlns:a16="http://schemas.microsoft.com/office/drawing/2014/main" id="{99CF0DFE-6BBE-4459-92F2-E7476695A890}"/>
              </a:ext>
            </a:extLst>
          </p:cNvPr>
          <p:cNvSpPr>
            <a:spLocks noGrp="1"/>
          </p:cNvSpPr>
          <p:nvPr>
            <p:ph type="body" sz="quarter" idx="15"/>
          </p:nvPr>
        </p:nvSpPr>
        <p:spPr bwMode="black">
          <a:xfrm>
            <a:off x="494189" y="5607050"/>
            <a:ext cx="11187270" cy="929054"/>
          </a:xfrm>
          <a:prstGeom prst="rect">
            <a:avLst/>
          </a:prstGeom>
        </p:spPr>
        <p:txBody>
          <a:bodyPr anchor="ctr"/>
          <a:lstStyle>
            <a:lvl1pPr marL="0" indent="0">
              <a:lnSpc>
                <a:spcPct val="89000"/>
              </a:lnSpc>
              <a:spcBef>
                <a:spcPts val="0"/>
              </a:spcBef>
              <a:spcAft>
                <a:spcPts val="1200"/>
              </a:spcAft>
              <a:buNone/>
              <a:defRPr sz="2800">
                <a:solidFill>
                  <a:schemeClr val="tx1"/>
                </a:solidFill>
              </a:defRPr>
            </a:lvl1pPr>
            <a:lvl2pPr marL="0" indent="0">
              <a:lnSpc>
                <a:spcPct val="94000"/>
              </a:lnSpc>
              <a:spcAft>
                <a:spcPts val="1200"/>
              </a:spcAft>
              <a:buNone/>
              <a:defRPr sz="2400">
                <a:solidFill>
                  <a:schemeClr val="bg1"/>
                </a:solidFill>
              </a:defRPr>
            </a:lvl2pPr>
            <a:lvl3pPr marL="0" indent="0">
              <a:lnSpc>
                <a:spcPct val="95000"/>
              </a:lnSpc>
              <a:spcAft>
                <a:spcPts val="1200"/>
              </a:spcAft>
              <a:buNone/>
              <a:defRPr sz="2100">
                <a:solidFill>
                  <a:schemeClr val="bg1"/>
                </a:solidFill>
              </a:defRPr>
            </a:lvl3pPr>
            <a:lvl4pPr marL="0" indent="0">
              <a:lnSpc>
                <a:spcPct val="98000"/>
              </a:lnSpc>
              <a:spcAft>
                <a:spcPts val="900"/>
              </a:spcAft>
              <a:buNone/>
              <a:defRPr sz="1800">
                <a:solidFill>
                  <a:schemeClr val="bg1"/>
                </a:solidFill>
              </a:defRPr>
            </a:lvl4pPr>
            <a:lvl5pPr marL="0" indent="0">
              <a:lnSpc>
                <a:spcPct val="94000"/>
              </a:lnSpc>
              <a:spcBef>
                <a:spcPts val="0"/>
              </a:spcBef>
              <a:spcAft>
                <a:spcPts val="900"/>
              </a:spcAft>
              <a:buNone/>
              <a:defRPr sz="1600">
                <a:solidFill>
                  <a:schemeClr val="bg1"/>
                </a:solidFill>
              </a:defRPr>
            </a:lvl5pPr>
          </a:lstStyle>
          <a:p>
            <a:pPr lvl="0"/>
            <a:r>
              <a:rPr lang="en-US"/>
              <a:t>Click to edit Master text styles</a:t>
            </a:r>
          </a:p>
        </p:txBody>
      </p:sp>
      <p:sp>
        <p:nvSpPr>
          <p:cNvPr id="11" name="Footer Placeholder 4">
            <a:extLst>
              <a:ext uri="{FF2B5EF4-FFF2-40B4-BE49-F238E27FC236}">
                <a16:creationId xmlns:a16="http://schemas.microsoft.com/office/drawing/2014/main" id="{30586D9F-6A23-4598-BD43-228B7C23E261}"/>
              </a:ext>
            </a:extLst>
          </p:cNvPr>
          <p:cNvSpPr>
            <a:spLocks noGrp="1"/>
          </p:cNvSpPr>
          <p:nvPr>
            <p:ph type="ftr" sz="quarter" idx="3"/>
          </p:nvPr>
        </p:nvSpPr>
        <p:spPr>
          <a:xfrm>
            <a:off x="494189" y="5120616"/>
            <a:ext cx="6418363" cy="121636"/>
          </a:xfrm>
          <a:prstGeom prst="rect">
            <a:avLst/>
          </a:prstGeom>
        </p:spPr>
        <p:txBody>
          <a:bodyPr vert="horz" wrap="square" lIns="0" tIns="0" rIns="0" bIns="0" rtlCol="0" anchor="b">
            <a:spAutoFit/>
          </a:bodyPr>
          <a:lstStyle>
            <a:lvl1pPr algn="l">
              <a:lnSpc>
                <a:spcPct val="96000"/>
              </a:lnSpc>
              <a:defRPr sz="800">
                <a:solidFill>
                  <a:schemeClr val="accent5">
                    <a:lumMod val="60000"/>
                    <a:lumOff val="40000"/>
                  </a:schemeClr>
                </a:solidFill>
              </a:defRPr>
            </a:lvl1pPr>
          </a:lstStyle>
          <a:p>
            <a:r>
              <a:rPr lang="en-US"/>
              <a:t>Source sample text</a:t>
            </a:r>
          </a:p>
        </p:txBody>
      </p:sp>
      <p:sp>
        <p:nvSpPr>
          <p:cNvPr id="12" name="TextBox 11">
            <a:extLst>
              <a:ext uri="{FF2B5EF4-FFF2-40B4-BE49-F238E27FC236}">
                <a16:creationId xmlns:a16="http://schemas.microsoft.com/office/drawing/2014/main" id="{A01FA77F-3D40-4DEB-9A7F-D3D4CF616BD2}"/>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400F72C1-5B61-488A-BE0B-3D3264703941}"/>
              </a:ext>
            </a:extLst>
          </p:cNvPr>
          <p:cNvSpPr>
            <a:spLocks noGrp="1"/>
          </p:cNvSpPr>
          <p:nvPr>
            <p:ph type="title"/>
          </p:nvPr>
        </p:nvSpPr>
        <p:spPr/>
        <p:txBody>
          <a:bodyPr/>
          <a:lstStyle/>
          <a:p>
            <a:r>
              <a:rPr lang="en-US"/>
              <a:t>Click to edit Master title style</a:t>
            </a:r>
          </a:p>
        </p:txBody>
      </p:sp>
      <p:sp>
        <p:nvSpPr>
          <p:cNvPr id="14" name="Content Placeholder 4">
            <a:extLst>
              <a:ext uri="{FF2B5EF4-FFF2-40B4-BE49-F238E27FC236}">
                <a16:creationId xmlns:a16="http://schemas.microsoft.com/office/drawing/2014/main" id="{7E596D39-9FB6-4C53-A7F5-7483E69CDED2}"/>
              </a:ext>
            </a:extLst>
          </p:cNvPr>
          <p:cNvSpPr>
            <a:spLocks noGrp="1"/>
          </p:cNvSpPr>
          <p:nvPr>
            <p:ph sz="quarter" idx="14"/>
          </p:nvPr>
        </p:nvSpPr>
        <p:spPr>
          <a:xfrm>
            <a:off x="495300" y="1719072"/>
            <a:ext cx="11187112" cy="3079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ubtitle">
            <a:extLst>
              <a:ext uri="{FF2B5EF4-FFF2-40B4-BE49-F238E27FC236}">
                <a16:creationId xmlns:a16="http://schemas.microsoft.com/office/drawing/2014/main" id="{6A648C02-9470-473A-B31D-274A93FF1D9C}"/>
              </a:ext>
            </a:extLst>
          </p:cNvPr>
          <p:cNvSpPr>
            <a:spLocks noGrp="1"/>
          </p:cNvSpPr>
          <p:nvPr>
            <p:ph type="subTitle" idx="1"/>
          </p:nvPr>
        </p:nvSpPr>
        <p:spPr>
          <a:xfrm>
            <a:off x="494189" y="1088136"/>
            <a:ext cx="11188223" cy="265907"/>
          </a:xfrm>
          <a:prstGeom prst="rect">
            <a:avLst/>
          </a:prstGeom>
        </p:spPr>
        <p:txBody>
          <a:bodyPr>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276439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Shelf Gun Metal">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377029C-3353-4ACD-947C-766B21BA6603}"/>
              </a:ext>
            </a:extLst>
          </p:cNvPr>
          <p:cNvGrpSpPr/>
          <p:nvPr userDrawn="1"/>
        </p:nvGrpSpPr>
        <p:grpSpPr>
          <a:xfrm>
            <a:off x="-1855" y="5312740"/>
            <a:ext cx="12195710" cy="1545260"/>
            <a:chOff x="-1855" y="5312733"/>
            <a:chExt cx="12195710" cy="1545260"/>
          </a:xfrm>
        </p:grpSpPr>
        <p:sp>
          <p:nvSpPr>
            <p:cNvPr id="56" name="Rectangle 55">
              <a:extLst>
                <a:ext uri="{FF2B5EF4-FFF2-40B4-BE49-F238E27FC236}">
                  <a16:creationId xmlns:a16="http://schemas.microsoft.com/office/drawing/2014/main" id="{9C54434D-FA64-4658-9BFD-21AB34B4189F}"/>
                </a:ext>
              </a:extLst>
            </p:cNvPr>
            <p:cNvSpPr/>
            <p:nvPr userDrawn="1"/>
          </p:nvSpPr>
          <p:spPr bwMode="gray">
            <a:xfrm>
              <a:off x="-1855" y="5312733"/>
              <a:ext cx="12195710" cy="1545260"/>
            </a:xfrm>
            <a:prstGeom prst="rect">
              <a:avLst/>
            </a:prstGeom>
            <a:solidFill>
              <a:schemeClr val="accent5"/>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57" name="Rectangle: Single Corner Rounded 6">
              <a:extLst>
                <a:ext uri="{FF2B5EF4-FFF2-40B4-BE49-F238E27FC236}">
                  <a16:creationId xmlns:a16="http://schemas.microsoft.com/office/drawing/2014/main" id="{7EF7B60B-70B1-4165-9866-AE1B0F078114}"/>
                </a:ext>
              </a:extLst>
            </p:cNvPr>
            <p:cNvSpPr/>
            <p:nvPr userDrawn="1"/>
          </p:nvSpPr>
          <p:spPr bwMode="gray">
            <a:xfrm rot="5400000" flipH="1" flipV="1">
              <a:off x="5849113" y="-536376"/>
              <a:ext cx="493775" cy="12191993"/>
            </a:xfrm>
            <a:prstGeom prst="round1Rect">
              <a:avLst>
                <a:gd name="adj" fmla="val 0"/>
              </a:avLst>
            </a:prstGeom>
            <a:gradFill flip="none" rotWithShape="1">
              <a:gsLst>
                <a:gs pos="75000">
                  <a:srgbClr val="384458"/>
                </a:gs>
                <a:gs pos="0">
                  <a:schemeClr val="accent5">
                    <a:alpha val="0"/>
                  </a:schemeClr>
                </a:gs>
                <a:gs pos="100000">
                  <a:schemeClr val="accent5">
                    <a:lumMod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30" name="Text Placeholder 29">
            <a:extLst>
              <a:ext uri="{FF2B5EF4-FFF2-40B4-BE49-F238E27FC236}">
                <a16:creationId xmlns:a16="http://schemas.microsoft.com/office/drawing/2014/main" id="{99CF0DFE-6BBE-4459-92F2-E7476695A890}"/>
              </a:ext>
            </a:extLst>
          </p:cNvPr>
          <p:cNvSpPr>
            <a:spLocks noGrp="1"/>
          </p:cNvSpPr>
          <p:nvPr>
            <p:ph type="body" sz="quarter" idx="15"/>
          </p:nvPr>
        </p:nvSpPr>
        <p:spPr bwMode="gray">
          <a:xfrm>
            <a:off x="495299" y="5607050"/>
            <a:ext cx="11186159" cy="929054"/>
          </a:xfrm>
          <a:prstGeom prst="rect">
            <a:avLst/>
          </a:prstGeom>
        </p:spPr>
        <p:txBody>
          <a:bodyPr anchor="ctr"/>
          <a:lstStyle>
            <a:lvl1pPr marL="0" indent="0">
              <a:lnSpc>
                <a:spcPct val="89000"/>
              </a:lnSpc>
              <a:spcBef>
                <a:spcPts val="0"/>
              </a:spcBef>
              <a:spcAft>
                <a:spcPts val="1200"/>
              </a:spcAft>
              <a:buNone/>
              <a:defRPr sz="2800">
                <a:solidFill>
                  <a:schemeClr val="bg1"/>
                </a:solidFill>
              </a:defRPr>
            </a:lvl1pPr>
            <a:lvl2pPr marL="0" indent="0">
              <a:lnSpc>
                <a:spcPct val="94000"/>
              </a:lnSpc>
              <a:spcAft>
                <a:spcPts val="1200"/>
              </a:spcAft>
              <a:buNone/>
              <a:defRPr sz="2400">
                <a:solidFill>
                  <a:schemeClr val="bg1"/>
                </a:solidFill>
              </a:defRPr>
            </a:lvl2pPr>
            <a:lvl3pPr marL="0" indent="0">
              <a:lnSpc>
                <a:spcPct val="95000"/>
              </a:lnSpc>
              <a:spcAft>
                <a:spcPts val="1200"/>
              </a:spcAft>
              <a:buNone/>
              <a:defRPr sz="2100">
                <a:solidFill>
                  <a:schemeClr val="bg1"/>
                </a:solidFill>
              </a:defRPr>
            </a:lvl3pPr>
            <a:lvl4pPr marL="0" indent="0">
              <a:lnSpc>
                <a:spcPct val="98000"/>
              </a:lnSpc>
              <a:spcAft>
                <a:spcPts val="900"/>
              </a:spcAft>
              <a:buNone/>
              <a:defRPr sz="1800">
                <a:solidFill>
                  <a:schemeClr val="bg1"/>
                </a:solidFill>
              </a:defRPr>
            </a:lvl4pPr>
            <a:lvl5pPr marL="0" indent="0">
              <a:lnSpc>
                <a:spcPct val="94000"/>
              </a:lnSpc>
              <a:spcBef>
                <a:spcPts val="0"/>
              </a:spcBef>
              <a:spcAft>
                <a:spcPts val="900"/>
              </a:spcAft>
              <a:buNone/>
              <a:defRPr sz="1600">
                <a:solidFill>
                  <a:schemeClr val="bg1"/>
                </a:solidFill>
              </a:defRPr>
            </a:lvl5pPr>
          </a:lstStyle>
          <a:p>
            <a:pPr lvl="0"/>
            <a:r>
              <a:rPr lang="en-US"/>
              <a:t>Click to edit Master text styles</a:t>
            </a:r>
          </a:p>
        </p:txBody>
      </p:sp>
      <p:sp>
        <p:nvSpPr>
          <p:cNvPr id="11" name="Footer Placeholder 4">
            <a:extLst>
              <a:ext uri="{FF2B5EF4-FFF2-40B4-BE49-F238E27FC236}">
                <a16:creationId xmlns:a16="http://schemas.microsoft.com/office/drawing/2014/main" id="{30586D9F-6A23-4598-BD43-228B7C23E261}"/>
              </a:ext>
            </a:extLst>
          </p:cNvPr>
          <p:cNvSpPr>
            <a:spLocks noGrp="1"/>
          </p:cNvSpPr>
          <p:nvPr>
            <p:ph type="ftr" sz="quarter" idx="3"/>
          </p:nvPr>
        </p:nvSpPr>
        <p:spPr>
          <a:xfrm>
            <a:off x="494189" y="5120616"/>
            <a:ext cx="6418363" cy="121636"/>
          </a:xfrm>
          <a:prstGeom prst="rect">
            <a:avLst/>
          </a:prstGeom>
        </p:spPr>
        <p:txBody>
          <a:bodyPr vert="horz" wrap="square" lIns="0" tIns="0" rIns="0" bIns="0" rtlCol="0" anchor="b">
            <a:spAutoFit/>
          </a:bodyPr>
          <a:lstStyle>
            <a:lvl1pPr algn="l">
              <a:lnSpc>
                <a:spcPct val="96000"/>
              </a:lnSpc>
              <a:defRPr sz="800">
                <a:solidFill>
                  <a:schemeClr val="accent5">
                    <a:lumMod val="60000"/>
                    <a:lumOff val="40000"/>
                  </a:schemeClr>
                </a:solidFill>
              </a:defRPr>
            </a:lvl1pPr>
          </a:lstStyle>
          <a:p>
            <a:r>
              <a:rPr lang="en-US"/>
              <a:t>Source sample text</a:t>
            </a:r>
          </a:p>
        </p:txBody>
      </p:sp>
      <p:sp>
        <p:nvSpPr>
          <p:cNvPr id="12" name="TextBox 11">
            <a:extLst>
              <a:ext uri="{FF2B5EF4-FFF2-40B4-BE49-F238E27FC236}">
                <a16:creationId xmlns:a16="http://schemas.microsoft.com/office/drawing/2014/main" id="{5B138D84-381C-4F04-90C0-74D8D751D69B}"/>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40000"/>
                    <a:lumOff val="6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40000"/>
                  <a:lumOff val="60000"/>
                </a:schemeClr>
              </a:solidFill>
              <a:latin typeface="+mn-lt"/>
              <a:ea typeface="+mn-ea"/>
              <a:cs typeface="+mn-cs"/>
            </a:endParaRPr>
          </a:p>
        </p:txBody>
      </p:sp>
      <p:sp>
        <p:nvSpPr>
          <p:cNvPr id="3" name="Title 2">
            <a:extLst>
              <a:ext uri="{FF2B5EF4-FFF2-40B4-BE49-F238E27FC236}">
                <a16:creationId xmlns:a16="http://schemas.microsoft.com/office/drawing/2014/main" id="{BD0318B4-6B51-4F6A-94BE-C72B04D42563}"/>
              </a:ext>
            </a:extLst>
          </p:cNvPr>
          <p:cNvSpPr>
            <a:spLocks noGrp="1"/>
          </p:cNvSpPr>
          <p:nvPr>
            <p:ph type="title"/>
          </p:nvPr>
        </p:nvSpPr>
        <p:spPr/>
        <p:txBody>
          <a:bodyPr/>
          <a:lstStyle/>
          <a:p>
            <a:r>
              <a:rPr lang="en-US"/>
              <a:t>Click to edit Master title style</a:t>
            </a:r>
          </a:p>
        </p:txBody>
      </p:sp>
      <p:sp>
        <p:nvSpPr>
          <p:cNvPr id="14" name="Content Placeholder 4">
            <a:extLst>
              <a:ext uri="{FF2B5EF4-FFF2-40B4-BE49-F238E27FC236}">
                <a16:creationId xmlns:a16="http://schemas.microsoft.com/office/drawing/2014/main" id="{87440954-896A-4F1B-AEBA-4E4DBC73ED90}"/>
              </a:ext>
            </a:extLst>
          </p:cNvPr>
          <p:cNvSpPr>
            <a:spLocks noGrp="1"/>
          </p:cNvSpPr>
          <p:nvPr>
            <p:ph sz="quarter" idx="14"/>
          </p:nvPr>
        </p:nvSpPr>
        <p:spPr>
          <a:xfrm>
            <a:off x="495300" y="1719072"/>
            <a:ext cx="11187112" cy="3079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ubtitle">
            <a:extLst>
              <a:ext uri="{FF2B5EF4-FFF2-40B4-BE49-F238E27FC236}">
                <a16:creationId xmlns:a16="http://schemas.microsoft.com/office/drawing/2014/main" id="{123382FB-35E4-4970-94A3-EDD49E681D64}"/>
              </a:ext>
            </a:extLst>
          </p:cNvPr>
          <p:cNvSpPr>
            <a:spLocks noGrp="1"/>
          </p:cNvSpPr>
          <p:nvPr>
            <p:ph type="subTitle" idx="1"/>
          </p:nvPr>
        </p:nvSpPr>
        <p:spPr>
          <a:xfrm>
            <a:off x="494189" y="1088136"/>
            <a:ext cx="11188223" cy="265907"/>
          </a:xfrm>
          <a:prstGeom prst="rect">
            <a:avLst/>
          </a:prstGeom>
        </p:spPr>
        <p:txBody>
          <a:bodyPr>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192397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Shelf Midnigh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569AADC-D1FA-4953-9861-AF854AF4F385}"/>
              </a:ext>
            </a:extLst>
          </p:cNvPr>
          <p:cNvGrpSpPr/>
          <p:nvPr userDrawn="1"/>
        </p:nvGrpSpPr>
        <p:grpSpPr>
          <a:xfrm>
            <a:off x="-1855" y="5312740"/>
            <a:ext cx="12195710" cy="1545260"/>
            <a:chOff x="-1855" y="5312733"/>
            <a:chExt cx="12195710" cy="1545260"/>
          </a:xfrm>
        </p:grpSpPr>
        <p:sp>
          <p:nvSpPr>
            <p:cNvPr id="56" name="Rectangle 55">
              <a:extLst>
                <a:ext uri="{FF2B5EF4-FFF2-40B4-BE49-F238E27FC236}">
                  <a16:creationId xmlns:a16="http://schemas.microsoft.com/office/drawing/2014/main" id="{9C54434D-FA64-4658-9BFD-21AB34B4189F}"/>
                </a:ext>
              </a:extLst>
            </p:cNvPr>
            <p:cNvSpPr/>
            <p:nvPr userDrawn="1"/>
          </p:nvSpPr>
          <p:spPr bwMode="gray">
            <a:xfrm>
              <a:off x="-1855" y="5312733"/>
              <a:ext cx="12195710" cy="1545260"/>
            </a:xfrm>
            <a:prstGeom prst="rect">
              <a:avLst/>
            </a:prstGeom>
            <a:solidFill>
              <a:schemeClr val="tx2"/>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57" name="Rectangle: Single Corner Rounded 6">
              <a:extLst>
                <a:ext uri="{FF2B5EF4-FFF2-40B4-BE49-F238E27FC236}">
                  <a16:creationId xmlns:a16="http://schemas.microsoft.com/office/drawing/2014/main" id="{7EF7B60B-70B1-4165-9866-AE1B0F078114}"/>
                </a:ext>
              </a:extLst>
            </p:cNvPr>
            <p:cNvSpPr/>
            <p:nvPr userDrawn="1"/>
          </p:nvSpPr>
          <p:spPr bwMode="gray">
            <a:xfrm rot="5400000" flipH="1" flipV="1">
              <a:off x="5849113" y="-536376"/>
              <a:ext cx="493775" cy="12191993"/>
            </a:xfrm>
            <a:prstGeom prst="round1Rect">
              <a:avLst>
                <a:gd name="adj" fmla="val 0"/>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30" name="Text Placeholder 29">
            <a:extLst>
              <a:ext uri="{FF2B5EF4-FFF2-40B4-BE49-F238E27FC236}">
                <a16:creationId xmlns:a16="http://schemas.microsoft.com/office/drawing/2014/main" id="{99CF0DFE-6BBE-4459-92F2-E7476695A890}"/>
              </a:ext>
            </a:extLst>
          </p:cNvPr>
          <p:cNvSpPr>
            <a:spLocks noGrp="1"/>
          </p:cNvSpPr>
          <p:nvPr>
            <p:ph type="body" sz="quarter" idx="15"/>
          </p:nvPr>
        </p:nvSpPr>
        <p:spPr bwMode="gray">
          <a:xfrm>
            <a:off x="495299" y="5607050"/>
            <a:ext cx="11186159" cy="929054"/>
          </a:xfrm>
          <a:prstGeom prst="rect">
            <a:avLst/>
          </a:prstGeom>
        </p:spPr>
        <p:txBody>
          <a:bodyPr anchor="ctr"/>
          <a:lstStyle>
            <a:lvl1pPr marL="0" indent="0">
              <a:lnSpc>
                <a:spcPct val="89000"/>
              </a:lnSpc>
              <a:spcBef>
                <a:spcPts val="0"/>
              </a:spcBef>
              <a:spcAft>
                <a:spcPts val="1200"/>
              </a:spcAft>
              <a:buNone/>
              <a:defRPr sz="2800">
                <a:solidFill>
                  <a:schemeClr val="bg1"/>
                </a:solidFill>
              </a:defRPr>
            </a:lvl1pPr>
            <a:lvl2pPr marL="0" indent="0">
              <a:lnSpc>
                <a:spcPct val="94000"/>
              </a:lnSpc>
              <a:spcAft>
                <a:spcPts val="1200"/>
              </a:spcAft>
              <a:buNone/>
              <a:defRPr sz="2400">
                <a:solidFill>
                  <a:schemeClr val="bg1"/>
                </a:solidFill>
              </a:defRPr>
            </a:lvl2pPr>
            <a:lvl3pPr marL="0" indent="0">
              <a:lnSpc>
                <a:spcPct val="95000"/>
              </a:lnSpc>
              <a:spcAft>
                <a:spcPts val="1200"/>
              </a:spcAft>
              <a:buNone/>
              <a:defRPr sz="2100">
                <a:solidFill>
                  <a:schemeClr val="bg1"/>
                </a:solidFill>
              </a:defRPr>
            </a:lvl3pPr>
            <a:lvl4pPr marL="0" indent="0">
              <a:lnSpc>
                <a:spcPct val="98000"/>
              </a:lnSpc>
              <a:spcAft>
                <a:spcPts val="900"/>
              </a:spcAft>
              <a:buNone/>
              <a:defRPr sz="1800">
                <a:solidFill>
                  <a:schemeClr val="bg1"/>
                </a:solidFill>
              </a:defRPr>
            </a:lvl4pPr>
            <a:lvl5pPr marL="0" indent="0">
              <a:lnSpc>
                <a:spcPct val="94000"/>
              </a:lnSpc>
              <a:spcBef>
                <a:spcPts val="0"/>
              </a:spcBef>
              <a:spcAft>
                <a:spcPts val="900"/>
              </a:spcAft>
              <a:buNone/>
              <a:defRPr sz="1600">
                <a:solidFill>
                  <a:schemeClr val="bg1"/>
                </a:solidFill>
              </a:defRPr>
            </a:lvl5pPr>
          </a:lstStyle>
          <a:p>
            <a:pPr lvl="0"/>
            <a:r>
              <a:rPr lang="en-US"/>
              <a:t>Click to edit Master text styles</a:t>
            </a:r>
          </a:p>
        </p:txBody>
      </p:sp>
      <p:sp>
        <p:nvSpPr>
          <p:cNvPr id="11" name="Footer Placeholder 4">
            <a:extLst>
              <a:ext uri="{FF2B5EF4-FFF2-40B4-BE49-F238E27FC236}">
                <a16:creationId xmlns:a16="http://schemas.microsoft.com/office/drawing/2014/main" id="{30586D9F-6A23-4598-BD43-228B7C23E261}"/>
              </a:ext>
            </a:extLst>
          </p:cNvPr>
          <p:cNvSpPr>
            <a:spLocks noGrp="1"/>
          </p:cNvSpPr>
          <p:nvPr>
            <p:ph type="ftr" sz="quarter" idx="3"/>
          </p:nvPr>
        </p:nvSpPr>
        <p:spPr>
          <a:xfrm>
            <a:off x="494189" y="5120616"/>
            <a:ext cx="6418363" cy="121636"/>
          </a:xfrm>
          <a:prstGeom prst="rect">
            <a:avLst/>
          </a:prstGeom>
        </p:spPr>
        <p:txBody>
          <a:bodyPr vert="horz" wrap="square" lIns="0" tIns="0" rIns="0" bIns="0" rtlCol="0" anchor="b">
            <a:spAutoFit/>
          </a:bodyPr>
          <a:lstStyle>
            <a:lvl1pPr algn="l">
              <a:lnSpc>
                <a:spcPct val="96000"/>
              </a:lnSpc>
              <a:defRPr sz="800">
                <a:solidFill>
                  <a:schemeClr val="accent5">
                    <a:lumMod val="60000"/>
                    <a:lumOff val="40000"/>
                  </a:schemeClr>
                </a:solidFill>
              </a:defRPr>
            </a:lvl1pPr>
          </a:lstStyle>
          <a:p>
            <a:r>
              <a:rPr lang="en-US"/>
              <a:t>Source sample text</a:t>
            </a:r>
          </a:p>
        </p:txBody>
      </p:sp>
      <p:sp>
        <p:nvSpPr>
          <p:cNvPr id="12" name="TextBox 11">
            <a:extLst>
              <a:ext uri="{FF2B5EF4-FFF2-40B4-BE49-F238E27FC236}">
                <a16:creationId xmlns:a16="http://schemas.microsoft.com/office/drawing/2014/main" id="{5B138D84-381C-4F04-90C0-74D8D751D69B}"/>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CE07AFB8-3706-418A-9C57-68819BDA292D}"/>
              </a:ext>
            </a:extLst>
          </p:cNvPr>
          <p:cNvSpPr>
            <a:spLocks noGrp="1"/>
          </p:cNvSpPr>
          <p:nvPr>
            <p:ph type="title"/>
          </p:nvPr>
        </p:nvSpPr>
        <p:spPr/>
        <p:txBody>
          <a:bodyPr/>
          <a:lstStyle/>
          <a:p>
            <a:r>
              <a:rPr lang="en-US"/>
              <a:t>Click to edit Master title style</a:t>
            </a:r>
          </a:p>
        </p:txBody>
      </p:sp>
      <p:sp>
        <p:nvSpPr>
          <p:cNvPr id="14" name="Content Placeholder 4">
            <a:extLst>
              <a:ext uri="{FF2B5EF4-FFF2-40B4-BE49-F238E27FC236}">
                <a16:creationId xmlns:a16="http://schemas.microsoft.com/office/drawing/2014/main" id="{E9F6828D-39BF-4AE8-BBB6-8AEEC2923DA5}"/>
              </a:ext>
            </a:extLst>
          </p:cNvPr>
          <p:cNvSpPr>
            <a:spLocks noGrp="1"/>
          </p:cNvSpPr>
          <p:nvPr>
            <p:ph sz="quarter" idx="14"/>
          </p:nvPr>
        </p:nvSpPr>
        <p:spPr>
          <a:xfrm>
            <a:off x="495300" y="1719072"/>
            <a:ext cx="11187112" cy="3079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ubtitle">
            <a:extLst>
              <a:ext uri="{FF2B5EF4-FFF2-40B4-BE49-F238E27FC236}">
                <a16:creationId xmlns:a16="http://schemas.microsoft.com/office/drawing/2014/main" id="{3F36228C-E8D4-4505-84AF-8F6E66215BE6}"/>
              </a:ext>
            </a:extLst>
          </p:cNvPr>
          <p:cNvSpPr>
            <a:spLocks noGrp="1"/>
          </p:cNvSpPr>
          <p:nvPr>
            <p:ph type="subTitle" idx="1"/>
          </p:nvPr>
        </p:nvSpPr>
        <p:spPr>
          <a:xfrm>
            <a:off x="494189" y="1088136"/>
            <a:ext cx="11188223" cy="265907"/>
          </a:xfrm>
          <a:prstGeom prst="rect">
            <a:avLst/>
          </a:prstGeom>
        </p:spPr>
        <p:txBody>
          <a:bodyPr>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430697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Fifty Fifty Blu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E54FDC3-290E-4BF5-8A98-C70BEDC31478}"/>
              </a:ext>
            </a:extLst>
          </p:cNvPr>
          <p:cNvSpPr/>
          <p:nvPr userDrawn="1"/>
        </p:nvSpPr>
        <p:spPr bwMode="gray">
          <a:xfrm rot="16200000" flipH="1">
            <a:off x="5715000" y="381000"/>
            <a:ext cx="6858000" cy="6096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Rectangle: Single Corner Rounded 6">
            <a:extLst>
              <a:ext uri="{FF2B5EF4-FFF2-40B4-BE49-F238E27FC236}">
                <a16:creationId xmlns:a16="http://schemas.microsoft.com/office/drawing/2014/main" id="{ED0B1249-B726-4454-9EF7-EEC6CAD6C9A5}"/>
              </a:ext>
            </a:extLst>
          </p:cNvPr>
          <p:cNvSpPr/>
          <p:nvPr userDrawn="1"/>
        </p:nvSpPr>
        <p:spPr bwMode="gray">
          <a:xfrm flipH="1" flipV="1">
            <a:off x="6096000" y="0"/>
            <a:ext cx="493776" cy="6858003"/>
          </a:xfrm>
          <a:prstGeom prst="round1Rect">
            <a:avLst>
              <a:gd name="adj" fmla="val 0"/>
            </a:avLst>
          </a:prstGeom>
          <a:gradFill flip="none" rotWithShape="1">
            <a:gsLst>
              <a:gs pos="75000">
                <a:srgbClr val="2540B3"/>
              </a:gs>
              <a:gs pos="0">
                <a:schemeClr val="accent1">
                  <a:alpha val="0"/>
                  <a:lumMod val="95000"/>
                </a:schemeClr>
              </a:gs>
              <a:gs pos="100000">
                <a:schemeClr val="accent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6" name="Text Placeholder 28">
            <a:extLst>
              <a:ext uri="{FF2B5EF4-FFF2-40B4-BE49-F238E27FC236}">
                <a16:creationId xmlns:a16="http://schemas.microsoft.com/office/drawing/2014/main" id="{9C1A5ECA-954B-4350-8681-AA7A9237ED1B}"/>
              </a:ext>
            </a:extLst>
          </p:cNvPr>
          <p:cNvSpPr>
            <a:spLocks noGrp="1"/>
          </p:cNvSpPr>
          <p:nvPr>
            <p:ph type="body" sz="quarter" idx="13"/>
          </p:nvPr>
        </p:nvSpPr>
        <p:spPr bwMode="gray">
          <a:xfrm>
            <a:off x="6583680" y="146549"/>
            <a:ext cx="5111496" cy="858055"/>
          </a:xfrm>
          <a:prstGeom prst="rect">
            <a:avLst/>
          </a:prstGeom>
        </p:spPr>
        <p:txBody>
          <a:bodyPr anchor="b">
            <a:spAutoFit/>
          </a:bodyPr>
          <a:lstStyle>
            <a:lvl1pPr marL="0" indent="0">
              <a:lnSpc>
                <a:spcPct val="82000"/>
              </a:lnSpc>
              <a:buNone/>
              <a:defRPr sz="3400">
                <a:solidFill>
                  <a:schemeClr val="bg1"/>
                </a:solidFill>
              </a:defRPr>
            </a:lvl1pPr>
            <a:lvl2pPr marL="0" indent="0">
              <a:buNone/>
              <a:defRPr sz="3400">
                <a:solidFill>
                  <a:schemeClr val="bg1"/>
                </a:solidFill>
              </a:defRPr>
            </a:lvl2pPr>
            <a:lvl3pPr marL="0" indent="0">
              <a:buNone/>
              <a:defRPr sz="3400">
                <a:solidFill>
                  <a:schemeClr val="bg1"/>
                </a:solidFill>
              </a:defRPr>
            </a:lvl3pPr>
            <a:lvl4pPr marL="0" indent="0">
              <a:buNone/>
              <a:defRPr sz="3400">
                <a:solidFill>
                  <a:schemeClr val="bg1"/>
                </a:solidFill>
              </a:defRPr>
            </a:lvl4pPr>
            <a:lvl5pPr marL="0" indent="0">
              <a:buNone/>
              <a:defRPr sz="3400">
                <a:solidFill>
                  <a:schemeClr val="bg1"/>
                </a:solidFill>
              </a:defRPr>
            </a:lvl5pPr>
          </a:lstStyle>
          <a:p>
            <a:pPr lvl="0"/>
            <a:r>
              <a:rPr lang="en-US"/>
              <a:t>Click to edit Master text styles</a:t>
            </a:r>
          </a:p>
        </p:txBody>
      </p:sp>
      <p:sp>
        <p:nvSpPr>
          <p:cNvPr id="17" name="Text Placeholder 30">
            <a:extLst>
              <a:ext uri="{FF2B5EF4-FFF2-40B4-BE49-F238E27FC236}">
                <a16:creationId xmlns:a16="http://schemas.microsoft.com/office/drawing/2014/main" id="{029DD86F-F641-49F6-8753-0A35118A31B1}"/>
              </a:ext>
            </a:extLst>
          </p:cNvPr>
          <p:cNvSpPr>
            <a:spLocks noGrp="1"/>
          </p:cNvSpPr>
          <p:nvPr>
            <p:ph type="body" sz="quarter" idx="14"/>
          </p:nvPr>
        </p:nvSpPr>
        <p:spPr bwMode="gray">
          <a:xfrm>
            <a:off x="6583680" y="1088136"/>
            <a:ext cx="5111496" cy="265907"/>
          </a:xfrm>
          <a:prstGeom prst="rect">
            <a:avLst/>
          </a:prstGeom>
        </p:spPr>
        <p:txBody>
          <a:bodyPr>
            <a:spAutoFit/>
          </a:bodyPr>
          <a:lstStyle>
            <a:lvl1pPr marL="0" indent="0">
              <a:lnSpc>
                <a:spcPct val="96000"/>
              </a:lnSpc>
              <a:spcBef>
                <a:spcPts val="900"/>
              </a:spcBef>
              <a:buNone/>
              <a:defRPr sz="1800">
                <a:solidFill>
                  <a:schemeClr val="bg1"/>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Click to edit Master text styles</a:t>
            </a:r>
          </a:p>
        </p:txBody>
      </p:sp>
      <p:sp>
        <p:nvSpPr>
          <p:cNvPr id="18" name="Text Placeholder 5">
            <a:extLst>
              <a:ext uri="{FF2B5EF4-FFF2-40B4-BE49-F238E27FC236}">
                <a16:creationId xmlns:a16="http://schemas.microsoft.com/office/drawing/2014/main" id="{AA7A9296-1E84-47DF-8576-0CCE32668DC3}"/>
              </a:ext>
            </a:extLst>
          </p:cNvPr>
          <p:cNvSpPr>
            <a:spLocks noGrp="1"/>
          </p:cNvSpPr>
          <p:nvPr>
            <p:ph type="body" sz="quarter" idx="15"/>
          </p:nvPr>
        </p:nvSpPr>
        <p:spPr bwMode="gray">
          <a:xfrm>
            <a:off x="6583680" y="1719072"/>
            <a:ext cx="5111496" cy="4681723"/>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2">
            <a:extLst>
              <a:ext uri="{FF2B5EF4-FFF2-40B4-BE49-F238E27FC236}">
                <a16:creationId xmlns:a16="http://schemas.microsoft.com/office/drawing/2014/main" id="{980ADE19-913D-47A0-B4F2-710200103A3F}"/>
              </a:ext>
            </a:extLst>
          </p:cNvPr>
          <p:cNvSpPr>
            <a:spLocks noGrp="1"/>
          </p:cNvSpPr>
          <p:nvPr>
            <p:ph type="ftr" sz="quarter" idx="16"/>
          </p:nvPr>
        </p:nvSpPr>
        <p:spPr>
          <a:xfrm>
            <a:off x="495299" y="6532895"/>
            <a:ext cx="511149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r>
              <a:rPr lang="en-US"/>
              <a:t>Source sample text</a:t>
            </a:r>
          </a:p>
        </p:txBody>
      </p:sp>
      <p:sp>
        <p:nvSpPr>
          <p:cNvPr id="19" name="TextBox 18">
            <a:extLst>
              <a:ext uri="{FF2B5EF4-FFF2-40B4-BE49-F238E27FC236}">
                <a16:creationId xmlns:a16="http://schemas.microsoft.com/office/drawing/2014/main" id="{F0C5CF58-2DC9-4B23-82BD-713A6628DCFA}"/>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2">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2">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97198799-C3BB-4526-8E3A-F87ABC102ED3}"/>
              </a:ext>
            </a:extLst>
          </p:cNvPr>
          <p:cNvSpPr>
            <a:spLocks noGrp="1"/>
          </p:cNvSpPr>
          <p:nvPr>
            <p:ph type="title"/>
          </p:nvPr>
        </p:nvSpPr>
        <p:spPr>
          <a:xfrm>
            <a:off x="495300" y="146549"/>
            <a:ext cx="5111495" cy="858055"/>
          </a:xfrm>
        </p:spPr>
        <p:txBody>
          <a:bodyPr>
            <a:spAutoFit/>
          </a:bodyPr>
          <a:lstStyle/>
          <a:p>
            <a:r>
              <a:rPr lang="en-US"/>
              <a:t>Click to edit Master title style</a:t>
            </a:r>
          </a:p>
        </p:txBody>
      </p:sp>
      <p:sp>
        <p:nvSpPr>
          <p:cNvPr id="23" name="Content Placeholder 4">
            <a:extLst>
              <a:ext uri="{FF2B5EF4-FFF2-40B4-BE49-F238E27FC236}">
                <a16:creationId xmlns:a16="http://schemas.microsoft.com/office/drawing/2014/main" id="{9F249DEF-717D-473E-B4EB-D95F63238AC7}"/>
              </a:ext>
            </a:extLst>
          </p:cNvPr>
          <p:cNvSpPr>
            <a:spLocks noGrp="1"/>
          </p:cNvSpPr>
          <p:nvPr>
            <p:ph sz="quarter" idx="17"/>
          </p:nvPr>
        </p:nvSpPr>
        <p:spPr>
          <a:xfrm>
            <a:off x="495300" y="1719072"/>
            <a:ext cx="5111495" cy="4681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Subtitle">
            <a:extLst>
              <a:ext uri="{FF2B5EF4-FFF2-40B4-BE49-F238E27FC236}">
                <a16:creationId xmlns:a16="http://schemas.microsoft.com/office/drawing/2014/main" id="{39D73410-E4CA-4A76-940E-3C423D8C9766}"/>
              </a:ext>
            </a:extLst>
          </p:cNvPr>
          <p:cNvSpPr>
            <a:spLocks noGrp="1"/>
          </p:cNvSpPr>
          <p:nvPr>
            <p:ph type="subTitle" idx="1"/>
          </p:nvPr>
        </p:nvSpPr>
        <p:spPr>
          <a:xfrm>
            <a:off x="494189" y="1088136"/>
            <a:ext cx="5111495"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1" name="Text Placeholder 30">
            <a:extLst>
              <a:ext uri="{FF2B5EF4-FFF2-40B4-BE49-F238E27FC236}">
                <a16:creationId xmlns:a16="http://schemas.microsoft.com/office/drawing/2014/main" id="{8B58EE88-5827-42F5-A91B-AB0674D5563D}"/>
              </a:ext>
            </a:extLst>
          </p:cNvPr>
          <p:cNvSpPr>
            <a:spLocks noGrp="1"/>
          </p:cNvSpPr>
          <p:nvPr>
            <p:ph type="body" sz="quarter" idx="18" hasCustomPrompt="1"/>
          </p:nvPr>
        </p:nvSpPr>
        <p:spPr bwMode="gray">
          <a:xfrm>
            <a:off x="6583680" y="6532895"/>
            <a:ext cx="4492686" cy="118174"/>
          </a:xfrm>
          <a:prstGeom prst="rect">
            <a:avLst/>
          </a:prstGeom>
        </p:spPr>
        <p:txBody>
          <a:bodyPr wrap="square">
            <a:spAutoFit/>
          </a:bodyPr>
          <a:lstStyle>
            <a:lvl1pPr marL="0" indent="0">
              <a:lnSpc>
                <a:spcPct val="96000"/>
              </a:lnSpc>
              <a:spcBef>
                <a:spcPts val="0"/>
              </a:spcBef>
              <a:spcAft>
                <a:spcPts val="225"/>
              </a:spcAft>
              <a:buNone/>
              <a:defRPr sz="800">
                <a:solidFill>
                  <a:schemeClr val="accent2">
                    <a:lumMod val="60000"/>
                    <a:lumOff val="40000"/>
                  </a:schemeClr>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Source sample text</a:t>
            </a:r>
          </a:p>
        </p:txBody>
      </p:sp>
    </p:spTree>
    <p:extLst>
      <p:ext uri="{BB962C8B-B14F-4D97-AF65-F5344CB8AC3E}">
        <p14:creationId xmlns:p14="http://schemas.microsoft.com/office/powerpoint/2010/main" val="1591348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Fifty Fifty Light Blu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E54FDC3-290E-4BF5-8A98-C70BEDC31478}"/>
              </a:ext>
            </a:extLst>
          </p:cNvPr>
          <p:cNvSpPr/>
          <p:nvPr userDrawn="1"/>
        </p:nvSpPr>
        <p:spPr bwMode="gray">
          <a:xfrm rot="16200000" flipH="1">
            <a:off x="5715000" y="381000"/>
            <a:ext cx="6858000" cy="60960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Rectangle: Single Corner Rounded 6">
            <a:extLst>
              <a:ext uri="{FF2B5EF4-FFF2-40B4-BE49-F238E27FC236}">
                <a16:creationId xmlns:a16="http://schemas.microsoft.com/office/drawing/2014/main" id="{09D60F74-3679-4043-99C0-326E124B1743}"/>
              </a:ext>
            </a:extLst>
          </p:cNvPr>
          <p:cNvSpPr/>
          <p:nvPr userDrawn="1"/>
        </p:nvSpPr>
        <p:spPr bwMode="gray">
          <a:xfrm flipH="1" flipV="1">
            <a:off x="6096000" y="-3"/>
            <a:ext cx="493776" cy="6858003"/>
          </a:xfrm>
          <a:prstGeom prst="round1Rect">
            <a:avLst>
              <a:gd name="adj" fmla="val 0"/>
            </a:avLst>
          </a:prstGeom>
          <a:gradFill flip="none" rotWithShape="1">
            <a:gsLst>
              <a:gs pos="75000">
                <a:srgbClr val="6383DE"/>
              </a:gs>
              <a:gs pos="100000">
                <a:srgbClr val="3F59AD">
                  <a:lumMod val="90000"/>
                  <a:lumOff val="10000"/>
                </a:srgbClr>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5" name="Text Placeholder 28">
            <a:extLst>
              <a:ext uri="{FF2B5EF4-FFF2-40B4-BE49-F238E27FC236}">
                <a16:creationId xmlns:a16="http://schemas.microsoft.com/office/drawing/2014/main" id="{9C1A5ECA-954B-4350-8681-AA7A9237ED1B}"/>
              </a:ext>
            </a:extLst>
          </p:cNvPr>
          <p:cNvSpPr>
            <a:spLocks noGrp="1"/>
          </p:cNvSpPr>
          <p:nvPr>
            <p:ph type="body" sz="quarter" idx="13"/>
          </p:nvPr>
        </p:nvSpPr>
        <p:spPr bwMode="gray">
          <a:xfrm>
            <a:off x="6583680" y="146549"/>
            <a:ext cx="5111496" cy="858055"/>
          </a:xfrm>
          <a:prstGeom prst="rect">
            <a:avLst/>
          </a:prstGeom>
        </p:spPr>
        <p:txBody>
          <a:bodyPr anchor="b">
            <a:spAutoFit/>
          </a:bodyPr>
          <a:lstStyle>
            <a:lvl1pPr marL="0" indent="0">
              <a:lnSpc>
                <a:spcPct val="82000"/>
              </a:lnSpc>
              <a:buNone/>
              <a:defRPr sz="3400">
                <a:solidFill>
                  <a:schemeClr val="bg1"/>
                </a:solidFill>
              </a:defRPr>
            </a:lvl1pPr>
            <a:lvl2pPr marL="0" indent="0">
              <a:buNone/>
              <a:defRPr sz="3400">
                <a:solidFill>
                  <a:schemeClr val="bg1"/>
                </a:solidFill>
              </a:defRPr>
            </a:lvl2pPr>
            <a:lvl3pPr marL="0" indent="0">
              <a:buNone/>
              <a:defRPr sz="3400">
                <a:solidFill>
                  <a:schemeClr val="bg1"/>
                </a:solidFill>
              </a:defRPr>
            </a:lvl3pPr>
            <a:lvl4pPr marL="0" indent="0">
              <a:buNone/>
              <a:defRPr sz="3400">
                <a:solidFill>
                  <a:schemeClr val="bg1"/>
                </a:solidFill>
              </a:defRPr>
            </a:lvl4pPr>
            <a:lvl5pPr marL="0" indent="0">
              <a:buNone/>
              <a:defRPr sz="3400">
                <a:solidFill>
                  <a:schemeClr val="bg1"/>
                </a:solidFill>
              </a:defRPr>
            </a:lvl5pPr>
          </a:lstStyle>
          <a:p>
            <a:pPr lvl="0"/>
            <a:r>
              <a:rPr lang="en-US"/>
              <a:t>Click to edit Master text styles</a:t>
            </a:r>
          </a:p>
        </p:txBody>
      </p:sp>
      <p:sp>
        <p:nvSpPr>
          <p:cNvPr id="17" name="Text Placeholder 30">
            <a:extLst>
              <a:ext uri="{FF2B5EF4-FFF2-40B4-BE49-F238E27FC236}">
                <a16:creationId xmlns:a16="http://schemas.microsoft.com/office/drawing/2014/main" id="{029DD86F-F641-49F6-8753-0A35118A31B1}"/>
              </a:ext>
            </a:extLst>
          </p:cNvPr>
          <p:cNvSpPr>
            <a:spLocks noGrp="1"/>
          </p:cNvSpPr>
          <p:nvPr>
            <p:ph type="body" sz="quarter" idx="14"/>
          </p:nvPr>
        </p:nvSpPr>
        <p:spPr bwMode="gray">
          <a:xfrm>
            <a:off x="6583680" y="1088136"/>
            <a:ext cx="5111496" cy="265907"/>
          </a:xfrm>
          <a:prstGeom prst="rect">
            <a:avLst/>
          </a:prstGeom>
        </p:spPr>
        <p:txBody>
          <a:bodyPr>
            <a:spAutoFit/>
          </a:bodyPr>
          <a:lstStyle>
            <a:lvl1pPr marL="0" indent="0">
              <a:lnSpc>
                <a:spcPct val="96000"/>
              </a:lnSpc>
              <a:spcBef>
                <a:spcPts val="900"/>
              </a:spcBef>
              <a:buNone/>
              <a:defRPr sz="1800">
                <a:solidFill>
                  <a:schemeClr val="bg1"/>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Click to edit Master text styles</a:t>
            </a:r>
          </a:p>
        </p:txBody>
      </p:sp>
      <p:sp>
        <p:nvSpPr>
          <p:cNvPr id="18" name="Text Placeholder 5">
            <a:extLst>
              <a:ext uri="{FF2B5EF4-FFF2-40B4-BE49-F238E27FC236}">
                <a16:creationId xmlns:a16="http://schemas.microsoft.com/office/drawing/2014/main" id="{AA7A9296-1E84-47DF-8576-0CCE32668DC3}"/>
              </a:ext>
            </a:extLst>
          </p:cNvPr>
          <p:cNvSpPr>
            <a:spLocks noGrp="1"/>
          </p:cNvSpPr>
          <p:nvPr>
            <p:ph type="body" sz="quarter" idx="15"/>
          </p:nvPr>
        </p:nvSpPr>
        <p:spPr bwMode="gray">
          <a:xfrm>
            <a:off x="6583680" y="1719072"/>
            <a:ext cx="5111496" cy="4681728"/>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2">
            <a:extLst>
              <a:ext uri="{FF2B5EF4-FFF2-40B4-BE49-F238E27FC236}">
                <a16:creationId xmlns:a16="http://schemas.microsoft.com/office/drawing/2014/main" id="{AF46489A-6582-41AC-A2D4-9439A77D62A3}"/>
              </a:ext>
            </a:extLst>
          </p:cNvPr>
          <p:cNvSpPr>
            <a:spLocks noGrp="1"/>
          </p:cNvSpPr>
          <p:nvPr>
            <p:ph type="ftr" sz="quarter" idx="16"/>
          </p:nvPr>
        </p:nvSpPr>
        <p:spPr>
          <a:xfrm>
            <a:off x="495299" y="6532895"/>
            <a:ext cx="511149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r>
              <a:rPr lang="en-US"/>
              <a:t>Source sample text</a:t>
            </a:r>
          </a:p>
        </p:txBody>
      </p:sp>
      <p:sp>
        <p:nvSpPr>
          <p:cNvPr id="19" name="TextBox 18">
            <a:extLst>
              <a:ext uri="{FF2B5EF4-FFF2-40B4-BE49-F238E27FC236}">
                <a16:creationId xmlns:a16="http://schemas.microsoft.com/office/drawing/2014/main" id="{F8FDABDB-EFAA-43E9-B631-2683EEC8D15D}"/>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2">
                    <a:lumMod val="40000"/>
                    <a:lumOff val="60000"/>
                  </a:schemeClr>
                </a:solidFill>
                <a:latin typeface="+mn-lt"/>
                <a:ea typeface="+mn-ea"/>
                <a:cs typeface="+mn-cs"/>
              </a:rPr>
              <a:pPr marL="0" lvl="0" algn="r" defTabSz="914400" rtl="0" eaLnBrk="1" latinLnBrk="0" hangingPunct="1">
                <a:lnSpc>
                  <a:spcPct val="125000"/>
                </a:lnSpc>
              </a:pPr>
              <a:t>‹#›</a:t>
            </a:fld>
            <a:endParaRPr lang="en-US" sz="800" kern="1200">
              <a:solidFill>
                <a:schemeClr val="accent2">
                  <a:lumMod val="40000"/>
                  <a:lumOff val="60000"/>
                </a:schemeClr>
              </a:solidFill>
              <a:latin typeface="+mn-lt"/>
              <a:ea typeface="+mn-ea"/>
              <a:cs typeface="+mn-cs"/>
            </a:endParaRPr>
          </a:p>
        </p:txBody>
      </p:sp>
      <p:sp>
        <p:nvSpPr>
          <p:cNvPr id="3" name="Title 2">
            <a:extLst>
              <a:ext uri="{FF2B5EF4-FFF2-40B4-BE49-F238E27FC236}">
                <a16:creationId xmlns:a16="http://schemas.microsoft.com/office/drawing/2014/main" id="{0513DCD4-4A2F-4987-802E-E8BA4E29238D}"/>
              </a:ext>
            </a:extLst>
          </p:cNvPr>
          <p:cNvSpPr>
            <a:spLocks noGrp="1"/>
          </p:cNvSpPr>
          <p:nvPr>
            <p:ph type="title"/>
          </p:nvPr>
        </p:nvSpPr>
        <p:spPr>
          <a:xfrm>
            <a:off x="495301" y="146549"/>
            <a:ext cx="5111494" cy="858055"/>
          </a:xfrm>
        </p:spPr>
        <p:txBody>
          <a:bodyPr>
            <a:spAutoFit/>
          </a:bodyPr>
          <a:lstStyle/>
          <a:p>
            <a:r>
              <a:rPr lang="en-US"/>
              <a:t>Click to edit Master title style</a:t>
            </a:r>
          </a:p>
        </p:txBody>
      </p:sp>
      <p:sp>
        <p:nvSpPr>
          <p:cNvPr id="20" name="Content Placeholder 4">
            <a:extLst>
              <a:ext uri="{FF2B5EF4-FFF2-40B4-BE49-F238E27FC236}">
                <a16:creationId xmlns:a16="http://schemas.microsoft.com/office/drawing/2014/main" id="{C2365482-1B10-4CB8-9586-A1C30E739DDE}"/>
              </a:ext>
            </a:extLst>
          </p:cNvPr>
          <p:cNvSpPr>
            <a:spLocks noGrp="1"/>
          </p:cNvSpPr>
          <p:nvPr>
            <p:ph sz="quarter" idx="17"/>
          </p:nvPr>
        </p:nvSpPr>
        <p:spPr>
          <a:xfrm>
            <a:off x="495300" y="1719072"/>
            <a:ext cx="5111495" cy="4681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Subtitle">
            <a:extLst>
              <a:ext uri="{FF2B5EF4-FFF2-40B4-BE49-F238E27FC236}">
                <a16:creationId xmlns:a16="http://schemas.microsoft.com/office/drawing/2014/main" id="{7CCB0487-21B8-4B05-8AB0-7E85B0145886}"/>
              </a:ext>
            </a:extLst>
          </p:cNvPr>
          <p:cNvSpPr>
            <a:spLocks noGrp="1"/>
          </p:cNvSpPr>
          <p:nvPr>
            <p:ph type="subTitle" idx="1"/>
          </p:nvPr>
        </p:nvSpPr>
        <p:spPr>
          <a:xfrm>
            <a:off x="494189" y="1088136"/>
            <a:ext cx="5111495"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Text Placeholder 30">
            <a:extLst>
              <a:ext uri="{FF2B5EF4-FFF2-40B4-BE49-F238E27FC236}">
                <a16:creationId xmlns:a16="http://schemas.microsoft.com/office/drawing/2014/main" id="{E3D9EEF0-223A-45A2-A406-0D6534094D7D}"/>
              </a:ext>
            </a:extLst>
          </p:cNvPr>
          <p:cNvSpPr>
            <a:spLocks noGrp="1"/>
          </p:cNvSpPr>
          <p:nvPr>
            <p:ph type="body" sz="quarter" idx="18" hasCustomPrompt="1"/>
          </p:nvPr>
        </p:nvSpPr>
        <p:spPr bwMode="gray">
          <a:xfrm>
            <a:off x="6583680" y="6532895"/>
            <a:ext cx="4492686" cy="118174"/>
          </a:xfrm>
          <a:prstGeom prst="rect">
            <a:avLst/>
          </a:prstGeom>
        </p:spPr>
        <p:txBody>
          <a:bodyPr wrap="square">
            <a:spAutoFit/>
          </a:bodyPr>
          <a:lstStyle>
            <a:lvl1pPr marL="0" indent="0">
              <a:lnSpc>
                <a:spcPct val="96000"/>
              </a:lnSpc>
              <a:spcBef>
                <a:spcPts val="0"/>
              </a:spcBef>
              <a:spcAft>
                <a:spcPts val="225"/>
              </a:spcAft>
              <a:buNone/>
              <a:defRPr sz="800">
                <a:solidFill>
                  <a:schemeClr val="accent2">
                    <a:lumMod val="20000"/>
                    <a:lumOff val="80000"/>
                  </a:schemeClr>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Source sample text</a:t>
            </a:r>
          </a:p>
        </p:txBody>
      </p:sp>
    </p:spTree>
    <p:extLst>
      <p:ext uri="{BB962C8B-B14F-4D97-AF65-F5344CB8AC3E}">
        <p14:creationId xmlns:p14="http://schemas.microsoft.com/office/powerpoint/2010/main" val="3966463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Fifty Fifty Teal">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E54FDC3-290E-4BF5-8A98-C70BEDC31478}"/>
              </a:ext>
            </a:extLst>
          </p:cNvPr>
          <p:cNvSpPr/>
          <p:nvPr userDrawn="1"/>
        </p:nvSpPr>
        <p:spPr bwMode="gray">
          <a:xfrm rot="16200000" flipH="1">
            <a:off x="5715000" y="381000"/>
            <a:ext cx="6858000" cy="6096000"/>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Rectangle: Single Corner Rounded 6">
            <a:extLst>
              <a:ext uri="{FF2B5EF4-FFF2-40B4-BE49-F238E27FC236}">
                <a16:creationId xmlns:a16="http://schemas.microsoft.com/office/drawing/2014/main" id="{ED0B1249-B726-4454-9EF7-EEC6CAD6C9A5}"/>
              </a:ext>
            </a:extLst>
          </p:cNvPr>
          <p:cNvSpPr/>
          <p:nvPr userDrawn="1"/>
        </p:nvSpPr>
        <p:spPr bwMode="gray">
          <a:xfrm flipH="1" flipV="1">
            <a:off x="6096000" y="-7"/>
            <a:ext cx="493776" cy="6858003"/>
          </a:xfrm>
          <a:prstGeom prst="round1Rect">
            <a:avLst>
              <a:gd name="adj" fmla="val 0"/>
            </a:avLst>
          </a:prstGeom>
          <a:gradFill flip="none" rotWithShape="1">
            <a:gsLst>
              <a:gs pos="0">
                <a:schemeClr val="accent3"/>
              </a:gs>
              <a:gs pos="100000">
                <a:schemeClr val="accent3">
                  <a:lumMod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6" name="Text Placeholder 28">
            <a:extLst>
              <a:ext uri="{FF2B5EF4-FFF2-40B4-BE49-F238E27FC236}">
                <a16:creationId xmlns:a16="http://schemas.microsoft.com/office/drawing/2014/main" id="{9C1A5ECA-954B-4350-8681-AA7A9237ED1B}"/>
              </a:ext>
            </a:extLst>
          </p:cNvPr>
          <p:cNvSpPr>
            <a:spLocks noGrp="1"/>
          </p:cNvSpPr>
          <p:nvPr>
            <p:ph type="body" sz="quarter" idx="13"/>
          </p:nvPr>
        </p:nvSpPr>
        <p:spPr bwMode="gray">
          <a:xfrm>
            <a:off x="6583680" y="146549"/>
            <a:ext cx="5111496" cy="858055"/>
          </a:xfrm>
          <a:prstGeom prst="rect">
            <a:avLst/>
          </a:prstGeom>
        </p:spPr>
        <p:txBody>
          <a:bodyPr anchor="b">
            <a:spAutoFit/>
          </a:bodyPr>
          <a:lstStyle>
            <a:lvl1pPr marL="0" indent="0">
              <a:lnSpc>
                <a:spcPct val="82000"/>
              </a:lnSpc>
              <a:buNone/>
              <a:defRPr sz="3400">
                <a:solidFill>
                  <a:schemeClr val="bg1"/>
                </a:solidFill>
              </a:defRPr>
            </a:lvl1pPr>
            <a:lvl2pPr marL="0" indent="0">
              <a:buNone/>
              <a:defRPr sz="3400">
                <a:solidFill>
                  <a:schemeClr val="bg1"/>
                </a:solidFill>
              </a:defRPr>
            </a:lvl2pPr>
            <a:lvl3pPr marL="0" indent="0">
              <a:buNone/>
              <a:defRPr sz="3400">
                <a:solidFill>
                  <a:schemeClr val="bg1"/>
                </a:solidFill>
              </a:defRPr>
            </a:lvl3pPr>
            <a:lvl4pPr marL="0" indent="0">
              <a:buNone/>
              <a:defRPr sz="3400">
                <a:solidFill>
                  <a:schemeClr val="bg1"/>
                </a:solidFill>
              </a:defRPr>
            </a:lvl4pPr>
            <a:lvl5pPr marL="0" indent="0">
              <a:buNone/>
              <a:defRPr sz="3400">
                <a:solidFill>
                  <a:schemeClr val="bg1"/>
                </a:solidFill>
              </a:defRPr>
            </a:lvl5pPr>
          </a:lstStyle>
          <a:p>
            <a:pPr lvl="0"/>
            <a:r>
              <a:rPr lang="en-US"/>
              <a:t>Click to edit Master text styles</a:t>
            </a:r>
          </a:p>
        </p:txBody>
      </p:sp>
      <p:sp>
        <p:nvSpPr>
          <p:cNvPr id="17" name="Text Placeholder 30">
            <a:extLst>
              <a:ext uri="{FF2B5EF4-FFF2-40B4-BE49-F238E27FC236}">
                <a16:creationId xmlns:a16="http://schemas.microsoft.com/office/drawing/2014/main" id="{029DD86F-F641-49F6-8753-0A35118A31B1}"/>
              </a:ext>
            </a:extLst>
          </p:cNvPr>
          <p:cNvSpPr>
            <a:spLocks noGrp="1"/>
          </p:cNvSpPr>
          <p:nvPr>
            <p:ph type="body" sz="quarter" idx="14"/>
          </p:nvPr>
        </p:nvSpPr>
        <p:spPr bwMode="gray">
          <a:xfrm>
            <a:off x="6583680" y="1088136"/>
            <a:ext cx="5111496" cy="265907"/>
          </a:xfrm>
          <a:prstGeom prst="rect">
            <a:avLst/>
          </a:prstGeom>
        </p:spPr>
        <p:txBody>
          <a:bodyPr>
            <a:spAutoFit/>
          </a:bodyPr>
          <a:lstStyle>
            <a:lvl1pPr marL="0" indent="0">
              <a:lnSpc>
                <a:spcPct val="96000"/>
              </a:lnSpc>
              <a:spcBef>
                <a:spcPts val="900"/>
              </a:spcBef>
              <a:buNone/>
              <a:defRPr sz="1800">
                <a:solidFill>
                  <a:schemeClr val="bg1"/>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Click to edit Master text styles</a:t>
            </a:r>
          </a:p>
        </p:txBody>
      </p:sp>
      <p:sp>
        <p:nvSpPr>
          <p:cNvPr id="18" name="Text Placeholder 5">
            <a:extLst>
              <a:ext uri="{FF2B5EF4-FFF2-40B4-BE49-F238E27FC236}">
                <a16:creationId xmlns:a16="http://schemas.microsoft.com/office/drawing/2014/main" id="{AA7A9296-1E84-47DF-8576-0CCE32668DC3}"/>
              </a:ext>
            </a:extLst>
          </p:cNvPr>
          <p:cNvSpPr>
            <a:spLocks noGrp="1"/>
          </p:cNvSpPr>
          <p:nvPr>
            <p:ph type="body" sz="quarter" idx="15"/>
          </p:nvPr>
        </p:nvSpPr>
        <p:spPr bwMode="gray">
          <a:xfrm>
            <a:off x="6583680" y="1719072"/>
            <a:ext cx="5111496" cy="4681728"/>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2">
            <a:extLst>
              <a:ext uri="{FF2B5EF4-FFF2-40B4-BE49-F238E27FC236}">
                <a16:creationId xmlns:a16="http://schemas.microsoft.com/office/drawing/2014/main" id="{0CD5C0B0-7F8C-4A58-AD9D-772D90209742}"/>
              </a:ext>
            </a:extLst>
          </p:cNvPr>
          <p:cNvSpPr>
            <a:spLocks noGrp="1"/>
          </p:cNvSpPr>
          <p:nvPr>
            <p:ph type="ftr" sz="quarter" idx="16"/>
          </p:nvPr>
        </p:nvSpPr>
        <p:spPr>
          <a:xfrm>
            <a:off x="495299" y="6532895"/>
            <a:ext cx="511149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r>
              <a:rPr lang="en-US"/>
              <a:t>Source sample text</a:t>
            </a:r>
          </a:p>
        </p:txBody>
      </p:sp>
      <p:sp>
        <p:nvSpPr>
          <p:cNvPr id="19" name="TextBox 18">
            <a:extLst>
              <a:ext uri="{FF2B5EF4-FFF2-40B4-BE49-F238E27FC236}">
                <a16:creationId xmlns:a16="http://schemas.microsoft.com/office/drawing/2014/main" id="{50F9C47B-623B-44C7-9C7F-1F500BFC4F8F}"/>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4">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4">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797F70B6-DCBF-4F5D-B095-EE85957F998D}"/>
              </a:ext>
            </a:extLst>
          </p:cNvPr>
          <p:cNvSpPr>
            <a:spLocks noGrp="1"/>
          </p:cNvSpPr>
          <p:nvPr>
            <p:ph type="title"/>
          </p:nvPr>
        </p:nvSpPr>
        <p:spPr>
          <a:xfrm>
            <a:off x="495300" y="146549"/>
            <a:ext cx="5111495" cy="858055"/>
          </a:xfrm>
        </p:spPr>
        <p:txBody>
          <a:bodyPr>
            <a:spAutoFit/>
          </a:bodyPr>
          <a:lstStyle/>
          <a:p>
            <a:r>
              <a:rPr lang="en-US"/>
              <a:t>Click to edit Master title style</a:t>
            </a:r>
          </a:p>
        </p:txBody>
      </p:sp>
      <p:sp>
        <p:nvSpPr>
          <p:cNvPr id="20" name="Content Placeholder 4">
            <a:extLst>
              <a:ext uri="{FF2B5EF4-FFF2-40B4-BE49-F238E27FC236}">
                <a16:creationId xmlns:a16="http://schemas.microsoft.com/office/drawing/2014/main" id="{B866DC54-C2B3-4A00-A4F2-854B87924E45}"/>
              </a:ext>
            </a:extLst>
          </p:cNvPr>
          <p:cNvSpPr>
            <a:spLocks noGrp="1"/>
          </p:cNvSpPr>
          <p:nvPr>
            <p:ph sz="quarter" idx="17"/>
          </p:nvPr>
        </p:nvSpPr>
        <p:spPr>
          <a:xfrm>
            <a:off x="495300" y="1719072"/>
            <a:ext cx="5111495" cy="4681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Subtitle">
            <a:extLst>
              <a:ext uri="{FF2B5EF4-FFF2-40B4-BE49-F238E27FC236}">
                <a16:creationId xmlns:a16="http://schemas.microsoft.com/office/drawing/2014/main" id="{F989A584-2589-4972-84AE-BF0947D9FF0B}"/>
              </a:ext>
            </a:extLst>
          </p:cNvPr>
          <p:cNvSpPr>
            <a:spLocks noGrp="1"/>
          </p:cNvSpPr>
          <p:nvPr>
            <p:ph type="subTitle" idx="1"/>
          </p:nvPr>
        </p:nvSpPr>
        <p:spPr>
          <a:xfrm>
            <a:off x="494189" y="1088136"/>
            <a:ext cx="5111495"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Text Placeholder 30">
            <a:extLst>
              <a:ext uri="{FF2B5EF4-FFF2-40B4-BE49-F238E27FC236}">
                <a16:creationId xmlns:a16="http://schemas.microsoft.com/office/drawing/2014/main" id="{AD736622-7ACE-48B5-A276-83E307B7975D}"/>
              </a:ext>
            </a:extLst>
          </p:cNvPr>
          <p:cNvSpPr>
            <a:spLocks noGrp="1"/>
          </p:cNvSpPr>
          <p:nvPr>
            <p:ph type="body" sz="quarter" idx="18" hasCustomPrompt="1"/>
          </p:nvPr>
        </p:nvSpPr>
        <p:spPr bwMode="gray">
          <a:xfrm>
            <a:off x="6583680" y="6532895"/>
            <a:ext cx="4492686" cy="118174"/>
          </a:xfrm>
          <a:prstGeom prst="rect">
            <a:avLst/>
          </a:prstGeom>
        </p:spPr>
        <p:txBody>
          <a:bodyPr wrap="square">
            <a:spAutoFit/>
          </a:bodyPr>
          <a:lstStyle>
            <a:lvl1pPr marL="0" indent="0">
              <a:lnSpc>
                <a:spcPct val="96000"/>
              </a:lnSpc>
              <a:spcBef>
                <a:spcPts val="0"/>
              </a:spcBef>
              <a:spcAft>
                <a:spcPts val="225"/>
              </a:spcAft>
              <a:buNone/>
              <a:defRPr sz="800">
                <a:solidFill>
                  <a:schemeClr val="accent4">
                    <a:lumMod val="60000"/>
                    <a:lumOff val="40000"/>
                  </a:schemeClr>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Source sample text</a:t>
            </a:r>
          </a:p>
        </p:txBody>
      </p:sp>
    </p:spTree>
    <p:extLst>
      <p:ext uri="{BB962C8B-B14F-4D97-AF65-F5344CB8AC3E}">
        <p14:creationId xmlns:p14="http://schemas.microsoft.com/office/powerpoint/2010/main" val="1861210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Fifty Fifty Nickel">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E54FDC3-290E-4BF5-8A98-C70BEDC31478}"/>
              </a:ext>
            </a:extLst>
          </p:cNvPr>
          <p:cNvSpPr/>
          <p:nvPr userDrawn="1"/>
        </p:nvSpPr>
        <p:spPr bwMode="gray">
          <a:xfrm rot="16200000" flipH="1">
            <a:off x="5715000" y="381000"/>
            <a:ext cx="6858000" cy="6096000"/>
          </a:xfrm>
          <a:prstGeom prst="rect">
            <a:avLst/>
          </a:prstGeom>
          <a:solidFill>
            <a:schemeClr val="accent6">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Rectangle: Single Corner Rounded 6">
            <a:extLst>
              <a:ext uri="{FF2B5EF4-FFF2-40B4-BE49-F238E27FC236}">
                <a16:creationId xmlns:a16="http://schemas.microsoft.com/office/drawing/2014/main" id="{ED0B1249-B726-4454-9EF7-EEC6CAD6C9A5}"/>
              </a:ext>
            </a:extLst>
          </p:cNvPr>
          <p:cNvSpPr/>
          <p:nvPr userDrawn="1"/>
        </p:nvSpPr>
        <p:spPr bwMode="gray">
          <a:xfrm flipH="1" flipV="1">
            <a:off x="6096000" y="-7"/>
            <a:ext cx="493776" cy="6858003"/>
          </a:xfrm>
          <a:prstGeom prst="round1Rect">
            <a:avLst>
              <a:gd name="adj" fmla="val 0"/>
            </a:avLst>
          </a:prstGeom>
          <a:gradFill flip="none" rotWithShape="1">
            <a:gsLst>
              <a:gs pos="0">
                <a:schemeClr val="accent6">
                  <a:lumMod val="40000"/>
                  <a:lumOff val="60000"/>
                  <a:alpha val="0"/>
                </a:schemeClr>
              </a:gs>
              <a:gs pos="100000">
                <a:schemeClr val="accent5">
                  <a:lumMod val="50000"/>
                  <a:alpha val="44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6" name="Text Placeholder 28">
            <a:extLst>
              <a:ext uri="{FF2B5EF4-FFF2-40B4-BE49-F238E27FC236}">
                <a16:creationId xmlns:a16="http://schemas.microsoft.com/office/drawing/2014/main" id="{9C1A5ECA-954B-4350-8681-AA7A9237ED1B}"/>
              </a:ext>
            </a:extLst>
          </p:cNvPr>
          <p:cNvSpPr>
            <a:spLocks noGrp="1"/>
          </p:cNvSpPr>
          <p:nvPr>
            <p:ph type="body" sz="quarter" idx="13"/>
          </p:nvPr>
        </p:nvSpPr>
        <p:spPr bwMode="gray">
          <a:xfrm>
            <a:off x="6583680" y="146549"/>
            <a:ext cx="5111496" cy="858055"/>
          </a:xfrm>
          <a:prstGeom prst="rect">
            <a:avLst/>
          </a:prstGeom>
        </p:spPr>
        <p:txBody>
          <a:bodyPr anchor="b">
            <a:spAutoFit/>
          </a:bodyPr>
          <a:lstStyle>
            <a:lvl1pPr marL="0" indent="0">
              <a:lnSpc>
                <a:spcPct val="82000"/>
              </a:lnSpc>
              <a:buNone/>
              <a:defRPr sz="3400">
                <a:solidFill>
                  <a:schemeClr val="tx1"/>
                </a:solidFill>
              </a:defRPr>
            </a:lvl1pPr>
            <a:lvl2pPr marL="0" indent="0">
              <a:buNone/>
              <a:defRPr sz="3400">
                <a:solidFill>
                  <a:schemeClr val="bg1"/>
                </a:solidFill>
              </a:defRPr>
            </a:lvl2pPr>
            <a:lvl3pPr marL="0" indent="0">
              <a:buNone/>
              <a:defRPr sz="3400">
                <a:solidFill>
                  <a:schemeClr val="bg1"/>
                </a:solidFill>
              </a:defRPr>
            </a:lvl3pPr>
            <a:lvl4pPr marL="0" indent="0">
              <a:buNone/>
              <a:defRPr sz="3400">
                <a:solidFill>
                  <a:schemeClr val="bg1"/>
                </a:solidFill>
              </a:defRPr>
            </a:lvl4pPr>
            <a:lvl5pPr marL="0" indent="0">
              <a:buNone/>
              <a:defRPr sz="3400">
                <a:solidFill>
                  <a:schemeClr val="bg1"/>
                </a:solidFill>
              </a:defRPr>
            </a:lvl5pPr>
          </a:lstStyle>
          <a:p>
            <a:pPr lvl="0"/>
            <a:r>
              <a:rPr lang="en-US"/>
              <a:t>Click to edit Master text styles</a:t>
            </a:r>
          </a:p>
        </p:txBody>
      </p:sp>
      <p:sp>
        <p:nvSpPr>
          <p:cNvPr id="17" name="Text Placeholder 30">
            <a:extLst>
              <a:ext uri="{FF2B5EF4-FFF2-40B4-BE49-F238E27FC236}">
                <a16:creationId xmlns:a16="http://schemas.microsoft.com/office/drawing/2014/main" id="{029DD86F-F641-49F6-8753-0A35118A31B1}"/>
              </a:ext>
            </a:extLst>
          </p:cNvPr>
          <p:cNvSpPr>
            <a:spLocks noGrp="1"/>
          </p:cNvSpPr>
          <p:nvPr>
            <p:ph type="body" sz="quarter" idx="14"/>
          </p:nvPr>
        </p:nvSpPr>
        <p:spPr bwMode="gray">
          <a:xfrm>
            <a:off x="6583680" y="1088136"/>
            <a:ext cx="5111496" cy="265907"/>
          </a:xfrm>
          <a:prstGeom prst="rect">
            <a:avLst/>
          </a:prstGeom>
        </p:spPr>
        <p:txBody>
          <a:bodyPr>
            <a:spAutoFit/>
          </a:bodyPr>
          <a:lstStyle>
            <a:lvl1pPr marL="0" indent="0">
              <a:lnSpc>
                <a:spcPct val="96000"/>
              </a:lnSpc>
              <a:spcBef>
                <a:spcPts val="900"/>
              </a:spcBef>
              <a:buNone/>
              <a:defRPr sz="1800">
                <a:solidFill>
                  <a:schemeClr val="tx1"/>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Click to edit Master text styles</a:t>
            </a:r>
          </a:p>
        </p:txBody>
      </p:sp>
      <p:sp>
        <p:nvSpPr>
          <p:cNvPr id="18" name="Text Placeholder 5">
            <a:extLst>
              <a:ext uri="{FF2B5EF4-FFF2-40B4-BE49-F238E27FC236}">
                <a16:creationId xmlns:a16="http://schemas.microsoft.com/office/drawing/2014/main" id="{AA7A9296-1E84-47DF-8576-0CCE32668DC3}"/>
              </a:ext>
            </a:extLst>
          </p:cNvPr>
          <p:cNvSpPr>
            <a:spLocks noGrp="1"/>
          </p:cNvSpPr>
          <p:nvPr>
            <p:ph type="body" sz="quarter" idx="15"/>
          </p:nvPr>
        </p:nvSpPr>
        <p:spPr bwMode="gray">
          <a:xfrm>
            <a:off x="6583680" y="1719072"/>
            <a:ext cx="5111496" cy="4681728"/>
          </a:xfrm>
          <a:prstGeom prst="rect">
            <a:avLst/>
          </a:prstGeo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bg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2">
            <a:extLst>
              <a:ext uri="{FF2B5EF4-FFF2-40B4-BE49-F238E27FC236}">
                <a16:creationId xmlns:a16="http://schemas.microsoft.com/office/drawing/2014/main" id="{0CD5C0B0-7F8C-4A58-AD9D-772D90209742}"/>
              </a:ext>
            </a:extLst>
          </p:cNvPr>
          <p:cNvSpPr>
            <a:spLocks noGrp="1"/>
          </p:cNvSpPr>
          <p:nvPr>
            <p:ph type="ftr" sz="quarter" idx="16"/>
          </p:nvPr>
        </p:nvSpPr>
        <p:spPr>
          <a:xfrm>
            <a:off x="495299" y="6532895"/>
            <a:ext cx="511149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r>
              <a:rPr lang="en-US"/>
              <a:t>Source sample text</a:t>
            </a:r>
          </a:p>
        </p:txBody>
      </p:sp>
      <p:sp>
        <p:nvSpPr>
          <p:cNvPr id="19" name="TextBox 18">
            <a:extLst>
              <a:ext uri="{FF2B5EF4-FFF2-40B4-BE49-F238E27FC236}">
                <a16:creationId xmlns:a16="http://schemas.microsoft.com/office/drawing/2014/main" id="{50F9C47B-623B-44C7-9C7F-1F500BFC4F8F}"/>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076F65DF-84F6-42C7-8562-99CBDBFA5CC9}"/>
              </a:ext>
            </a:extLst>
          </p:cNvPr>
          <p:cNvSpPr>
            <a:spLocks noGrp="1"/>
          </p:cNvSpPr>
          <p:nvPr>
            <p:ph type="title"/>
          </p:nvPr>
        </p:nvSpPr>
        <p:spPr>
          <a:xfrm>
            <a:off x="495300" y="146549"/>
            <a:ext cx="5103876" cy="858055"/>
          </a:xfrm>
        </p:spPr>
        <p:txBody>
          <a:bodyPr>
            <a:spAutoFit/>
          </a:bodyPr>
          <a:lstStyle/>
          <a:p>
            <a:r>
              <a:rPr lang="en-US"/>
              <a:t>Click to edit Master title style</a:t>
            </a:r>
          </a:p>
        </p:txBody>
      </p:sp>
      <p:sp>
        <p:nvSpPr>
          <p:cNvPr id="20" name="Content Placeholder 4">
            <a:extLst>
              <a:ext uri="{FF2B5EF4-FFF2-40B4-BE49-F238E27FC236}">
                <a16:creationId xmlns:a16="http://schemas.microsoft.com/office/drawing/2014/main" id="{0B4106D1-A591-4047-9A15-3E7021F60D79}"/>
              </a:ext>
            </a:extLst>
          </p:cNvPr>
          <p:cNvSpPr>
            <a:spLocks noGrp="1"/>
          </p:cNvSpPr>
          <p:nvPr>
            <p:ph sz="quarter" idx="17"/>
          </p:nvPr>
        </p:nvSpPr>
        <p:spPr>
          <a:xfrm>
            <a:off x="495300" y="1719072"/>
            <a:ext cx="5111495" cy="4681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Subtitle">
            <a:extLst>
              <a:ext uri="{FF2B5EF4-FFF2-40B4-BE49-F238E27FC236}">
                <a16:creationId xmlns:a16="http://schemas.microsoft.com/office/drawing/2014/main" id="{34F73A9A-E297-486A-B570-0527FB1B4807}"/>
              </a:ext>
            </a:extLst>
          </p:cNvPr>
          <p:cNvSpPr>
            <a:spLocks noGrp="1"/>
          </p:cNvSpPr>
          <p:nvPr>
            <p:ph type="subTitle" idx="1"/>
          </p:nvPr>
        </p:nvSpPr>
        <p:spPr>
          <a:xfrm>
            <a:off x="494189" y="1088136"/>
            <a:ext cx="5111495"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Text Placeholder 30">
            <a:extLst>
              <a:ext uri="{FF2B5EF4-FFF2-40B4-BE49-F238E27FC236}">
                <a16:creationId xmlns:a16="http://schemas.microsoft.com/office/drawing/2014/main" id="{49AD1B07-C4FD-4C9D-9312-A5EC81770ECC}"/>
              </a:ext>
            </a:extLst>
          </p:cNvPr>
          <p:cNvSpPr>
            <a:spLocks noGrp="1"/>
          </p:cNvSpPr>
          <p:nvPr>
            <p:ph type="body" sz="quarter" idx="18" hasCustomPrompt="1"/>
          </p:nvPr>
        </p:nvSpPr>
        <p:spPr bwMode="gray">
          <a:xfrm>
            <a:off x="6583680" y="6532895"/>
            <a:ext cx="4492686" cy="118174"/>
          </a:xfrm>
          <a:prstGeom prst="rect">
            <a:avLst/>
          </a:prstGeom>
        </p:spPr>
        <p:txBody>
          <a:bodyPr wrap="square">
            <a:spAutoFit/>
          </a:bodyPr>
          <a:lstStyle>
            <a:lvl1pPr marL="0" indent="0">
              <a:lnSpc>
                <a:spcPct val="96000"/>
              </a:lnSpc>
              <a:spcBef>
                <a:spcPts val="0"/>
              </a:spcBef>
              <a:spcAft>
                <a:spcPts val="225"/>
              </a:spcAft>
              <a:buNone/>
              <a:defRPr sz="800">
                <a:solidFill>
                  <a:schemeClr val="accent5">
                    <a:lumMod val="60000"/>
                    <a:lumOff val="40000"/>
                  </a:schemeClr>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Source sample text</a:t>
            </a:r>
          </a:p>
        </p:txBody>
      </p:sp>
    </p:spTree>
    <p:extLst>
      <p:ext uri="{BB962C8B-B14F-4D97-AF65-F5344CB8AC3E}">
        <p14:creationId xmlns:p14="http://schemas.microsoft.com/office/powerpoint/2010/main" val="279291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Fifty Fifty Gun Metal">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E54FDC3-290E-4BF5-8A98-C70BEDC31478}"/>
              </a:ext>
            </a:extLst>
          </p:cNvPr>
          <p:cNvSpPr/>
          <p:nvPr userDrawn="1"/>
        </p:nvSpPr>
        <p:spPr bwMode="gray">
          <a:xfrm rot="16200000" flipH="1">
            <a:off x="5715000" y="381000"/>
            <a:ext cx="6858000" cy="6096000"/>
          </a:xfrm>
          <a:prstGeom prst="rect">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Rectangle: Single Corner Rounded 6">
            <a:extLst>
              <a:ext uri="{FF2B5EF4-FFF2-40B4-BE49-F238E27FC236}">
                <a16:creationId xmlns:a16="http://schemas.microsoft.com/office/drawing/2014/main" id="{ED0B1249-B726-4454-9EF7-EEC6CAD6C9A5}"/>
              </a:ext>
            </a:extLst>
          </p:cNvPr>
          <p:cNvSpPr/>
          <p:nvPr userDrawn="1"/>
        </p:nvSpPr>
        <p:spPr bwMode="gray">
          <a:xfrm flipH="1" flipV="1">
            <a:off x="6096000" y="-7"/>
            <a:ext cx="493776" cy="6858003"/>
          </a:xfrm>
          <a:prstGeom prst="round1Rect">
            <a:avLst>
              <a:gd name="adj" fmla="val 0"/>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6" name="Text Placeholder 28">
            <a:extLst>
              <a:ext uri="{FF2B5EF4-FFF2-40B4-BE49-F238E27FC236}">
                <a16:creationId xmlns:a16="http://schemas.microsoft.com/office/drawing/2014/main" id="{9C1A5ECA-954B-4350-8681-AA7A9237ED1B}"/>
              </a:ext>
            </a:extLst>
          </p:cNvPr>
          <p:cNvSpPr>
            <a:spLocks noGrp="1"/>
          </p:cNvSpPr>
          <p:nvPr>
            <p:ph type="body" sz="quarter" idx="13"/>
          </p:nvPr>
        </p:nvSpPr>
        <p:spPr bwMode="gray">
          <a:xfrm>
            <a:off x="6583680" y="146549"/>
            <a:ext cx="5111496" cy="858055"/>
          </a:xfrm>
          <a:prstGeom prst="rect">
            <a:avLst/>
          </a:prstGeom>
        </p:spPr>
        <p:txBody>
          <a:bodyPr anchor="b">
            <a:spAutoFit/>
          </a:bodyPr>
          <a:lstStyle>
            <a:lvl1pPr marL="0" indent="0">
              <a:lnSpc>
                <a:spcPct val="82000"/>
              </a:lnSpc>
              <a:buNone/>
              <a:defRPr sz="3400">
                <a:solidFill>
                  <a:schemeClr val="bg1"/>
                </a:solidFill>
              </a:defRPr>
            </a:lvl1pPr>
            <a:lvl2pPr marL="0" indent="0">
              <a:buNone/>
              <a:defRPr sz="3400">
                <a:solidFill>
                  <a:schemeClr val="bg1"/>
                </a:solidFill>
              </a:defRPr>
            </a:lvl2pPr>
            <a:lvl3pPr marL="0" indent="0">
              <a:buNone/>
              <a:defRPr sz="3400">
                <a:solidFill>
                  <a:schemeClr val="bg1"/>
                </a:solidFill>
              </a:defRPr>
            </a:lvl3pPr>
            <a:lvl4pPr marL="0" indent="0">
              <a:buNone/>
              <a:defRPr sz="3400">
                <a:solidFill>
                  <a:schemeClr val="bg1"/>
                </a:solidFill>
              </a:defRPr>
            </a:lvl4pPr>
            <a:lvl5pPr marL="0" indent="0">
              <a:buNone/>
              <a:defRPr sz="3400">
                <a:solidFill>
                  <a:schemeClr val="bg1"/>
                </a:solidFill>
              </a:defRPr>
            </a:lvl5pPr>
          </a:lstStyle>
          <a:p>
            <a:pPr lvl="0"/>
            <a:r>
              <a:rPr lang="en-US"/>
              <a:t>Click to edit Master text styles</a:t>
            </a:r>
          </a:p>
        </p:txBody>
      </p:sp>
      <p:sp>
        <p:nvSpPr>
          <p:cNvPr id="17" name="Text Placeholder 30">
            <a:extLst>
              <a:ext uri="{FF2B5EF4-FFF2-40B4-BE49-F238E27FC236}">
                <a16:creationId xmlns:a16="http://schemas.microsoft.com/office/drawing/2014/main" id="{029DD86F-F641-49F6-8753-0A35118A31B1}"/>
              </a:ext>
            </a:extLst>
          </p:cNvPr>
          <p:cNvSpPr>
            <a:spLocks noGrp="1"/>
          </p:cNvSpPr>
          <p:nvPr>
            <p:ph type="body" sz="quarter" idx="14"/>
          </p:nvPr>
        </p:nvSpPr>
        <p:spPr bwMode="gray">
          <a:xfrm>
            <a:off x="6583680" y="1088136"/>
            <a:ext cx="5111496" cy="265907"/>
          </a:xfrm>
          <a:prstGeom prst="rect">
            <a:avLst/>
          </a:prstGeom>
        </p:spPr>
        <p:txBody>
          <a:bodyPr>
            <a:spAutoFit/>
          </a:bodyPr>
          <a:lstStyle>
            <a:lvl1pPr marL="0" indent="0">
              <a:lnSpc>
                <a:spcPct val="96000"/>
              </a:lnSpc>
              <a:spcBef>
                <a:spcPts val="900"/>
              </a:spcBef>
              <a:buNone/>
              <a:defRPr sz="1800">
                <a:solidFill>
                  <a:schemeClr val="bg1"/>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Click to edit Master text styles</a:t>
            </a:r>
          </a:p>
        </p:txBody>
      </p:sp>
      <p:sp>
        <p:nvSpPr>
          <p:cNvPr id="18" name="Text Placeholder 5">
            <a:extLst>
              <a:ext uri="{FF2B5EF4-FFF2-40B4-BE49-F238E27FC236}">
                <a16:creationId xmlns:a16="http://schemas.microsoft.com/office/drawing/2014/main" id="{AA7A9296-1E84-47DF-8576-0CCE32668DC3}"/>
              </a:ext>
            </a:extLst>
          </p:cNvPr>
          <p:cNvSpPr>
            <a:spLocks noGrp="1"/>
          </p:cNvSpPr>
          <p:nvPr>
            <p:ph type="body" sz="quarter" idx="15"/>
          </p:nvPr>
        </p:nvSpPr>
        <p:spPr bwMode="gray">
          <a:xfrm>
            <a:off x="6583680" y="1719072"/>
            <a:ext cx="5111496" cy="4681728"/>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2">
            <a:extLst>
              <a:ext uri="{FF2B5EF4-FFF2-40B4-BE49-F238E27FC236}">
                <a16:creationId xmlns:a16="http://schemas.microsoft.com/office/drawing/2014/main" id="{237E9D5D-BCD7-4823-97DA-E83D827E739F}"/>
              </a:ext>
            </a:extLst>
          </p:cNvPr>
          <p:cNvSpPr>
            <a:spLocks noGrp="1"/>
          </p:cNvSpPr>
          <p:nvPr>
            <p:ph type="ftr" sz="quarter" idx="16"/>
          </p:nvPr>
        </p:nvSpPr>
        <p:spPr>
          <a:xfrm>
            <a:off x="495299" y="6532895"/>
            <a:ext cx="511149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r>
              <a:rPr lang="en-US"/>
              <a:t>Source sample text</a:t>
            </a:r>
          </a:p>
        </p:txBody>
      </p:sp>
      <p:sp>
        <p:nvSpPr>
          <p:cNvPr id="19" name="TextBox 18">
            <a:extLst>
              <a:ext uri="{FF2B5EF4-FFF2-40B4-BE49-F238E27FC236}">
                <a16:creationId xmlns:a16="http://schemas.microsoft.com/office/drawing/2014/main" id="{B05E7361-44C3-46E4-A8A9-F1B52C8F206B}"/>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40000"/>
                    <a:lumOff val="6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40000"/>
                  <a:lumOff val="60000"/>
                </a:schemeClr>
              </a:solidFill>
              <a:latin typeface="+mn-lt"/>
              <a:ea typeface="+mn-ea"/>
              <a:cs typeface="+mn-cs"/>
            </a:endParaRPr>
          </a:p>
        </p:txBody>
      </p:sp>
      <p:sp>
        <p:nvSpPr>
          <p:cNvPr id="3" name="Title 2">
            <a:extLst>
              <a:ext uri="{FF2B5EF4-FFF2-40B4-BE49-F238E27FC236}">
                <a16:creationId xmlns:a16="http://schemas.microsoft.com/office/drawing/2014/main" id="{493F0D21-2521-45F0-85BA-BF9803A35F17}"/>
              </a:ext>
            </a:extLst>
          </p:cNvPr>
          <p:cNvSpPr>
            <a:spLocks noGrp="1"/>
          </p:cNvSpPr>
          <p:nvPr>
            <p:ph type="title"/>
          </p:nvPr>
        </p:nvSpPr>
        <p:spPr>
          <a:xfrm>
            <a:off x="495300" y="146549"/>
            <a:ext cx="5111495" cy="858055"/>
          </a:xfrm>
        </p:spPr>
        <p:txBody>
          <a:bodyPr>
            <a:spAutoFit/>
          </a:bodyPr>
          <a:lstStyle/>
          <a:p>
            <a:r>
              <a:rPr lang="en-US"/>
              <a:t>Click to edit Master title style</a:t>
            </a:r>
          </a:p>
        </p:txBody>
      </p:sp>
      <p:sp>
        <p:nvSpPr>
          <p:cNvPr id="20" name="Content Placeholder 4">
            <a:extLst>
              <a:ext uri="{FF2B5EF4-FFF2-40B4-BE49-F238E27FC236}">
                <a16:creationId xmlns:a16="http://schemas.microsoft.com/office/drawing/2014/main" id="{87B5272A-CBDF-4CA9-9DE9-D4F532997B73}"/>
              </a:ext>
            </a:extLst>
          </p:cNvPr>
          <p:cNvSpPr>
            <a:spLocks noGrp="1"/>
          </p:cNvSpPr>
          <p:nvPr>
            <p:ph sz="quarter" idx="17"/>
          </p:nvPr>
        </p:nvSpPr>
        <p:spPr>
          <a:xfrm>
            <a:off x="495300" y="1719072"/>
            <a:ext cx="5111495" cy="4681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Subtitle">
            <a:extLst>
              <a:ext uri="{FF2B5EF4-FFF2-40B4-BE49-F238E27FC236}">
                <a16:creationId xmlns:a16="http://schemas.microsoft.com/office/drawing/2014/main" id="{B662BC0F-F076-4B55-B6A0-1AD9BE1E8237}"/>
              </a:ext>
            </a:extLst>
          </p:cNvPr>
          <p:cNvSpPr>
            <a:spLocks noGrp="1"/>
          </p:cNvSpPr>
          <p:nvPr>
            <p:ph type="subTitle" idx="1"/>
          </p:nvPr>
        </p:nvSpPr>
        <p:spPr>
          <a:xfrm>
            <a:off x="494189" y="1088136"/>
            <a:ext cx="5111495"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Text Placeholder 30">
            <a:extLst>
              <a:ext uri="{FF2B5EF4-FFF2-40B4-BE49-F238E27FC236}">
                <a16:creationId xmlns:a16="http://schemas.microsoft.com/office/drawing/2014/main" id="{98C5E184-0882-4D41-A23E-3824894FC265}"/>
              </a:ext>
            </a:extLst>
          </p:cNvPr>
          <p:cNvSpPr>
            <a:spLocks noGrp="1"/>
          </p:cNvSpPr>
          <p:nvPr>
            <p:ph type="body" sz="quarter" idx="18" hasCustomPrompt="1"/>
          </p:nvPr>
        </p:nvSpPr>
        <p:spPr bwMode="gray">
          <a:xfrm>
            <a:off x="6583680" y="6532895"/>
            <a:ext cx="4492686" cy="118174"/>
          </a:xfrm>
          <a:prstGeom prst="rect">
            <a:avLst/>
          </a:prstGeom>
        </p:spPr>
        <p:txBody>
          <a:bodyPr wrap="square">
            <a:spAutoFit/>
          </a:bodyPr>
          <a:lstStyle>
            <a:lvl1pPr marL="0" indent="0">
              <a:lnSpc>
                <a:spcPct val="96000"/>
              </a:lnSpc>
              <a:spcBef>
                <a:spcPts val="0"/>
              </a:spcBef>
              <a:spcAft>
                <a:spcPts val="225"/>
              </a:spcAft>
              <a:buNone/>
              <a:defRPr sz="800">
                <a:solidFill>
                  <a:schemeClr val="accent5">
                    <a:lumMod val="40000"/>
                    <a:lumOff val="60000"/>
                  </a:schemeClr>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Source sample text</a:t>
            </a:r>
          </a:p>
        </p:txBody>
      </p:sp>
    </p:spTree>
    <p:extLst>
      <p:ext uri="{BB962C8B-B14F-4D97-AF65-F5344CB8AC3E}">
        <p14:creationId xmlns:p14="http://schemas.microsoft.com/office/powerpoint/2010/main" val="3823298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Fifty Fifty Midnigh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E54FDC3-290E-4BF5-8A98-C70BEDC31478}"/>
              </a:ext>
            </a:extLst>
          </p:cNvPr>
          <p:cNvSpPr/>
          <p:nvPr userDrawn="1"/>
        </p:nvSpPr>
        <p:spPr bwMode="gray">
          <a:xfrm rot="16200000" flipH="1">
            <a:off x="5715000" y="381000"/>
            <a:ext cx="6858000" cy="6096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Rectangle: Single Corner Rounded 6">
            <a:extLst>
              <a:ext uri="{FF2B5EF4-FFF2-40B4-BE49-F238E27FC236}">
                <a16:creationId xmlns:a16="http://schemas.microsoft.com/office/drawing/2014/main" id="{ED0B1249-B726-4454-9EF7-EEC6CAD6C9A5}"/>
              </a:ext>
            </a:extLst>
          </p:cNvPr>
          <p:cNvSpPr/>
          <p:nvPr userDrawn="1"/>
        </p:nvSpPr>
        <p:spPr bwMode="gray">
          <a:xfrm flipH="1" flipV="1">
            <a:off x="6096000" y="-7"/>
            <a:ext cx="493776" cy="6858003"/>
          </a:xfrm>
          <a:prstGeom prst="round1Rect">
            <a:avLst>
              <a:gd name="adj" fmla="val 0"/>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6" name="Text Placeholder 28">
            <a:extLst>
              <a:ext uri="{FF2B5EF4-FFF2-40B4-BE49-F238E27FC236}">
                <a16:creationId xmlns:a16="http://schemas.microsoft.com/office/drawing/2014/main" id="{9C1A5ECA-954B-4350-8681-AA7A9237ED1B}"/>
              </a:ext>
            </a:extLst>
          </p:cNvPr>
          <p:cNvSpPr>
            <a:spLocks noGrp="1"/>
          </p:cNvSpPr>
          <p:nvPr>
            <p:ph type="body" sz="quarter" idx="13"/>
          </p:nvPr>
        </p:nvSpPr>
        <p:spPr bwMode="gray">
          <a:xfrm>
            <a:off x="6583680" y="146549"/>
            <a:ext cx="5111496" cy="858055"/>
          </a:xfrm>
          <a:prstGeom prst="rect">
            <a:avLst/>
          </a:prstGeom>
        </p:spPr>
        <p:txBody>
          <a:bodyPr anchor="b">
            <a:spAutoFit/>
          </a:bodyPr>
          <a:lstStyle>
            <a:lvl1pPr marL="0" indent="0">
              <a:lnSpc>
                <a:spcPct val="82000"/>
              </a:lnSpc>
              <a:buNone/>
              <a:defRPr sz="3400">
                <a:solidFill>
                  <a:schemeClr val="bg1"/>
                </a:solidFill>
              </a:defRPr>
            </a:lvl1pPr>
            <a:lvl2pPr marL="0" indent="0">
              <a:buNone/>
              <a:defRPr sz="3400">
                <a:solidFill>
                  <a:schemeClr val="bg1"/>
                </a:solidFill>
              </a:defRPr>
            </a:lvl2pPr>
            <a:lvl3pPr marL="0" indent="0">
              <a:buNone/>
              <a:defRPr sz="3400">
                <a:solidFill>
                  <a:schemeClr val="bg1"/>
                </a:solidFill>
              </a:defRPr>
            </a:lvl3pPr>
            <a:lvl4pPr marL="0" indent="0">
              <a:buNone/>
              <a:defRPr sz="3400">
                <a:solidFill>
                  <a:schemeClr val="bg1"/>
                </a:solidFill>
              </a:defRPr>
            </a:lvl4pPr>
            <a:lvl5pPr marL="0" indent="0">
              <a:buNone/>
              <a:defRPr sz="3400">
                <a:solidFill>
                  <a:schemeClr val="bg1"/>
                </a:solidFill>
              </a:defRPr>
            </a:lvl5pPr>
          </a:lstStyle>
          <a:p>
            <a:pPr lvl="0"/>
            <a:r>
              <a:rPr lang="en-US"/>
              <a:t>Click to edit Master text styles</a:t>
            </a:r>
          </a:p>
        </p:txBody>
      </p:sp>
      <p:sp>
        <p:nvSpPr>
          <p:cNvPr id="17" name="Text Placeholder 30">
            <a:extLst>
              <a:ext uri="{FF2B5EF4-FFF2-40B4-BE49-F238E27FC236}">
                <a16:creationId xmlns:a16="http://schemas.microsoft.com/office/drawing/2014/main" id="{029DD86F-F641-49F6-8753-0A35118A31B1}"/>
              </a:ext>
            </a:extLst>
          </p:cNvPr>
          <p:cNvSpPr>
            <a:spLocks noGrp="1"/>
          </p:cNvSpPr>
          <p:nvPr>
            <p:ph type="body" sz="quarter" idx="14"/>
          </p:nvPr>
        </p:nvSpPr>
        <p:spPr bwMode="gray">
          <a:xfrm>
            <a:off x="6583680" y="1088136"/>
            <a:ext cx="5111496" cy="265907"/>
          </a:xfrm>
          <a:prstGeom prst="rect">
            <a:avLst/>
          </a:prstGeom>
        </p:spPr>
        <p:txBody>
          <a:bodyPr>
            <a:spAutoFit/>
          </a:bodyPr>
          <a:lstStyle>
            <a:lvl1pPr marL="0" indent="0">
              <a:lnSpc>
                <a:spcPct val="96000"/>
              </a:lnSpc>
              <a:spcBef>
                <a:spcPts val="900"/>
              </a:spcBef>
              <a:buNone/>
              <a:defRPr sz="1800">
                <a:solidFill>
                  <a:schemeClr val="bg1"/>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Click to edit Master text styles</a:t>
            </a:r>
          </a:p>
        </p:txBody>
      </p:sp>
      <p:sp>
        <p:nvSpPr>
          <p:cNvPr id="18" name="Text Placeholder 5">
            <a:extLst>
              <a:ext uri="{FF2B5EF4-FFF2-40B4-BE49-F238E27FC236}">
                <a16:creationId xmlns:a16="http://schemas.microsoft.com/office/drawing/2014/main" id="{AA7A9296-1E84-47DF-8576-0CCE32668DC3}"/>
              </a:ext>
            </a:extLst>
          </p:cNvPr>
          <p:cNvSpPr>
            <a:spLocks noGrp="1"/>
          </p:cNvSpPr>
          <p:nvPr>
            <p:ph type="body" sz="quarter" idx="15"/>
          </p:nvPr>
        </p:nvSpPr>
        <p:spPr bwMode="gray">
          <a:xfrm>
            <a:off x="6583680" y="1719072"/>
            <a:ext cx="5111496" cy="4681728"/>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2">
            <a:extLst>
              <a:ext uri="{FF2B5EF4-FFF2-40B4-BE49-F238E27FC236}">
                <a16:creationId xmlns:a16="http://schemas.microsoft.com/office/drawing/2014/main" id="{237E9D5D-BCD7-4823-97DA-E83D827E739F}"/>
              </a:ext>
            </a:extLst>
          </p:cNvPr>
          <p:cNvSpPr>
            <a:spLocks noGrp="1"/>
          </p:cNvSpPr>
          <p:nvPr>
            <p:ph type="ftr" sz="quarter" idx="16"/>
          </p:nvPr>
        </p:nvSpPr>
        <p:spPr>
          <a:xfrm>
            <a:off x="495299" y="6532895"/>
            <a:ext cx="511149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r>
              <a:rPr lang="en-US"/>
              <a:t>Source sample text</a:t>
            </a:r>
          </a:p>
        </p:txBody>
      </p:sp>
      <p:sp>
        <p:nvSpPr>
          <p:cNvPr id="19" name="TextBox 18">
            <a:extLst>
              <a:ext uri="{FF2B5EF4-FFF2-40B4-BE49-F238E27FC236}">
                <a16:creationId xmlns:a16="http://schemas.microsoft.com/office/drawing/2014/main" id="{B05E7361-44C3-46E4-A8A9-F1B52C8F206B}"/>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CEBE69E7-5CB1-4371-A01F-1932CE10F613}"/>
              </a:ext>
            </a:extLst>
          </p:cNvPr>
          <p:cNvSpPr>
            <a:spLocks noGrp="1"/>
          </p:cNvSpPr>
          <p:nvPr>
            <p:ph type="title"/>
          </p:nvPr>
        </p:nvSpPr>
        <p:spPr>
          <a:xfrm>
            <a:off x="495300" y="146549"/>
            <a:ext cx="5111495" cy="858055"/>
          </a:xfrm>
        </p:spPr>
        <p:txBody>
          <a:bodyPr>
            <a:spAutoFit/>
          </a:bodyPr>
          <a:lstStyle/>
          <a:p>
            <a:r>
              <a:rPr lang="en-US"/>
              <a:t>Click to edit Master title style</a:t>
            </a:r>
          </a:p>
        </p:txBody>
      </p:sp>
      <p:sp>
        <p:nvSpPr>
          <p:cNvPr id="20" name="Content Placeholder 4">
            <a:extLst>
              <a:ext uri="{FF2B5EF4-FFF2-40B4-BE49-F238E27FC236}">
                <a16:creationId xmlns:a16="http://schemas.microsoft.com/office/drawing/2014/main" id="{570B9888-0249-4C15-BC59-AD316913B011}"/>
              </a:ext>
            </a:extLst>
          </p:cNvPr>
          <p:cNvSpPr>
            <a:spLocks noGrp="1"/>
          </p:cNvSpPr>
          <p:nvPr>
            <p:ph sz="quarter" idx="17"/>
          </p:nvPr>
        </p:nvSpPr>
        <p:spPr>
          <a:xfrm>
            <a:off x="495300" y="1719072"/>
            <a:ext cx="5111495" cy="4681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Subtitle">
            <a:extLst>
              <a:ext uri="{FF2B5EF4-FFF2-40B4-BE49-F238E27FC236}">
                <a16:creationId xmlns:a16="http://schemas.microsoft.com/office/drawing/2014/main" id="{D4713C7C-41F3-44B5-934C-F4C6CC9F78AC}"/>
              </a:ext>
            </a:extLst>
          </p:cNvPr>
          <p:cNvSpPr>
            <a:spLocks noGrp="1"/>
          </p:cNvSpPr>
          <p:nvPr>
            <p:ph type="subTitle" idx="1"/>
          </p:nvPr>
        </p:nvSpPr>
        <p:spPr>
          <a:xfrm>
            <a:off x="494189" y="1088136"/>
            <a:ext cx="5111495"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Text Placeholder 30">
            <a:extLst>
              <a:ext uri="{FF2B5EF4-FFF2-40B4-BE49-F238E27FC236}">
                <a16:creationId xmlns:a16="http://schemas.microsoft.com/office/drawing/2014/main" id="{DF7552C7-E7B6-419F-B7F1-AA2E21B30733}"/>
              </a:ext>
            </a:extLst>
          </p:cNvPr>
          <p:cNvSpPr>
            <a:spLocks noGrp="1"/>
          </p:cNvSpPr>
          <p:nvPr>
            <p:ph type="body" sz="quarter" idx="18" hasCustomPrompt="1"/>
          </p:nvPr>
        </p:nvSpPr>
        <p:spPr bwMode="gray">
          <a:xfrm>
            <a:off x="6583680" y="6532895"/>
            <a:ext cx="4492686" cy="118174"/>
          </a:xfrm>
          <a:prstGeom prst="rect">
            <a:avLst/>
          </a:prstGeom>
        </p:spPr>
        <p:txBody>
          <a:bodyPr wrap="square">
            <a:spAutoFit/>
          </a:bodyPr>
          <a:lstStyle>
            <a:lvl1pPr marL="0" indent="0">
              <a:lnSpc>
                <a:spcPct val="96000"/>
              </a:lnSpc>
              <a:spcBef>
                <a:spcPts val="0"/>
              </a:spcBef>
              <a:spcAft>
                <a:spcPts val="225"/>
              </a:spcAft>
              <a:buNone/>
              <a:defRPr sz="800">
                <a:solidFill>
                  <a:schemeClr val="accent5">
                    <a:lumMod val="60000"/>
                    <a:lumOff val="40000"/>
                  </a:schemeClr>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Source sample text</a:t>
            </a:r>
          </a:p>
        </p:txBody>
      </p:sp>
    </p:spTree>
    <p:extLst>
      <p:ext uri="{BB962C8B-B14F-4D97-AF65-F5344CB8AC3E}">
        <p14:creationId xmlns:p14="http://schemas.microsoft.com/office/powerpoint/2010/main" val="294976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Cutaway 1/3 Right Blue">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A7C99A1E-5CFA-4EFC-A063-074EDF821119}"/>
              </a:ext>
            </a:extLst>
          </p:cNvPr>
          <p:cNvSpPr/>
          <p:nvPr userDrawn="1"/>
        </p:nvSpPr>
        <p:spPr bwMode="gray">
          <a:xfrm>
            <a:off x="7533627" y="0"/>
            <a:ext cx="465837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6" name="Text Placeholder 5">
            <a:extLst>
              <a:ext uri="{FF2B5EF4-FFF2-40B4-BE49-F238E27FC236}">
                <a16:creationId xmlns:a16="http://schemas.microsoft.com/office/drawing/2014/main" id="{BF70394B-C829-494E-8C7E-6C2FEEBC7591}"/>
              </a:ext>
            </a:extLst>
          </p:cNvPr>
          <p:cNvSpPr>
            <a:spLocks noGrp="1"/>
          </p:cNvSpPr>
          <p:nvPr>
            <p:ph type="body" sz="quarter" idx="12"/>
          </p:nvPr>
        </p:nvSpPr>
        <p:spPr bwMode="gray">
          <a:xfrm>
            <a:off x="8119872" y="576072"/>
            <a:ext cx="3576829" cy="5824728"/>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2">
            <a:extLst>
              <a:ext uri="{FF2B5EF4-FFF2-40B4-BE49-F238E27FC236}">
                <a16:creationId xmlns:a16="http://schemas.microsoft.com/office/drawing/2014/main" id="{341AC08F-5BB2-40F2-8C8D-8557C887030E}"/>
              </a:ext>
            </a:extLst>
          </p:cNvPr>
          <p:cNvSpPr>
            <a:spLocks noGrp="1"/>
          </p:cNvSpPr>
          <p:nvPr>
            <p:ph type="ftr" sz="quarter" idx="16"/>
          </p:nvPr>
        </p:nvSpPr>
        <p:spPr>
          <a:xfrm>
            <a:off x="495299" y="6532895"/>
            <a:ext cx="6428232"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r>
              <a:rPr lang="en-US"/>
              <a:t>Source sample text</a:t>
            </a:r>
          </a:p>
        </p:txBody>
      </p:sp>
      <p:sp>
        <p:nvSpPr>
          <p:cNvPr id="11" name="TextBox 10">
            <a:extLst>
              <a:ext uri="{FF2B5EF4-FFF2-40B4-BE49-F238E27FC236}">
                <a16:creationId xmlns:a16="http://schemas.microsoft.com/office/drawing/2014/main" id="{1F640C09-C902-4DE5-BF94-53CFD41C075C}"/>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2">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2">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0BDD562F-BAEC-47D5-AC8F-57BB78CBBE6C}"/>
              </a:ext>
            </a:extLst>
          </p:cNvPr>
          <p:cNvSpPr>
            <a:spLocks noGrp="1"/>
          </p:cNvSpPr>
          <p:nvPr>
            <p:ph type="title"/>
          </p:nvPr>
        </p:nvSpPr>
        <p:spPr>
          <a:xfrm>
            <a:off x="495300" y="575576"/>
            <a:ext cx="6426200" cy="429028"/>
          </a:xfrm>
        </p:spPr>
        <p:txBody>
          <a:bodyPr/>
          <a:lstStyle/>
          <a:p>
            <a:r>
              <a:rPr lang="en-US"/>
              <a:t>Click to edit Master title style</a:t>
            </a:r>
          </a:p>
        </p:txBody>
      </p:sp>
      <p:sp>
        <p:nvSpPr>
          <p:cNvPr id="12" name="Subtitle">
            <a:extLst>
              <a:ext uri="{FF2B5EF4-FFF2-40B4-BE49-F238E27FC236}">
                <a16:creationId xmlns:a16="http://schemas.microsoft.com/office/drawing/2014/main" id="{7FADC137-0CE3-442A-9D3C-ECE4360D481F}"/>
              </a:ext>
            </a:extLst>
          </p:cNvPr>
          <p:cNvSpPr>
            <a:spLocks noGrp="1"/>
          </p:cNvSpPr>
          <p:nvPr>
            <p:ph type="subTitle" idx="1"/>
          </p:nvPr>
        </p:nvSpPr>
        <p:spPr>
          <a:xfrm>
            <a:off x="494189" y="1088136"/>
            <a:ext cx="6426200"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Rectangle 19">
            <a:extLst>
              <a:ext uri="{FF2B5EF4-FFF2-40B4-BE49-F238E27FC236}">
                <a16:creationId xmlns:a16="http://schemas.microsoft.com/office/drawing/2014/main" id="{06827744-B91D-4E14-9EE6-4F4E5230170B}"/>
              </a:ext>
            </a:extLst>
          </p:cNvPr>
          <p:cNvSpPr/>
          <p:nvPr userDrawn="1"/>
        </p:nvSpPr>
        <p:spPr bwMode="gray">
          <a:xfrm flipH="1">
            <a:off x="7533627" y="0"/>
            <a:ext cx="493776" cy="6858000"/>
          </a:xfrm>
          <a:prstGeom prst="rect">
            <a:avLst/>
          </a:prstGeom>
          <a:gradFill flip="none" rotWithShape="1">
            <a:gsLst>
              <a:gs pos="75000">
                <a:srgbClr val="2540B3"/>
              </a:gs>
              <a:gs pos="0">
                <a:schemeClr val="accent1">
                  <a:alpha val="0"/>
                  <a:lumMod val="95000"/>
                </a:schemeClr>
              </a:gs>
              <a:gs pos="100000">
                <a:schemeClr val="accent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Tree>
    <p:extLst>
      <p:ext uri="{BB962C8B-B14F-4D97-AF65-F5344CB8AC3E}">
        <p14:creationId xmlns:p14="http://schemas.microsoft.com/office/powerpoint/2010/main" val="1377612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Cutaway 1/3 Right Light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68A4FCD-30A8-446A-AB4C-13ACB27E6228}"/>
              </a:ext>
            </a:extLst>
          </p:cNvPr>
          <p:cNvSpPr/>
          <p:nvPr userDrawn="1"/>
        </p:nvSpPr>
        <p:spPr bwMode="gray">
          <a:xfrm>
            <a:off x="7533627" y="0"/>
            <a:ext cx="465837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3" name="Rectangle 12">
            <a:extLst>
              <a:ext uri="{FF2B5EF4-FFF2-40B4-BE49-F238E27FC236}">
                <a16:creationId xmlns:a16="http://schemas.microsoft.com/office/drawing/2014/main" id="{96D5943C-75AB-4BED-9FFA-7B6830FACA97}"/>
              </a:ext>
            </a:extLst>
          </p:cNvPr>
          <p:cNvSpPr/>
          <p:nvPr userDrawn="1"/>
        </p:nvSpPr>
        <p:spPr bwMode="gray">
          <a:xfrm flipH="1">
            <a:off x="7525676" y="0"/>
            <a:ext cx="493776" cy="6858000"/>
          </a:xfrm>
          <a:prstGeom prst="rect">
            <a:avLst/>
          </a:prstGeom>
          <a:gradFill flip="none" rotWithShape="1">
            <a:gsLst>
              <a:gs pos="100000">
                <a:srgbClr val="3F59AD">
                  <a:lumMod val="90000"/>
                  <a:lumOff val="10000"/>
                </a:srgbClr>
              </a:gs>
              <a:gs pos="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6" name="Text Placeholder 5">
            <a:extLst>
              <a:ext uri="{FF2B5EF4-FFF2-40B4-BE49-F238E27FC236}">
                <a16:creationId xmlns:a16="http://schemas.microsoft.com/office/drawing/2014/main" id="{BF70394B-C829-494E-8C7E-6C2FEEBC7591}"/>
              </a:ext>
            </a:extLst>
          </p:cNvPr>
          <p:cNvSpPr>
            <a:spLocks noGrp="1"/>
          </p:cNvSpPr>
          <p:nvPr>
            <p:ph type="body" sz="quarter" idx="12"/>
          </p:nvPr>
        </p:nvSpPr>
        <p:spPr bwMode="gray">
          <a:xfrm>
            <a:off x="8119872" y="576072"/>
            <a:ext cx="3576829" cy="5824728"/>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2">
            <a:extLst>
              <a:ext uri="{FF2B5EF4-FFF2-40B4-BE49-F238E27FC236}">
                <a16:creationId xmlns:a16="http://schemas.microsoft.com/office/drawing/2014/main" id="{341AC08F-5BB2-40F2-8C8D-8557C887030E}"/>
              </a:ext>
            </a:extLst>
          </p:cNvPr>
          <p:cNvSpPr>
            <a:spLocks noGrp="1"/>
          </p:cNvSpPr>
          <p:nvPr>
            <p:ph type="ftr" sz="quarter" idx="16"/>
          </p:nvPr>
        </p:nvSpPr>
        <p:spPr>
          <a:xfrm>
            <a:off x="495299" y="6532895"/>
            <a:ext cx="6428232"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r>
              <a:rPr lang="en-US"/>
              <a:t>Source sample text</a:t>
            </a:r>
          </a:p>
        </p:txBody>
      </p:sp>
      <p:sp>
        <p:nvSpPr>
          <p:cNvPr id="11" name="TextBox 10">
            <a:extLst>
              <a:ext uri="{FF2B5EF4-FFF2-40B4-BE49-F238E27FC236}">
                <a16:creationId xmlns:a16="http://schemas.microsoft.com/office/drawing/2014/main" id="{1F640C09-C902-4DE5-BF94-53CFD41C075C}"/>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2">
                    <a:lumMod val="40000"/>
                    <a:lumOff val="60000"/>
                  </a:schemeClr>
                </a:solidFill>
                <a:latin typeface="+mn-lt"/>
                <a:ea typeface="+mn-ea"/>
                <a:cs typeface="+mn-cs"/>
              </a:rPr>
              <a:pPr marL="0" lvl="0" algn="r" defTabSz="914400" rtl="0" eaLnBrk="1" latinLnBrk="0" hangingPunct="1">
                <a:lnSpc>
                  <a:spcPct val="125000"/>
                </a:lnSpc>
              </a:pPr>
              <a:t>‹#›</a:t>
            </a:fld>
            <a:endParaRPr lang="en-US" sz="800" kern="1200">
              <a:solidFill>
                <a:schemeClr val="accent2">
                  <a:lumMod val="40000"/>
                  <a:lumOff val="60000"/>
                </a:schemeClr>
              </a:solidFill>
              <a:latin typeface="+mn-lt"/>
              <a:ea typeface="+mn-ea"/>
              <a:cs typeface="+mn-cs"/>
            </a:endParaRPr>
          </a:p>
        </p:txBody>
      </p:sp>
      <p:sp>
        <p:nvSpPr>
          <p:cNvPr id="3" name="Title 2">
            <a:extLst>
              <a:ext uri="{FF2B5EF4-FFF2-40B4-BE49-F238E27FC236}">
                <a16:creationId xmlns:a16="http://schemas.microsoft.com/office/drawing/2014/main" id="{0BDD562F-BAEC-47D5-AC8F-57BB78CBBE6C}"/>
              </a:ext>
            </a:extLst>
          </p:cNvPr>
          <p:cNvSpPr>
            <a:spLocks noGrp="1"/>
          </p:cNvSpPr>
          <p:nvPr>
            <p:ph type="title"/>
          </p:nvPr>
        </p:nvSpPr>
        <p:spPr>
          <a:xfrm>
            <a:off x="495300" y="575576"/>
            <a:ext cx="6426200" cy="429028"/>
          </a:xfrm>
        </p:spPr>
        <p:txBody>
          <a:bodyPr/>
          <a:lstStyle/>
          <a:p>
            <a:r>
              <a:rPr lang="en-US"/>
              <a:t>Click to edit Master title style</a:t>
            </a:r>
          </a:p>
        </p:txBody>
      </p:sp>
      <p:sp>
        <p:nvSpPr>
          <p:cNvPr id="12" name="Subtitle">
            <a:extLst>
              <a:ext uri="{FF2B5EF4-FFF2-40B4-BE49-F238E27FC236}">
                <a16:creationId xmlns:a16="http://schemas.microsoft.com/office/drawing/2014/main" id="{7FADC137-0CE3-442A-9D3C-ECE4360D481F}"/>
              </a:ext>
            </a:extLst>
          </p:cNvPr>
          <p:cNvSpPr>
            <a:spLocks noGrp="1"/>
          </p:cNvSpPr>
          <p:nvPr>
            <p:ph type="subTitle" idx="1"/>
          </p:nvPr>
        </p:nvSpPr>
        <p:spPr>
          <a:xfrm>
            <a:off x="494189" y="1088136"/>
            <a:ext cx="6426200"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48576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Cutaway 1/3 Right Teal">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B51F90E-B93A-4E1E-980A-EC51B8C51A79}"/>
              </a:ext>
            </a:extLst>
          </p:cNvPr>
          <p:cNvSpPr/>
          <p:nvPr userDrawn="1"/>
        </p:nvSpPr>
        <p:spPr bwMode="gray">
          <a:xfrm>
            <a:off x="7533627" y="0"/>
            <a:ext cx="4658373"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5" name="Rectangle 14">
            <a:extLst>
              <a:ext uri="{FF2B5EF4-FFF2-40B4-BE49-F238E27FC236}">
                <a16:creationId xmlns:a16="http://schemas.microsoft.com/office/drawing/2014/main" id="{D4148F99-B815-445E-B22D-27FE0C6128C1}"/>
              </a:ext>
            </a:extLst>
          </p:cNvPr>
          <p:cNvSpPr/>
          <p:nvPr userDrawn="1"/>
        </p:nvSpPr>
        <p:spPr bwMode="gray">
          <a:xfrm flipH="1">
            <a:off x="7525676" y="0"/>
            <a:ext cx="493776" cy="6858000"/>
          </a:xfrm>
          <a:prstGeom prst="rect">
            <a:avLst/>
          </a:prstGeom>
          <a:gradFill flip="none" rotWithShape="1">
            <a:gsLst>
              <a:gs pos="0">
                <a:schemeClr val="accent3"/>
              </a:gs>
              <a:gs pos="100000">
                <a:schemeClr val="accent3">
                  <a:lumMod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sysClr val="windowText" lastClr="000000"/>
              </a:solidFill>
            </a:endParaRPr>
          </a:p>
        </p:txBody>
      </p:sp>
      <p:sp>
        <p:nvSpPr>
          <p:cNvPr id="16" name="Text Placeholder 5">
            <a:extLst>
              <a:ext uri="{FF2B5EF4-FFF2-40B4-BE49-F238E27FC236}">
                <a16:creationId xmlns:a16="http://schemas.microsoft.com/office/drawing/2014/main" id="{BF70394B-C829-494E-8C7E-6C2FEEBC7591}"/>
              </a:ext>
            </a:extLst>
          </p:cNvPr>
          <p:cNvSpPr>
            <a:spLocks noGrp="1"/>
          </p:cNvSpPr>
          <p:nvPr>
            <p:ph type="body" sz="quarter" idx="12"/>
          </p:nvPr>
        </p:nvSpPr>
        <p:spPr bwMode="gray">
          <a:xfrm>
            <a:off x="8119872" y="576072"/>
            <a:ext cx="3576829" cy="5824728"/>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2">
            <a:extLst>
              <a:ext uri="{FF2B5EF4-FFF2-40B4-BE49-F238E27FC236}">
                <a16:creationId xmlns:a16="http://schemas.microsoft.com/office/drawing/2014/main" id="{341AC08F-5BB2-40F2-8C8D-8557C887030E}"/>
              </a:ext>
            </a:extLst>
          </p:cNvPr>
          <p:cNvSpPr>
            <a:spLocks noGrp="1"/>
          </p:cNvSpPr>
          <p:nvPr>
            <p:ph type="ftr" sz="quarter" idx="16"/>
          </p:nvPr>
        </p:nvSpPr>
        <p:spPr>
          <a:xfrm>
            <a:off x="495299" y="6532895"/>
            <a:ext cx="6428232"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r>
              <a:rPr lang="en-US"/>
              <a:t>Source sample text</a:t>
            </a:r>
          </a:p>
        </p:txBody>
      </p:sp>
      <p:sp>
        <p:nvSpPr>
          <p:cNvPr id="11" name="TextBox 10">
            <a:extLst>
              <a:ext uri="{FF2B5EF4-FFF2-40B4-BE49-F238E27FC236}">
                <a16:creationId xmlns:a16="http://schemas.microsoft.com/office/drawing/2014/main" id="{1F640C09-C902-4DE5-BF94-53CFD41C075C}"/>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3">
                    <a:lumMod val="40000"/>
                    <a:lumOff val="60000"/>
                  </a:schemeClr>
                </a:solidFill>
                <a:latin typeface="+mn-lt"/>
                <a:ea typeface="+mn-ea"/>
                <a:cs typeface="+mn-cs"/>
              </a:rPr>
              <a:pPr marL="0" lvl="0" algn="r" defTabSz="914400" rtl="0" eaLnBrk="1" latinLnBrk="0" hangingPunct="1">
                <a:lnSpc>
                  <a:spcPct val="125000"/>
                </a:lnSpc>
              </a:pPr>
              <a:t>‹#›</a:t>
            </a:fld>
            <a:endParaRPr lang="en-US" sz="800" kern="1200">
              <a:solidFill>
                <a:schemeClr val="accent3">
                  <a:lumMod val="40000"/>
                  <a:lumOff val="60000"/>
                </a:schemeClr>
              </a:solidFill>
              <a:latin typeface="+mn-lt"/>
              <a:ea typeface="+mn-ea"/>
              <a:cs typeface="+mn-cs"/>
            </a:endParaRPr>
          </a:p>
        </p:txBody>
      </p:sp>
      <p:sp>
        <p:nvSpPr>
          <p:cNvPr id="3" name="Title 2">
            <a:extLst>
              <a:ext uri="{FF2B5EF4-FFF2-40B4-BE49-F238E27FC236}">
                <a16:creationId xmlns:a16="http://schemas.microsoft.com/office/drawing/2014/main" id="{0BDD562F-BAEC-47D5-AC8F-57BB78CBBE6C}"/>
              </a:ext>
            </a:extLst>
          </p:cNvPr>
          <p:cNvSpPr>
            <a:spLocks noGrp="1"/>
          </p:cNvSpPr>
          <p:nvPr>
            <p:ph type="title"/>
          </p:nvPr>
        </p:nvSpPr>
        <p:spPr>
          <a:xfrm>
            <a:off x="495300" y="575576"/>
            <a:ext cx="6426200" cy="429028"/>
          </a:xfrm>
        </p:spPr>
        <p:txBody>
          <a:bodyPr/>
          <a:lstStyle/>
          <a:p>
            <a:r>
              <a:rPr lang="en-US"/>
              <a:t>Click to edit Master title style</a:t>
            </a:r>
          </a:p>
        </p:txBody>
      </p:sp>
      <p:sp>
        <p:nvSpPr>
          <p:cNvPr id="12" name="Subtitle">
            <a:extLst>
              <a:ext uri="{FF2B5EF4-FFF2-40B4-BE49-F238E27FC236}">
                <a16:creationId xmlns:a16="http://schemas.microsoft.com/office/drawing/2014/main" id="{7FADC137-0CE3-442A-9D3C-ECE4360D481F}"/>
              </a:ext>
            </a:extLst>
          </p:cNvPr>
          <p:cNvSpPr>
            <a:spLocks noGrp="1"/>
          </p:cNvSpPr>
          <p:nvPr>
            <p:ph type="subTitle" idx="1"/>
          </p:nvPr>
        </p:nvSpPr>
        <p:spPr>
          <a:xfrm>
            <a:off x="494189" y="1088136"/>
            <a:ext cx="6426200"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119676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Cutaway 1/3 Right Nickel">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C31954D-F38E-4B9C-8225-2512833E3BA9}"/>
              </a:ext>
            </a:extLst>
          </p:cNvPr>
          <p:cNvSpPr/>
          <p:nvPr userDrawn="1"/>
        </p:nvSpPr>
        <p:spPr bwMode="gray">
          <a:xfrm>
            <a:off x="7533627" y="0"/>
            <a:ext cx="4658373" cy="685800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3" name="Rectangle 12">
            <a:extLst>
              <a:ext uri="{FF2B5EF4-FFF2-40B4-BE49-F238E27FC236}">
                <a16:creationId xmlns:a16="http://schemas.microsoft.com/office/drawing/2014/main" id="{1F746A2F-65ED-4DC7-ABBA-D95E9E1CF83C}"/>
              </a:ext>
            </a:extLst>
          </p:cNvPr>
          <p:cNvSpPr/>
          <p:nvPr userDrawn="1"/>
        </p:nvSpPr>
        <p:spPr bwMode="gray">
          <a:xfrm flipH="1">
            <a:off x="7525676" y="0"/>
            <a:ext cx="493776" cy="6858000"/>
          </a:xfrm>
          <a:prstGeom prst="rect">
            <a:avLst/>
          </a:prstGeom>
          <a:gradFill flip="none" rotWithShape="1">
            <a:gsLst>
              <a:gs pos="0">
                <a:schemeClr val="accent6">
                  <a:lumMod val="40000"/>
                  <a:lumOff val="60000"/>
                  <a:alpha val="0"/>
                </a:schemeClr>
              </a:gs>
              <a:gs pos="100000">
                <a:schemeClr val="accent5">
                  <a:lumMod val="50000"/>
                  <a:alpha val="44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6" name="Text Placeholder 5">
            <a:extLst>
              <a:ext uri="{FF2B5EF4-FFF2-40B4-BE49-F238E27FC236}">
                <a16:creationId xmlns:a16="http://schemas.microsoft.com/office/drawing/2014/main" id="{BF70394B-C829-494E-8C7E-6C2FEEBC7591}"/>
              </a:ext>
            </a:extLst>
          </p:cNvPr>
          <p:cNvSpPr>
            <a:spLocks noGrp="1"/>
          </p:cNvSpPr>
          <p:nvPr>
            <p:ph type="body" sz="quarter" idx="12"/>
          </p:nvPr>
        </p:nvSpPr>
        <p:spPr bwMode="gray">
          <a:xfrm>
            <a:off x="8119872" y="576072"/>
            <a:ext cx="3576829" cy="5824728"/>
          </a:xfrm>
          <a:prstGeom prst="rect">
            <a:avLst/>
          </a:prstGeo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None/>
              <a:defRPr>
                <a:solidFill>
                  <a:schemeClr val="tx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2">
            <a:extLst>
              <a:ext uri="{FF2B5EF4-FFF2-40B4-BE49-F238E27FC236}">
                <a16:creationId xmlns:a16="http://schemas.microsoft.com/office/drawing/2014/main" id="{341AC08F-5BB2-40F2-8C8D-8557C887030E}"/>
              </a:ext>
            </a:extLst>
          </p:cNvPr>
          <p:cNvSpPr>
            <a:spLocks noGrp="1"/>
          </p:cNvSpPr>
          <p:nvPr>
            <p:ph type="ftr" sz="quarter" idx="16"/>
          </p:nvPr>
        </p:nvSpPr>
        <p:spPr>
          <a:xfrm>
            <a:off x="495299" y="6532895"/>
            <a:ext cx="6428232"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r>
              <a:rPr lang="en-US"/>
              <a:t>Source sample text</a:t>
            </a:r>
          </a:p>
        </p:txBody>
      </p:sp>
      <p:sp>
        <p:nvSpPr>
          <p:cNvPr id="11" name="TextBox 10">
            <a:extLst>
              <a:ext uri="{FF2B5EF4-FFF2-40B4-BE49-F238E27FC236}">
                <a16:creationId xmlns:a16="http://schemas.microsoft.com/office/drawing/2014/main" id="{1F640C09-C902-4DE5-BF94-53CFD41C075C}"/>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0BDD562F-BAEC-47D5-AC8F-57BB78CBBE6C}"/>
              </a:ext>
            </a:extLst>
          </p:cNvPr>
          <p:cNvSpPr>
            <a:spLocks noGrp="1"/>
          </p:cNvSpPr>
          <p:nvPr>
            <p:ph type="title"/>
          </p:nvPr>
        </p:nvSpPr>
        <p:spPr>
          <a:xfrm>
            <a:off x="495300" y="575576"/>
            <a:ext cx="6426200" cy="429028"/>
          </a:xfrm>
        </p:spPr>
        <p:txBody>
          <a:bodyPr/>
          <a:lstStyle/>
          <a:p>
            <a:r>
              <a:rPr lang="en-US"/>
              <a:t>Click to edit Master title style</a:t>
            </a:r>
          </a:p>
        </p:txBody>
      </p:sp>
      <p:sp>
        <p:nvSpPr>
          <p:cNvPr id="12" name="Subtitle">
            <a:extLst>
              <a:ext uri="{FF2B5EF4-FFF2-40B4-BE49-F238E27FC236}">
                <a16:creationId xmlns:a16="http://schemas.microsoft.com/office/drawing/2014/main" id="{7FADC137-0CE3-442A-9D3C-ECE4360D481F}"/>
              </a:ext>
            </a:extLst>
          </p:cNvPr>
          <p:cNvSpPr>
            <a:spLocks noGrp="1"/>
          </p:cNvSpPr>
          <p:nvPr>
            <p:ph type="subTitle" idx="1"/>
          </p:nvPr>
        </p:nvSpPr>
        <p:spPr>
          <a:xfrm>
            <a:off x="494189" y="1088136"/>
            <a:ext cx="6426200"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944540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Cutaway 1/3 Right Gun Metal">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B841618-0B77-4F32-A159-4DE43C0A1317}"/>
              </a:ext>
            </a:extLst>
          </p:cNvPr>
          <p:cNvSpPr/>
          <p:nvPr userDrawn="1"/>
        </p:nvSpPr>
        <p:spPr bwMode="gray">
          <a:xfrm>
            <a:off x="7533627" y="0"/>
            <a:ext cx="465837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5" name="Rectangle 14">
            <a:extLst>
              <a:ext uri="{FF2B5EF4-FFF2-40B4-BE49-F238E27FC236}">
                <a16:creationId xmlns:a16="http://schemas.microsoft.com/office/drawing/2014/main" id="{45DA6A80-E051-42BF-B6D5-4416297417FC}"/>
              </a:ext>
            </a:extLst>
          </p:cNvPr>
          <p:cNvSpPr/>
          <p:nvPr userDrawn="1"/>
        </p:nvSpPr>
        <p:spPr bwMode="gray">
          <a:xfrm flipH="1">
            <a:off x="7525676" y="0"/>
            <a:ext cx="493776" cy="6858000"/>
          </a:xfrm>
          <a:prstGeom prst="rect">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6" name="Text Placeholder 5">
            <a:extLst>
              <a:ext uri="{FF2B5EF4-FFF2-40B4-BE49-F238E27FC236}">
                <a16:creationId xmlns:a16="http://schemas.microsoft.com/office/drawing/2014/main" id="{BF70394B-C829-494E-8C7E-6C2FEEBC7591}"/>
              </a:ext>
            </a:extLst>
          </p:cNvPr>
          <p:cNvSpPr>
            <a:spLocks noGrp="1"/>
          </p:cNvSpPr>
          <p:nvPr>
            <p:ph type="body" sz="quarter" idx="12"/>
          </p:nvPr>
        </p:nvSpPr>
        <p:spPr bwMode="gray">
          <a:xfrm>
            <a:off x="8119872" y="576072"/>
            <a:ext cx="3576829" cy="5824728"/>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2">
            <a:extLst>
              <a:ext uri="{FF2B5EF4-FFF2-40B4-BE49-F238E27FC236}">
                <a16:creationId xmlns:a16="http://schemas.microsoft.com/office/drawing/2014/main" id="{341AC08F-5BB2-40F2-8C8D-8557C887030E}"/>
              </a:ext>
            </a:extLst>
          </p:cNvPr>
          <p:cNvSpPr>
            <a:spLocks noGrp="1"/>
          </p:cNvSpPr>
          <p:nvPr>
            <p:ph type="ftr" sz="quarter" idx="16"/>
          </p:nvPr>
        </p:nvSpPr>
        <p:spPr>
          <a:xfrm>
            <a:off x="495299" y="6532895"/>
            <a:ext cx="6428232"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r>
              <a:rPr lang="en-US"/>
              <a:t>Source sample text</a:t>
            </a:r>
          </a:p>
        </p:txBody>
      </p:sp>
      <p:sp>
        <p:nvSpPr>
          <p:cNvPr id="11" name="TextBox 10">
            <a:extLst>
              <a:ext uri="{FF2B5EF4-FFF2-40B4-BE49-F238E27FC236}">
                <a16:creationId xmlns:a16="http://schemas.microsoft.com/office/drawing/2014/main" id="{1F640C09-C902-4DE5-BF94-53CFD41C075C}"/>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40000"/>
                    <a:lumOff val="6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40000"/>
                  <a:lumOff val="60000"/>
                </a:schemeClr>
              </a:solidFill>
              <a:latin typeface="+mn-lt"/>
              <a:ea typeface="+mn-ea"/>
              <a:cs typeface="+mn-cs"/>
            </a:endParaRPr>
          </a:p>
        </p:txBody>
      </p:sp>
      <p:sp>
        <p:nvSpPr>
          <p:cNvPr id="3" name="Title 2">
            <a:extLst>
              <a:ext uri="{FF2B5EF4-FFF2-40B4-BE49-F238E27FC236}">
                <a16:creationId xmlns:a16="http://schemas.microsoft.com/office/drawing/2014/main" id="{0BDD562F-BAEC-47D5-AC8F-57BB78CBBE6C}"/>
              </a:ext>
            </a:extLst>
          </p:cNvPr>
          <p:cNvSpPr>
            <a:spLocks noGrp="1"/>
          </p:cNvSpPr>
          <p:nvPr>
            <p:ph type="title"/>
          </p:nvPr>
        </p:nvSpPr>
        <p:spPr>
          <a:xfrm>
            <a:off x="495300" y="575576"/>
            <a:ext cx="6426200" cy="429028"/>
          </a:xfrm>
        </p:spPr>
        <p:txBody>
          <a:bodyPr/>
          <a:lstStyle/>
          <a:p>
            <a:r>
              <a:rPr lang="en-US"/>
              <a:t>Click to edit Master title style</a:t>
            </a:r>
          </a:p>
        </p:txBody>
      </p:sp>
      <p:sp>
        <p:nvSpPr>
          <p:cNvPr id="12" name="Subtitle">
            <a:extLst>
              <a:ext uri="{FF2B5EF4-FFF2-40B4-BE49-F238E27FC236}">
                <a16:creationId xmlns:a16="http://schemas.microsoft.com/office/drawing/2014/main" id="{7FADC137-0CE3-442A-9D3C-ECE4360D481F}"/>
              </a:ext>
            </a:extLst>
          </p:cNvPr>
          <p:cNvSpPr>
            <a:spLocks noGrp="1"/>
          </p:cNvSpPr>
          <p:nvPr>
            <p:ph type="subTitle" idx="1"/>
          </p:nvPr>
        </p:nvSpPr>
        <p:spPr>
          <a:xfrm>
            <a:off x="494189" y="1088136"/>
            <a:ext cx="6426200"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545634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Cutaway 1/3 Right Midnigh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BE28DD-5384-4ADB-A3D5-27F435BB7048}"/>
              </a:ext>
            </a:extLst>
          </p:cNvPr>
          <p:cNvSpPr/>
          <p:nvPr userDrawn="1"/>
        </p:nvSpPr>
        <p:spPr bwMode="gray">
          <a:xfrm>
            <a:off x="7533627" y="0"/>
            <a:ext cx="4658373"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3" name="Rectangle 12">
            <a:extLst>
              <a:ext uri="{FF2B5EF4-FFF2-40B4-BE49-F238E27FC236}">
                <a16:creationId xmlns:a16="http://schemas.microsoft.com/office/drawing/2014/main" id="{6D2B7282-B427-4833-8084-9895CB62F63F}"/>
              </a:ext>
            </a:extLst>
          </p:cNvPr>
          <p:cNvSpPr/>
          <p:nvPr userDrawn="1"/>
        </p:nvSpPr>
        <p:spPr bwMode="gray">
          <a:xfrm flipH="1">
            <a:off x="7525676" y="0"/>
            <a:ext cx="493776" cy="6858000"/>
          </a:xfrm>
          <a:prstGeom prst="rect">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6" name="Text Placeholder 5">
            <a:extLst>
              <a:ext uri="{FF2B5EF4-FFF2-40B4-BE49-F238E27FC236}">
                <a16:creationId xmlns:a16="http://schemas.microsoft.com/office/drawing/2014/main" id="{BF70394B-C829-494E-8C7E-6C2FEEBC7591}"/>
              </a:ext>
            </a:extLst>
          </p:cNvPr>
          <p:cNvSpPr>
            <a:spLocks noGrp="1"/>
          </p:cNvSpPr>
          <p:nvPr>
            <p:ph type="body" sz="quarter" idx="12"/>
          </p:nvPr>
        </p:nvSpPr>
        <p:spPr bwMode="gray">
          <a:xfrm>
            <a:off x="8119872" y="576072"/>
            <a:ext cx="3576829" cy="5824728"/>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2">
            <a:extLst>
              <a:ext uri="{FF2B5EF4-FFF2-40B4-BE49-F238E27FC236}">
                <a16:creationId xmlns:a16="http://schemas.microsoft.com/office/drawing/2014/main" id="{341AC08F-5BB2-40F2-8C8D-8557C887030E}"/>
              </a:ext>
            </a:extLst>
          </p:cNvPr>
          <p:cNvSpPr>
            <a:spLocks noGrp="1"/>
          </p:cNvSpPr>
          <p:nvPr>
            <p:ph type="ftr" sz="quarter" idx="16"/>
          </p:nvPr>
        </p:nvSpPr>
        <p:spPr>
          <a:xfrm>
            <a:off x="495299" y="6532895"/>
            <a:ext cx="6428232"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r>
              <a:rPr lang="en-US"/>
              <a:t>Source sample text</a:t>
            </a:r>
          </a:p>
        </p:txBody>
      </p:sp>
      <p:sp>
        <p:nvSpPr>
          <p:cNvPr id="11" name="TextBox 10">
            <a:extLst>
              <a:ext uri="{FF2B5EF4-FFF2-40B4-BE49-F238E27FC236}">
                <a16:creationId xmlns:a16="http://schemas.microsoft.com/office/drawing/2014/main" id="{1F640C09-C902-4DE5-BF94-53CFD41C075C}"/>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0BDD562F-BAEC-47D5-AC8F-57BB78CBBE6C}"/>
              </a:ext>
            </a:extLst>
          </p:cNvPr>
          <p:cNvSpPr>
            <a:spLocks noGrp="1"/>
          </p:cNvSpPr>
          <p:nvPr>
            <p:ph type="title"/>
          </p:nvPr>
        </p:nvSpPr>
        <p:spPr>
          <a:xfrm>
            <a:off x="495300" y="575576"/>
            <a:ext cx="6426200" cy="429028"/>
          </a:xfrm>
        </p:spPr>
        <p:txBody>
          <a:bodyPr/>
          <a:lstStyle/>
          <a:p>
            <a:r>
              <a:rPr lang="en-US"/>
              <a:t>Click to edit Master title style</a:t>
            </a:r>
          </a:p>
        </p:txBody>
      </p:sp>
      <p:sp>
        <p:nvSpPr>
          <p:cNvPr id="12" name="Subtitle">
            <a:extLst>
              <a:ext uri="{FF2B5EF4-FFF2-40B4-BE49-F238E27FC236}">
                <a16:creationId xmlns:a16="http://schemas.microsoft.com/office/drawing/2014/main" id="{7FADC137-0CE3-442A-9D3C-ECE4360D481F}"/>
              </a:ext>
            </a:extLst>
          </p:cNvPr>
          <p:cNvSpPr>
            <a:spLocks noGrp="1"/>
          </p:cNvSpPr>
          <p:nvPr>
            <p:ph type="subTitle" idx="1"/>
          </p:nvPr>
        </p:nvSpPr>
        <p:spPr>
          <a:xfrm>
            <a:off x="494189" y="1088136"/>
            <a:ext cx="6426200"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13557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Full Image">
    <p:bg>
      <p:bgPr>
        <a:solidFill>
          <a:schemeClr val="tx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0" y="0"/>
            <a:ext cx="12192000"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11" name="TextBox 10">
            <a:extLst>
              <a:ext uri="{FF2B5EF4-FFF2-40B4-BE49-F238E27FC236}">
                <a16:creationId xmlns:a16="http://schemas.microsoft.com/office/drawing/2014/main" id="{68544918-59EA-42FF-BD90-3E9394ACFC21}"/>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
        <p:nvSpPr>
          <p:cNvPr id="4" name="Footer Placeholder 2">
            <a:extLst>
              <a:ext uri="{FF2B5EF4-FFF2-40B4-BE49-F238E27FC236}">
                <a16:creationId xmlns:a16="http://schemas.microsoft.com/office/drawing/2014/main" id="{41CB0C33-9F43-475D-A03E-9162B95F0D8B}"/>
              </a:ext>
            </a:extLst>
          </p:cNvPr>
          <p:cNvSpPr>
            <a:spLocks noGrp="1"/>
          </p:cNvSpPr>
          <p:nvPr>
            <p:ph type="ftr" sz="quarter" idx="10"/>
          </p:nvPr>
        </p:nvSpPr>
        <p:spPr>
          <a:xfrm>
            <a:off x="495299" y="6532895"/>
            <a:ext cx="10489691" cy="118174"/>
          </a:xfrm>
        </p:spPr>
        <p:txBody>
          <a:bodyPr/>
          <a:lstStyle>
            <a:lvl1pPr marL="0" algn="l" defTabSz="685800" rtl="0" eaLnBrk="1" latinLnBrk="0" hangingPunct="1">
              <a:lnSpc>
                <a:spcPct val="96000"/>
              </a:lnSpc>
              <a:spcBef>
                <a:spcPts val="0"/>
              </a:spcBef>
              <a:buClr>
                <a:srgbClr val="3253DC"/>
              </a:buClr>
              <a:buFont typeface="Arial" panose="020B0604020202020204" pitchFamily="34" charset="0"/>
              <a:buNone/>
              <a:defRPr lang="en-US" sz="800" kern="1200" baseline="0" smtClean="0">
                <a:solidFill>
                  <a:schemeClr val="accent5">
                    <a:lumMod val="60000"/>
                    <a:lumOff val="40000"/>
                  </a:schemeClr>
                </a:solidFill>
                <a:latin typeface="+mn-lt"/>
                <a:ea typeface="+mn-ea"/>
                <a:cs typeface="+mn-cs"/>
              </a:defRPr>
            </a:lvl1pPr>
          </a:lstStyle>
          <a:p>
            <a:r>
              <a:rPr lang="en-US"/>
              <a:t>Source sample text</a:t>
            </a:r>
          </a:p>
        </p:txBody>
      </p:sp>
    </p:spTree>
    <p:extLst>
      <p:ext uri="{BB962C8B-B14F-4D97-AF65-F5344CB8AC3E}">
        <p14:creationId xmlns:p14="http://schemas.microsoft.com/office/powerpoint/2010/main" val="2419295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Image Left Blue">
    <p:bg>
      <p:bgPr>
        <a:solidFill>
          <a:srgbClr val="FFFFFF"/>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0" y="0"/>
            <a:ext cx="753154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5" name="Rectangle 4">
            <a:extLst>
              <a:ext uri="{FF2B5EF4-FFF2-40B4-BE49-F238E27FC236}">
                <a16:creationId xmlns:a16="http://schemas.microsoft.com/office/drawing/2014/main" id="{36D6BE73-B9C8-47A2-984C-E200BA96DCB3}"/>
              </a:ext>
            </a:extLst>
          </p:cNvPr>
          <p:cNvSpPr/>
          <p:nvPr/>
        </p:nvSpPr>
        <p:spPr bwMode="gray">
          <a:xfrm>
            <a:off x="7533627" y="0"/>
            <a:ext cx="465837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49" name="Rectangle 48">
            <a:extLst>
              <a:ext uri="{FF2B5EF4-FFF2-40B4-BE49-F238E27FC236}">
                <a16:creationId xmlns:a16="http://schemas.microsoft.com/office/drawing/2014/main" id="{E8341B37-0E89-4536-852D-25A8E380261E}"/>
              </a:ext>
            </a:extLst>
          </p:cNvPr>
          <p:cNvSpPr/>
          <p:nvPr userDrawn="1"/>
        </p:nvSpPr>
        <p:spPr bwMode="gray">
          <a:xfrm flipH="1">
            <a:off x="7525676" y="0"/>
            <a:ext cx="493776" cy="6858000"/>
          </a:xfrm>
          <a:prstGeom prst="rect">
            <a:avLst/>
          </a:prstGeom>
          <a:gradFill flip="none" rotWithShape="1">
            <a:gsLst>
              <a:gs pos="75000">
                <a:srgbClr val="2540B3"/>
              </a:gs>
              <a:gs pos="0">
                <a:schemeClr val="accent1">
                  <a:alpha val="0"/>
                  <a:lumMod val="95000"/>
                </a:schemeClr>
              </a:gs>
              <a:gs pos="100000">
                <a:schemeClr val="accent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gray">
          <a:xfrm>
            <a:off x="8103394" y="4743450"/>
            <a:ext cx="3574222" cy="1657338"/>
          </a:xfrm>
          <a:prstGeom prst="rect">
            <a:avLst/>
          </a:prstGeom>
        </p:spPr>
        <p:txBody>
          <a:bodyPr anchor="t"/>
          <a:lstStyle>
            <a:lvl1pPr marL="0" indent="0">
              <a:lnSpc>
                <a:spcPct val="96000"/>
              </a:lnSpc>
              <a:buClr>
                <a:schemeClr val="bg1"/>
              </a:buClr>
              <a:buNone/>
              <a:defRPr sz="1800">
                <a:solidFill>
                  <a:schemeClr val="bg1"/>
                </a:solidFill>
              </a:defRPr>
            </a:lvl1pPr>
            <a:lvl2pPr marL="0" indent="0">
              <a:buClr>
                <a:schemeClr val="bg1"/>
              </a:buClr>
              <a:buNone/>
              <a:defRPr>
                <a:solidFill>
                  <a:schemeClr val="bg1"/>
                </a:solidFill>
              </a:defRPr>
            </a:lvl2pPr>
            <a:lvl3pPr marL="0" indent="0">
              <a:lnSpc>
                <a:spcPct val="98000"/>
              </a:lnSpc>
              <a:spcBef>
                <a:spcPts val="1200"/>
              </a:spcBef>
              <a:buClr>
                <a:schemeClr val="bg1"/>
              </a:buClr>
              <a:buNone/>
              <a:defRPr>
                <a:solidFill>
                  <a:schemeClr val="bg1"/>
                </a:solidFill>
              </a:defRPr>
            </a:lvl3pPr>
            <a:lvl4pPr marL="0" indent="0">
              <a:lnSpc>
                <a:spcPct val="94000"/>
              </a:lnSpc>
              <a:spcBef>
                <a:spcPts val="1200"/>
              </a:spcBef>
              <a:buClr>
                <a:schemeClr val="bg1"/>
              </a:buClr>
              <a:buNone/>
              <a:defRPr sz="1800">
                <a:solidFill>
                  <a:schemeClr val="bg1"/>
                </a:solidFill>
              </a:defRPr>
            </a:lvl4pPr>
            <a:lvl5pPr marL="0" indent="0">
              <a:lnSpc>
                <a:spcPct val="107000"/>
              </a:lnSpc>
              <a:spcBef>
                <a:spcPts val="1200"/>
              </a:spcBef>
              <a:buFont typeface="Arial" panose="020B0604020202020204" pitchFamily="34" charset="0"/>
              <a:buNone/>
              <a:defRPr sz="2800">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9" name="Footer Placeholder 2">
            <a:extLst>
              <a:ext uri="{FF2B5EF4-FFF2-40B4-BE49-F238E27FC236}">
                <a16:creationId xmlns:a16="http://schemas.microsoft.com/office/drawing/2014/main" id="{C5D6C4BB-10B8-48B1-8A75-CB4C3C072DD2}"/>
              </a:ext>
            </a:extLst>
          </p:cNvPr>
          <p:cNvSpPr>
            <a:spLocks noGrp="1"/>
          </p:cNvSpPr>
          <p:nvPr>
            <p:ph type="ftr" sz="quarter" idx="16"/>
          </p:nvPr>
        </p:nvSpPr>
        <p:spPr>
          <a:xfrm>
            <a:off x="8103394" y="6532895"/>
            <a:ext cx="32918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2">
                    <a:lumMod val="60000"/>
                    <a:lumOff val="40000"/>
                  </a:schemeClr>
                </a:solidFill>
              </a:defRPr>
            </a:lvl1pPr>
          </a:lstStyle>
          <a:p>
            <a:r>
              <a:rPr lang="en-US"/>
              <a:t>Source sample text</a:t>
            </a:r>
          </a:p>
        </p:txBody>
      </p:sp>
      <p:sp>
        <p:nvSpPr>
          <p:cNvPr id="11" name="TextBox 10">
            <a:extLst>
              <a:ext uri="{FF2B5EF4-FFF2-40B4-BE49-F238E27FC236}">
                <a16:creationId xmlns:a16="http://schemas.microsoft.com/office/drawing/2014/main" id="{68544918-59EA-42FF-BD90-3E9394ACFC21}"/>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2">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2">
                  <a:lumMod val="60000"/>
                  <a:lumOff val="40000"/>
                </a:schemeClr>
              </a:solidFill>
              <a:latin typeface="+mn-lt"/>
              <a:ea typeface="+mn-ea"/>
              <a:cs typeface="+mn-cs"/>
            </a:endParaRPr>
          </a:p>
        </p:txBody>
      </p:sp>
      <p:sp>
        <p:nvSpPr>
          <p:cNvPr id="12" name="Title 1">
            <a:extLst>
              <a:ext uri="{FF2B5EF4-FFF2-40B4-BE49-F238E27FC236}">
                <a16:creationId xmlns:a16="http://schemas.microsoft.com/office/drawing/2014/main" id="{A7476AD6-6474-493F-AC7C-EB97BA7C71BE}"/>
              </a:ext>
            </a:extLst>
          </p:cNvPr>
          <p:cNvSpPr>
            <a:spLocks noGrp="1"/>
          </p:cNvSpPr>
          <p:nvPr>
            <p:ph type="title"/>
          </p:nvPr>
        </p:nvSpPr>
        <p:spPr bwMode="gray">
          <a:xfrm>
            <a:off x="8108300" y="2797094"/>
            <a:ext cx="3574220" cy="1787605"/>
          </a:xfrm>
        </p:spPr>
        <p:txBody>
          <a:bodyPr wrap="square">
            <a:spAutoFit/>
          </a:bodyPr>
          <a:lstStyle>
            <a:lvl1pPr>
              <a:lnSpc>
                <a:spcPct val="87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2642478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Image Left Light Blu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0" y="0"/>
            <a:ext cx="753154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5" name="Rectangle 4">
            <a:extLst>
              <a:ext uri="{FF2B5EF4-FFF2-40B4-BE49-F238E27FC236}">
                <a16:creationId xmlns:a16="http://schemas.microsoft.com/office/drawing/2014/main" id="{36D6BE73-B9C8-47A2-984C-E200BA96DCB3}"/>
              </a:ext>
            </a:extLst>
          </p:cNvPr>
          <p:cNvSpPr/>
          <p:nvPr/>
        </p:nvSpPr>
        <p:spPr bwMode="gray">
          <a:xfrm>
            <a:off x="7533627" y="0"/>
            <a:ext cx="465837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49" name="Rectangle 48">
            <a:extLst>
              <a:ext uri="{FF2B5EF4-FFF2-40B4-BE49-F238E27FC236}">
                <a16:creationId xmlns:a16="http://schemas.microsoft.com/office/drawing/2014/main" id="{E8341B37-0E89-4536-852D-25A8E380261E}"/>
              </a:ext>
            </a:extLst>
          </p:cNvPr>
          <p:cNvSpPr/>
          <p:nvPr userDrawn="1"/>
        </p:nvSpPr>
        <p:spPr bwMode="gray">
          <a:xfrm flipH="1">
            <a:off x="7525676" y="0"/>
            <a:ext cx="493776" cy="6858000"/>
          </a:xfrm>
          <a:prstGeom prst="rect">
            <a:avLst/>
          </a:prstGeom>
          <a:gradFill flip="none" rotWithShape="1">
            <a:gsLst>
              <a:gs pos="100000">
                <a:srgbClr val="3F59AD">
                  <a:lumMod val="90000"/>
                  <a:lumOff val="10000"/>
                </a:srgbClr>
              </a:gs>
              <a:gs pos="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gray">
          <a:xfrm>
            <a:off x="8103394" y="4743450"/>
            <a:ext cx="3574222" cy="1657344"/>
          </a:xfrm>
          <a:prstGeom prst="rect">
            <a:avLst/>
          </a:prstGeom>
        </p:spPr>
        <p:txBody>
          <a:bodyPr anchor="t"/>
          <a:lstStyle>
            <a:lvl1pPr marL="0" indent="0">
              <a:lnSpc>
                <a:spcPct val="96000"/>
              </a:lnSpc>
              <a:buClr>
                <a:schemeClr val="bg1"/>
              </a:buClr>
              <a:buNone/>
              <a:defRPr sz="1800">
                <a:solidFill>
                  <a:schemeClr val="bg1"/>
                </a:solidFill>
              </a:defRPr>
            </a:lvl1pPr>
            <a:lvl2pPr marL="0" indent="0">
              <a:buClr>
                <a:schemeClr val="bg1"/>
              </a:buClr>
              <a:buNone/>
              <a:defRPr>
                <a:solidFill>
                  <a:schemeClr val="bg1"/>
                </a:solidFill>
              </a:defRPr>
            </a:lvl2pPr>
            <a:lvl3pPr marL="0" indent="0">
              <a:lnSpc>
                <a:spcPct val="98000"/>
              </a:lnSpc>
              <a:spcBef>
                <a:spcPts val="1200"/>
              </a:spcBef>
              <a:buClr>
                <a:schemeClr val="bg1"/>
              </a:buClr>
              <a:buNone/>
              <a:defRPr>
                <a:solidFill>
                  <a:schemeClr val="bg1"/>
                </a:solidFill>
              </a:defRPr>
            </a:lvl3pPr>
            <a:lvl4pPr marL="0" indent="0">
              <a:lnSpc>
                <a:spcPct val="94000"/>
              </a:lnSpc>
              <a:spcBef>
                <a:spcPts val="1200"/>
              </a:spcBef>
              <a:buClr>
                <a:schemeClr val="bg1"/>
              </a:buClr>
              <a:buNone/>
              <a:defRPr sz="1800">
                <a:solidFill>
                  <a:schemeClr val="bg1"/>
                </a:solidFill>
              </a:defRPr>
            </a:lvl4pPr>
            <a:lvl5pPr marL="0" indent="0">
              <a:lnSpc>
                <a:spcPct val="107000"/>
              </a:lnSpc>
              <a:spcBef>
                <a:spcPts val="1200"/>
              </a:spcBef>
              <a:buFont typeface="Arial" panose="020B0604020202020204" pitchFamily="34" charset="0"/>
              <a:buNone/>
              <a:defRPr sz="2800">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9" name="Footer Placeholder 2">
            <a:extLst>
              <a:ext uri="{FF2B5EF4-FFF2-40B4-BE49-F238E27FC236}">
                <a16:creationId xmlns:a16="http://schemas.microsoft.com/office/drawing/2014/main" id="{82F2D51B-5576-4517-9671-7D622E841C9C}"/>
              </a:ext>
            </a:extLst>
          </p:cNvPr>
          <p:cNvSpPr>
            <a:spLocks noGrp="1"/>
          </p:cNvSpPr>
          <p:nvPr>
            <p:ph type="ftr" sz="quarter" idx="16"/>
          </p:nvPr>
        </p:nvSpPr>
        <p:spPr>
          <a:xfrm>
            <a:off x="8103394" y="6532895"/>
            <a:ext cx="32918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2">
                    <a:lumMod val="40000"/>
                    <a:lumOff val="60000"/>
                  </a:schemeClr>
                </a:solidFill>
              </a:defRPr>
            </a:lvl1pPr>
          </a:lstStyle>
          <a:p>
            <a:r>
              <a:rPr lang="en-US"/>
              <a:t>Source sample text</a:t>
            </a:r>
          </a:p>
        </p:txBody>
      </p:sp>
      <p:sp>
        <p:nvSpPr>
          <p:cNvPr id="11" name="TextBox 10">
            <a:extLst>
              <a:ext uri="{FF2B5EF4-FFF2-40B4-BE49-F238E27FC236}">
                <a16:creationId xmlns:a16="http://schemas.microsoft.com/office/drawing/2014/main" id="{0778670D-4F69-4C4D-B117-2B7F0B321896}"/>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2">
                    <a:lumMod val="40000"/>
                    <a:lumOff val="60000"/>
                  </a:schemeClr>
                </a:solidFill>
                <a:latin typeface="+mn-lt"/>
                <a:ea typeface="+mn-ea"/>
                <a:cs typeface="+mn-cs"/>
              </a:rPr>
              <a:pPr marL="0" lvl="0" algn="r" defTabSz="914400" rtl="0" eaLnBrk="1" latinLnBrk="0" hangingPunct="1">
                <a:lnSpc>
                  <a:spcPct val="125000"/>
                </a:lnSpc>
              </a:pPr>
              <a:t>‹#›</a:t>
            </a:fld>
            <a:endParaRPr lang="en-US" sz="800" kern="1200">
              <a:solidFill>
                <a:schemeClr val="accent2">
                  <a:lumMod val="40000"/>
                  <a:lumOff val="60000"/>
                </a:schemeClr>
              </a:solidFill>
              <a:latin typeface="+mn-lt"/>
              <a:ea typeface="+mn-ea"/>
              <a:cs typeface="+mn-cs"/>
            </a:endParaRPr>
          </a:p>
        </p:txBody>
      </p:sp>
      <p:sp>
        <p:nvSpPr>
          <p:cNvPr id="10" name="Title 1">
            <a:extLst>
              <a:ext uri="{FF2B5EF4-FFF2-40B4-BE49-F238E27FC236}">
                <a16:creationId xmlns:a16="http://schemas.microsoft.com/office/drawing/2014/main" id="{D59F355A-448C-46FB-AD5A-C2715FB65F1F}"/>
              </a:ext>
            </a:extLst>
          </p:cNvPr>
          <p:cNvSpPr>
            <a:spLocks noGrp="1"/>
          </p:cNvSpPr>
          <p:nvPr>
            <p:ph type="title"/>
          </p:nvPr>
        </p:nvSpPr>
        <p:spPr>
          <a:xfrm>
            <a:off x="8108300" y="2797094"/>
            <a:ext cx="3574220" cy="1787605"/>
          </a:xfrm>
        </p:spPr>
        <p:txBody>
          <a:bodyPr wrap="square">
            <a:spAutoFit/>
          </a:bodyPr>
          <a:lstStyle>
            <a:lvl1pPr>
              <a:lnSpc>
                <a:spcPct val="87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3953589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Image Left Teal">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0" y="0"/>
            <a:ext cx="753154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5" name="Rectangle 4">
            <a:extLst>
              <a:ext uri="{FF2B5EF4-FFF2-40B4-BE49-F238E27FC236}">
                <a16:creationId xmlns:a16="http://schemas.microsoft.com/office/drawing/2014/main" id="{36D6BE73-B9C8-47A2-984C-E200BA96DCB3}"/>
              </a:ext>
            </a:extLst>
          </p:cNvPr>
          <p:cNvSpPr/>
          <p:nvPr/>
        </p:nvSpPr>
        <p:spPr bwMode="gray">
          <a:xfrm>
            <a:off x="7533627" y="0"/>
            <a:ext cx="4658373"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49" name="Rectangle 48">
            <a:extLst>
              <a:ext uri="{FF2B5EF4-FFF2-40B4-BE49-F238E27FC236}">
                <a16:creationId xmlns:a16="http://schemas.microsoft.com/office/drawing/2014/main" id="{E8341B37-0E89-4536-852D-25A8E380261E}"/>
              </a:ext>
            </a:extLst>
          </p:cNvPr>
          <p:cNvSpPr/>
          <p:nvPr userDrawn="1"/>
        </p:nvSpPr>
        <p:spPr bwMode="gray">
          <a:xfrm flipH="1">
            <a:off x="7525676" y="0"/>
            <a:ext cx="493776" cy="6858000"/>
          </a:xfrm>
          <a:prstGeom prst="rect">
            <a:avLst/>
          </a:prstGeom>
          <a:gradFill flip="none" rotWithShape="1">
            <a:gsLst>
              <a:gs pos="0">
                <a:schemeClr val="accent3"/>
              </a:gs>
              <a:gs pos="100000">
                <a:schemeClr val="accent3">
                  <a:lumMod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sysClr val="windowText" lastClr="000000"/>
              </a:solidFill>
            </a:endParaRP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gray">
          <a:xfrm>
            <a:off x="8103394" y="4743450"/>
            <a:ext cx="3574222" cy="1657339"/>
          </a:xfrm>
          <a:prstGeom prst="rect">
            <a:avLst/>
          </a:prstGeom>
        </p:spPr>
        <p:txBody>
          <a:bodyPr anchor="t"/>
          <a:lstStyle>
            <a:lvl1pPr marL="0" indent="0">
              <a:lnSpc>
                <a:spcPct val="96000"/>
              </a:lnSpc>
              <a:buClr>
                <a:schemeClr val="bg1"/>
              </a:buClr>
              <a:buNone/>
              <a:defRPr sz="1800">
                <a:solidFill>
                  <a:schemeClr val="bg1"/>
                </a:solidFill>
              </a:defRPr>
            </a:lvl1pPr>
            <a:lvl2pPr marL="0" indent="0">
              <a:buClr>
                <a:schemeClr val="bg1"/>
              </a:buClr>
              <a:buNone/>
              <a:defRPr>
                <a:solidFill>
                  <a:schemeClr val="bg1"/>
                </a:solidFill>
              </a:defRPr>
            </a:lvl2pPr>
            <a:lvl3pPr marL="0" indent="0">
              <a:lnSpc>
                <a:spcPct val="98000"/>
              </a:lnSpc>
              <a:spcBef>
                <a:spcPts val="1200"/>
              </a:spcBef>
              <a:buClr>
                <a:schemeClr val="bg1"/>
              </a:buClr>
              <a:buNone/>
              <a:defRPr>
                <a:solidFill>
                  <a:schemeClr val="bg1"/>
                </a:solidFill>
              </a:defRPr>
            </a:lvl3pPr>
            <a:lvl4pPr marL="0" indent="0">
              <a:lnSpc>
                <a:spcPct val="94000"/>
              </a:lnSpc>
              <a:spcBef>
                <a:spcPts val="1200"/>
              </a:spcBef>
              <a:buClr>
                <a:schemeClr val="bg1"/>
              </a:buClr>
              <a:buNone/>
              <a:defRPr sz="1800">
                <a:solidFill>
                  <a:schemeClr val="bg1"/>
                </a:solidFill>
              </a:defRPr>
            </a:lvl4pPr>
            <a:lvl5pPr marL="0" indent="0">
              <a:lnSpc>
                <a:spcPct val="107000"/>
              </a:lnSpc>
              <a:spcBef>
                <a:spcPts val="1200"/>
              </a:spcBef>
              <a:buFont typeface="Arial" panose="020B0604020202020204" pitchFamily="34" charset="0"/>
              <a:buNone/>
              <a:defRPr sz="2800">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9" name="Footer Placeholder 2">
            <a:extLst>
              <a:ext uri="{FF2B5EF4-FFF2-40B4-BE49-F238E27FC236}">
                <a16:creationId xmlns:a16="http://schemas.microsoft.com/office/drawing/2014/main" id="{F3E091B5-BFCD-4450-B65E-BD037B9E0C10}"/>
              </a:ext>
            </a:extLst>
          </p:cNvPr>
          <p:cNvSpPr>
            <a:spLocks noGrp="1"/>
          </p:cNvSpPr>
          <p:nvPr>
            <p:ph type="ftr" sz="quarter" idx="16"/>
          </p:nvPr>
        </p:nvSpPr>
        <p:spPr>
          <a:xfrm>
            <a:off x="8103394" y="6532895"/>
            <a:ext cx="32918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4">
                    <a:lumMod val="60000"/>
                    <a:lumOff val="40000"/>
                  </a:schemeClr>
                </a:solidFill>
              </a:defRPr>
            </a:lvl1pPr>
          </a:lstStyle>
          <a:p>
            <a:r>
              <a:rPr lang="en-US"/>
              <a:t>Source sample text</a:t>
            </a:r>
          </a:p>
        </p:txBody>
      </p:sp>
      <p:sp>
        <p:nvSpPr>
          <p:cNvPr id="11" name="TextBox 10">
            <a:extLst>
              <a:ext uri="{FF2B5EF4-FFF2-40B4-BE49-F238E27FC236}">
                <a16:creationId xmlns:a16="http://schemas.microsoft.com/office/drawing/2014/main" id="{23FD9A0F-97F7-4850-8C6F-60BFF40BC6F0}"/>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4">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4">
                  <a:lumMod val="60000"/>
                  <a:lumOff val="40000"/>
                </a:schemeClr>
              </a:solidFill>
              <a:latin typeface="+mn-lt"/>
              <a:ea typeface="+mn-ea"/>
              <a:cs typeface="+mn-cs"/>
            </a:endParaRPr>
          </a:p>
        </p:txBody>
      </p:sp>
      <p:sp>
        <p:nvSpPr>
          <p:cNvPr id="10" name="Title 1">
            <a:extLst>
              <a:ext uri="{FF2B5EF4-FFF2-40B4-BE49-F238E27FC236}">
                <a16:creationId xmlns:a16="http://schemas.microsoft.com/office/drawing/2014/main" id="{F6904370-72AB-4BB4-A7CD-A52DDDBB6992}"/>
              </a:ext>
            </a:extLst>
          </p:cNvPr>
          <p:cNvSpPr>
            <a:spLocks noGrp="1"/>
          </p:cNvSpPr>
          <p:nvPr>
            <p:ph type="title"/>
          </p:nvPr>
        </p:nvSpPr>
        <p:spPr>
          <a:xfrm>
            <a:off x="8108300" y="2797094"/>
            <a:ext cx="3574220" cy="1787605"/>
          </a:xfrm>
        </p:spPr>
        <p:txBody>
          <a:bodyPr wrap="square">
            <a:spAutoFit/>
          </a:bodyPr>
          <a:lstStyle>
            <a:lvl1pPr>
              <a:lnSpc>
                <a:spcPct val="87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2242288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Image Left Nickel">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0" y="0"/>
            <a:ext cx="753154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5" name="Rectangle 4">
            <a:extLst>
              <a:ext uri="{FF2B5EF4-FFF2-40B4-BE49-F238E27FC236}">
                <a16:creationId xmlns:a16="http://schemas.microsoft.com/office/drawing/2014/main" id="{36D6BE73-B9C8-47A2-984C-E200BA96DCB3}"/>
              </a:ext>
            </a:extLst>
          </p:cNvPr>
          <p:cNvSpPr/>
          <p:nvPr/>
        </p:nvSpPr>
        <p:spPr bwMode="gray">
          <a:xfrm>
            <a:off x="7533627" y="0"/>
            <a:ext cx="4658373" cy="685800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49" name="Rectangle 48">
            <a:extLst>
              <a:ext uri="{FF2B5EF4-FFF2-40B4-BE49-F238E27FC236}">
                <a16:creationId xmlns:a16="http://schemas.microsoft.com/office/drawing/2014/main" id="{E8341B37-0E89-4536-852D-25A8E380261E}"/>
              </a:ext>
            </a:extLst>
          </p:cNvPr>
          <p:cNvSpPr/>
          <p:nvPr userDrawn="1"/>
        </p:nvSpPr>
        <p:spPr bwMode="gray">
          <a:xfrm flipH="1">
            <a:off x="7525676" y="0"/>
            <a:ext cx="493776" cy="6858000"/>
          </a:xfrm>
          <a:prstGeom prst="rect">
            <a:avLst/>
          </a:prstGeom>
          <a:gradFill flip="none" rotWithShape="1">
            <a:gsLst>
              <a:gs pos="0">
                <a:schemeClr val="accent6">
                  <a:lumMod val="40000"/>
                  <a:lumOff val="60000"/>
                  <a:alpha val="0"/>
                </a:schemeClr>
              </a:gs>
              <a:gs pos="100000">
                <a:schemeClr val="accent5">
                  <a:lumMod val="50000"/>
                  <a:alpha val="44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gray">
          <a:xfrm>
            <a:off x="8103394" y="4743450"/>
            <a:ext cx="3574222" cy="1657339"/>
          </a:xfrm>
          <a:prstGeom prst="rect">
            <a:avLst/>
          </a:prstGeom>
        </p:spPr>
        <p:txBody>
          <a:bodyPr anchor="t"/>
          <a:lstStyle>
            <a:lvl1pPr marL="0" indent="0">
              <a:lnSpc>
                <a:spcPct val="96000"/>
              </a:lnSpc>
              <a:buClr>
                <a:schemeClr val="bg1"/>
              </a:buClr>
              <a:buNone/>
              <a:defRPr sz="1800">
                <a:solidFill>
                  <a:schemeClr val="tx1"/>
                </a:solidFill>
              </a:defRPr>
            </a:lvl1pPr>
            <a:lvl2pPr marL="0" indent="0">
              <a:buClr>
                <a:schemeClr val="bg1"/>
              </a:buClr>
              <a:buNone/>
              <a:defRPr>
                <a:solidFill>
                  <a:schemeClr val="bg1"/>
                </a:solidFill>
              </a:defRPr>
            </a:lvl2pPr>
            <a:lvl3pPr marL="0" indent="0">
              <a:lnSpc>
                <a:spcPct val="98000"/>
              </a:lnSpc>
              <a:spcBef>
                <a:spcPts val="1200"/>
              </a:spcBef>
              <a:buClr>
                <a:schemeClr val="bg1"/>
              </a:buClr>
              <a:buNone/>
              <a:defRPr>
                <a:solidFill>
                  <a:schemeClr val="bg1"/>
                </a:solidFill>
              </a:defRPr>
            </a:lvl3pPr>
            <a:lvl4pPr marL="0" indent="0">
              <a:lnSpc>
                <a:spcPct val="94000"/>
              </a:lnSpc>
              <a:spcBef>
                <a:spcPts val="1200"/>
              </a:spcBef>
              <a:buClr>
                <a:schemeClr val="bg1"/>
              </a:buClr>
              <a:buNone/>
              <a:defRPr sz="1800">
                <a:solidFill>
                  <a:schemeClr val="bg1"/>
                </a:solidFill>
              </a:defRPr>
            </a:lvl4pPr>
            <a:lvl5pPr marL="0" indent="0">
              <a:lnSpc>
                <a:spcPct val="107000"/>
              </a:lnSpc>
              <a:spcBef>
                <a:spcPts val="1200"/>
              </a:spcBef>
              <a:buFont typeface="Arial" panose="020B0604020202020204" pitchFamily="34" charset="0"/>
              <a:buNone/>
              <a:defRPr sz="2800">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9" name="Footer Placeholder 2">
            <a:extLst>
              <a:ext uri="{FF2B5EF4-FFF2-40B4-BE49-F238E27FC236}">
                <a16:creationId xmlns:a16="http://schemas.microsoft.com/office/drawing/2014/main" id="{F3E091B5-BFCD-4450-B65E-BD037B9E0C10}"/>
              </a:ext>
            </a:extLst>
          </p:cNvPr>
          <p:cNvSpPr>
            <a:spLocks noGrp="1"/>
          </p:cNvSpPr>
          <p:nvPr>
            <p:ph type="ftr" sz="quarter" idx="16"/>
          </p:nvPr>
        </p:nvSpPr>
        <p:spPr>
          <a:xfrm>
            <a:off x="8103394" y="6532895"/>
            <a:ext cx="32918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r>
              <a:rPr lang="en-US"/>
              <a:t>Source sample text</a:t>
            </a:r>
          </a:p>
        </p:txBody>
      </p:sp>
      <p:sp>
        <p:nvSpPr>
          <p:cNvPr id="11" name="TextBox 10">
            <a:extLst>
              <a:ext uri="{FF2B5EF4-FFF2-40B4-BE49-F238E27FC236}">
                <a16:creationId xmlns:a16="http://schemas.microsoft.com/office/drawing/2014/main" id="{23FD9A0F-97F7-4850-8C6F-60BFF40BC6F0}"/>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
        <p:nvSpPr>
          <p:cNvPr id="10" name="Title 1">
            <a:extLst>
              <a:ext uri="{FF2B5EF4-FFF2-40B4-BE49-F238E27FC236}">
                <a16:creationId xmlns:a16="http://schemas.microsoft.com/office/drawing/2014/main" id="{5D5512B1-49FB-4D22-8991-A399C53BF2F7}"/>
              </a:ext>
            </a:extLst>
          </p:cNvPr>
          <p:cNvSpPr>
            <a:spLocks noGrp="1"/>
          </p:cNvSpPr>
          <p:nvPr>
            <p:ph type="title"/>
          </p:nvPr>
        </p:nvSpPr>
        <p:spPr>
          <a:xfrm>
            <a:off x="8108300" y="2797094"/>
            <a:ext cx="3574220" cy="1787605"/>
          </a:xfrm>
        </p:spPr>
        <p:txBody>
          <a:bodyPr wrap="square">
            <a:spAutoFit/>
          </a:bodyPr>
          <a:lstStyle>
            <a:lvl1pPr>
              <a:lnSpc>
                <a:spcPct val="87000"/>
              </a:lnSpc>
              <a:defRPr sz="4400"/>
            </a:lvl1pPr>
          </a:lstStyle>
          <a:p>
            <a:r>
              <a:rPr lang="en-US"/>
              <a:t>Click to edit Master title style</a:t>
            </a:r>
          </a:p>
        </p:txBody>
      </p:sp>
    </p:spTree>
    <p:extLst>
      <p:ext uri="{BB962C8B-B14F-4D97-AF65-F5344CB8AC3E}">
        <p14:creationId xmlns:p14="http://schemas.microsoft.com/office/powerpoint/2010/main" val="1994450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Image Left Gun Metal">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0" y="0"/>
            <a:ext cx="753154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5" name="Rectangle 4">
            <a:extLst>
              <a:ext uri="{FF2B5EF4-FFF2-40B4-BE49-F238E27FC236}">
                <a16:creationId xmlns:a16="http://schemas.microsoft.com/office/drawing/2014/main" id="{36D6BE73-B9C8-47A2-984C-E200BA96DCB3}"/>
              </a:ext>
            </a:extLst>
          </p:cNvPr>
          <p:cNvSpPr/>
          <p:nvPr/>
        </p:nvSpPr>
        <p:spPr bwMode="gray">
          <a:xfrm>
            <a:off x="7533627" y="0"/>
            <a:ext cx="465837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49" name="Rectangle 48">
            <a:extLst>
              <a:ext uri="{FF2B5EF4-FFF2-40B4-BE49-F238E27FC236}">
                <a16:creationId xmlns:a16="http://schemas.microsoft.com/office/drawing/2014/main" id="{E8341B37-0E89-4536-852D-25A8E380261E}"/>
              </a:ext>
            </a:extLst>
          </p:cNvPr>
          <p:cNvSpPr/>
          <p:nvPr userDrawn="1"/>
        </p:nvSpPr>
        <p:spPr bwMode="gray">
          <a:xfrm flipH="1">
            <a:off x="7525676" y="0"/>
            <a:ext cx="493776" cy="6858000"/>
          </a:xfrm>
          <a:prstGeom prst="rect">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gray">
          <a:xfrm>
            <a:off x="8103394" y="4743450"/>
            <a:ext cx="3574222" cy="1657338"/>
          </a:xfrm>
          <a:prstGeom prst="rect">
            <a:avLst/>
          </a:prstGeom>
        </p:spPr>
        <p:txBody>
          <a:bodyPr anchor="t"/>
          <a:lstStyle>
            <a:lvl1pPr marL="0" indent="0">
              <a:lnSpc>
                <a:spcPct val="96000"/>
              </a:lnSpc>
              <a:buClr>
                <a:schemeClr val="bg1"/>
              </a:buClr>
              <a:buNone/>
              <a:defRPr sz="1800">
                <a:solidFill>
                  <a:schemeClr val="bg1"/>
                </a:solidFill>
              </a:defRPr>
            </a:lvl1pPr>
            <a:lvl2pPr marL="0" indent="0">
              <a:buClr>
                <a:schemeClr val="bg1"/>
              </a:buClr>
              <a:buNone/>
              <a:defRPr>
                <a:solidFill>
                  <a:schemeClr val="bg1"/>
                </a:solidFill>
              </a:defRPr>
            </a:lvl2pPr>
            <a:lvl3pPr marL="0" indent="0">
              <a:lnSpc>
                <a:spcPct val="98000"/>
              </a:lnSpc>
              <a:spcBef>
                <a:spcPts val="1200"/>
              </a:spcBef>
              <a:buClr>
                <a:schemeClr val="bg1"/>
              </a:buClr>
              <a:buNone/>
              <a:defRPr>
                <a:solidFill>
                  <a:schemeClr val="bg1"/>
                </a:solidFill>
              </a:defRPr>
            </a:lvl3pPr>
            <a:lvl4pPr marL="0" indent="0">
              <a:lnSpc>
                <a:spcPct val="94000"/>
              </a:lnSpc>
              <a:spcBef>
                <a:spcPts val="1200"/>
              </a:spcBef>
              <a:buClr>
                <a:schemeClr val="bg1"/>
              </a:buClr>
              <a:buNone/>
              <a:defRPr sz="1800">
                <a:solidFill>
                  <a:schemeClr val="bg1"/>
                </a:solidFill>
              </a:defRPr>
            </a:lvl4pPr>
            <a:lvl5pPr marL="0" indent="0">
              <a:lnSpc>
                <a:spcPct val="107000"/>
              </a:lnSpc>
              <a:spcBef>
                <a:spcPts val="1200"/>
              </a:spcBef>
              <a:buFont typeface="Arial" panose="020B0604020202020204" pitchFamily="34" charset="0"/>
              <a:buNone/>
              <a:defRPr sz="2800">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9" name="Footer Placeholder 2">
            <a:extLst>
              <a:ext uri="{FF2B5EF4-FFF2-40B4-BE49-F238E27FC236}">
                <a16:creationId xmlns:a16="http://schemas.microsoft.com/office/drawing/2014/main" id="{F11DEBD1-5919-4686-9452-739A6D1692D0}"/>
              </a:ext>
            </a:extLst>
          </p:cNvPr>
          <p:cNvSpPr>
            <a:spLocks noGrp="1"/>
          </p:cNvSpPr>
          <p:nvPr>
            <p:ph type="ftr" sz="quarter" idx="16"/>
          </p:nvPr>
        </p:nvSpPr>
        <p:spPr bwMode="gray">
          <a:xfrm>
            <a:off x="8103394" y="6532895"/>
            <a:ext cx="32918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40000"/>
                    <a:lumOff val="60000"/>
                  </a:schemeClr>
                </a:solidFill>
              </a:defRPr>
            </a:lvl1pPr>
          </a:lstStyle>
          <a:p>
            <a:r>
              <a:rPr lang="en-US"/>
              <a:t>Source sample text</a:t>
            </a:r>
          </a:p>
        </p:txBody>
      </p:sp>
      <p:sp>
        <p:nvSpPr>
          <p:cNvPr id="11" name="TextBox 10">
            <a:extLst>
              <a:ext uri="{FF2B5EF4-FFF2-40B4-BE49-F238E27FC236}">
                <a16:creationId xmlns:a16="http://schemas.microsoft.com/office/drawing/2014/main" id="{435DC34B-0DF9-44EF-8844-6F6CC8EEFC02}"/>
              </a:ext>
            </a:extLst>
          </p:cNvPr>
          <p:cNvSpPr txBox="1"/>
          <p:nvPr userDrawn="1"/>
        </p:nvSpPr>
        <p:spPr bwMode="gray">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40000"/>
                    <a:lumOff val="6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40000"/>
                  <a:lumOff val="60000"/>
                </a:schemeClr>
              </a:solidFill>
              <a:latin typeface="+mn-lt"/>
              <a:ea typeface="+mn-ea"/>
              <a:cs typeface="+mn-cs"/>
            </a:endParaRPr>
          </a:p>
        </p:txBody>
      </p:sp>
      <p:sp>
        <p:nvSpPr>
          <p:cNvPr id="10" name="Title 1">
            <a:extLst>
              <a:ext uri="{FF2B5EF4-FFF2-40B4-BE49-F238E27FC236}">
                <a16:creationId xmlns:a16="http://schemas.microsoft.com/office/drawing/2014/main" id="{8DC30169-2852-41FD-A7C3-4826B66A052C}"/>
              </a:ext>
            </a:extLst>
          </p:cNvPr>
          <p:cNvSpPr>
            <a:spLocks noGrp="1"/>
          </p:cNvSpPr>
          <p:nvPr>
            <p:ph type="title"/>
          </p:nvPr>
        </p:nvSpPr>
        <p:spPr bwMode="gray">
          <a:xfrm>
            <a:off x="8108300" y="2797094"/>
            <a:ext cx="3574220" cy="1787605"/>
          </a:xfrm>
        </p:spPr>
        <p:txBody>
          <a:bodyPr wrap="square">
            <a:spAutoFit/>
          </a:bodyPr>
          <a:lstStyle>
            <a:lvl1pPr>
              <a:lnSpc>
                <a:spcPct val="87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2480232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Image Left Midnigh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0" y="0"/>
            <a:ext cx="753154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5" name="Rectangle 4">
            <a:extLst>
              <a:ext uri="{FF2B5EF4-FFF2-40B4-BE49-F238E27FC236}">
                <a16:creationId xmlns:a16="http://schemas.microsoft.com/office/drawing/2014/main" id="{36D6BE73-B9C8-47A2-984C-E200BA96DCB3}"/>
              </a:ext>
            </a:extLst>
          </p:cNvPr>
          <p:cNvSpPr/>
          <p:nvPr/>
        </p:nvSpPr>
        <p:spPr bwMode="gray">
          <a:xfrm>
            <a:off x="7533627" y="0"/>
            <a:ext cx="4658373"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49" name="Rectangle 48">
            <a:extLst>
              <a:ext uri="{FF2B5EF4-FFF2-40B4-BE49-F238E27FC236}">
                <a16:creationId xmlns:a16="http://schemas.microsoft.com/office/drawing/2014/main" id="{E8341B37-0E89-4536-852D-25A8E380261E}"/>
              </a:ext>
            </a:extLst>
          </p:cNvPr>
          <p:cNvSpPr/>
          <p:nvPr userDrawn="1"/>
        </p:nvSpPr>
        <p:spPr bwMode="gray">
          <a:xfrm flipH="1">
            <a:off x="7525676" y="0"/>
            <a:ext cx="493776" cy="6858000"/>
          </a:xfrm>
          <a:prstGeom prst="rect">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gray">
          <a:xfrm>
            <a:off x="8103394" y="4743450"/>
            <a:ext cx="3574222" cy="1657338"/>
          </a:xfrm>
          <a:prstGeom prst="rect">
            <a:avLst/>
          </a:prstGeom>
        </p:spPr>
        <p:txBody>
          <a:bodyPr anchor="t"/>
          <a:lstStyle>
            <a:lvl1pPr marL="0" indent="0">
              <a:lnSpc>
                <a:spcPct val="96000"/>
              </a:lnSpc>
              <a:buClr>
                <a:schemeClr val="bg1"/>
              </a:buClr>
              <a:buNone/>
              <a:defRPr sz="1800">
                <a:solidFill>
                  <a:schemeClr val="bg1"/>
                </a:solidFill>
              </a:defRPr>
            </a:lvl1pPr>
            <a:lvl2pPr marL="0" indent="0">
              <a:buClr>
                <a:schemeClr val="bg1"/>
              </a:buClr>
              <a:buNone/>
              <a:defRPr>
                <a:solidFill>
                  <a:schemeClr val="bg1"/>
                </a:solidFill>
              </a:defRPr>
            </a:lvl2pPr>
            <a:lvl3pPr marL="0" indent="0">
              <a:lnSpc>
                <a:spcPct val="98000"/>
              </a:lnSpc>
              <a:spcBef>
                <a:spcPts val="1200"/>
              </a:spcBef>
              <a:buClr>
                <a:schemeClr val="bg1"/>
              </a:buClr>
              <a:buNone/>
              <a:defRPr>
                <a:solidFill>
                  <a:schemeClr val="bg1"/>
                </a:solidFill>
              </a:defRPr>
            </a:lvl3pPr>
            <a:lvl4pPr marL="0" indent="0">
              <a:lnSpc>
                <a:spcPct val="94000"/>
              </a:lnSpc>
              <a:spcBef>
                <a:spcPts val="1200"/>
              </a:spcBef>
              <a:buClr>
                <a:schemeClr val="bg1"/>
              </a:buClr>
              <a:buNone/>
              <a:defRPr sz="1800">
                <a:solidFill>
                  <a:schemeClr val="bg1"/>
                </a:solidFill>
              </a:defRPr>
            </a:lvl4pPr>
            <a:lvl5pPr marL="0" indent="0">
              <a:lnSpc>
                <a:spcPct val="107000"/>
              </a:lnSpc>
              <a:spcBef>
                <a:spcPts val="1200"/>
              </a:spcBef>
              <a:buFont typeface="Arial" panose="020B0604020202020204" pitchFamily="34" charset="0"/>
              <a:buNone/>
              <a:defRPr sz="2800">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9" name="Footer Placeholder 2">
            <a:extLst>
              <a:ext uri="{FF2B5EF4-FFF2-40B4-BE49-F238E27FC236}">
                <a16:creationId xmlns:a16="http://schemas.microsoft.com/office/drawing/2014/main" id="{F11DEBD1-5919-4686-9452-739A6D1692D0}"/>
              </a:ext>
            </a:extLst>
          </p:cNvPr>
          <p:cNvSpPr>
            <a:spLocks noGrp="1"/>
          </p:cNvSpPr>
          <p:nvPr>
            <p:ph type="ftr" sz="quarter" idx="16"/>
          </p:nvPr>
        </p:nvSpPr>
        <p:spPr bwMode="gray">
          <a:xfrm>
            <a:off x="8103394" y="6532895"/>
            <a:ext cx="32918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r>
              <a:rPr lang="en-US"/>
              <a:t>Source sample text</a:t>
            </a:r>
          </a:p>
        </p:txBody>
      </p:sp>
      <p:sp>
        <p:nvSpPr>
          <p:cNvPr id="11" name="TextBox 10">
            <a:extLst>
              <a:ext uri="{FF2B5EF4-FFF2-40B4-BE49-F238E27FC236}">
                <a16:creationId xmlns:a16="http://schemas.microsoft.com/office/drawing/2014/main" id="{435DC34B-0DF9-44EF-8844-6F6CC8EEFC02}"/>
              </a:ext>
            </a:extLst>
          </p:cNvPr>
          <p:cNvSpPr txBox="1"/>
          <p:nvPr userDrawn="1"/>
        </p:nvSpPr>
        <p:spPr bwMode="gray">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
        <p:nvSpPr>
          <p:cNvPr id="10" name="Title 1">
            <a:extLst>
              <a:ext uri="{FF2B5EF4-FFF2-40B4-BE49-F238E27FC236}">
                <a16:creationId xmlns:a16="http://schemas.microsoft.com/office/drawing/2014/main" id="{F8B30772-61E4-4188-8773-0B3D2EF52290}"/>
              </a:ext>
            </a:extLst>
          </p:cNvPr>
          <p:cNvSpPr>
            <a:spLocks noGrp="1"/>
          </p:cNvSpPr>
          <p:nvPr>
            <p:ph type="title"/>
          </p:nvPr>
        </p:nvSpPr>
        <p:spPr bwMode="gray">
          <a:xfrm>
            <a:off x="8108300" y="2797094"/>
            <a:ext cx="3574220" cy="1787605"/>
          </a:xfrm>
        </p:spPr>
        <p:txBody>
          <a:bodyPr wrap="square">
            <a:spAutoFit/>
          </a:bodyPr>
          <a:lstStyle>
            <a:lvl1pPr>
              <a:lnSpc>
                <a:spcPct val="87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3568805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Image Right Blu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C4F80DE-5D56-47D8-8FA8-D6E5D8B85FA8}"/>
              </a:ext>
            </a:extLst>
          </p:cNvPr>
          <p:cNvSpPr/>
          <p:nvPr userDrawn="1"/>
        </p:nvSpPr>
        <p:spPr bwMode="gray">
          <a:xfrm>
            <a:off x="0" y="0"/>
            <a:ext cx="465837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5" name="Rectangle 14">
            <a:extLst>
              <a:ext uri="{FF2B5EF4-FFF2-40B4-BE49-F238E27FC236}">
                <a16:creationId xmlns:a16="http://schemas.microsoft.com/office/drawing/2014/main" id="{096897AF-98CA-40A5-9DA9-73AFB4E1D4EF}"/>
              </a:ext>
            </a:extLst>
          </p:cNvPr>
          <p:cNvSpPr/>
          <p:nvPr userDrawn="1"/>
        </p:nvSpPr>
        <p:spPr bwMode="gray">
          <a:xfrm>
            <a:off x="4164598" y="0"/>
            <a:ext cx="493776" cy="6858000"/>
          </a:xfrm>
          <a:prstGeom prst="rect">
            <a:avLst/>
          </a:prstGeom>
          <a:gradFill flip="none" rotWithShape="1">
            <a:gsLst>
              <a:gs pos="75000">
                <a:srgbClr val="233DA8"/>
              </a:gs>
              <a:gs pos="0">
                <a:schemeClr val="accent1">
                  <a:alpha val="0"/>
                </a:schemeClr>
              </a:gs>
              <a:gs pos="100000">
                <a:schemeClr val="accent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4658374" y="0"/>
            <a:ext cx="753362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gray">
          <a:xfrm>
            <a:off x="495300" y="4743450"/>
            <a:ext cx="3556000" cy="1657341"/>
          </a:xfrm>
          <a:prstGeom prst="rect">
            <a:avLst/>
          </a:prstGeom>
        </p:spPr>
        <p:txBody>
          <a:bodyPr anchor="t"/>
          <a:lstStyle>
            <a:lvl1pPr marL="0" indent="0">
              <a:lnSpc>
                <a:spcPct val="96000"/>
              </a:lnSpc>
              <a:buClr>
                <a:schemeClr val="bg1"/>
              </a:buClr>
              <a:buNone/>
              <a:defRPr sz="1800">
                <a:solidFill>
                  <a:schemeClr val="bg1"/>
                </a:solidFill>
              </a:defRPr>
            </a:lvl1pPr>
            <a:lvl2pPr marL="0" indent="0">
              <a:buClr>
                <a:schemeClr val="bg1"/>
              </a:buClr>
              <a:buNone/>
              <a:defRPr>
                <a:solidFill>
                  <a:schemeClr val="bg1"/>
                </a:solidFill>
              </a:defRPr>
            </a:lvl2pPr>
            <a:lvl3pPr marL="0" indent="0">
              <a:buClr>
                <a:schemeClr val="bg1"/>
              </a:buClr>
              <a:buNone/>
              <a:defRPr>
                <a:solidFill>
                  <a:schemeClr val="bg1"/>
                </a:solidFill>
              </a:defRPr>
            </a:lvl3pPr>
            <a:lvl4pPr marL="0" indent="0">
              <a:buClr>
                <a:schemeClr val="bg1"/>
              </a:buClr>
              <a:buNone/>
              <a:defRPr>
                <a:solidFill>
                  <a:schemeClr val="bg1"/>
                </a:solidFill>
              </a:defRPr>
            </a:lvl4pPr>
            <a:lvl5pPr marL="0" indent="0">
              <a:buFont typeface="Arial" panose="020B0604020202020204" pitchFamily="34" charset="0"/>
              <a:buNone/>
              <a:defRPr>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8" name="Footer Placeholder 2">
            <a:extLst>
              <a:ext uri="{FF2B5EF4-FFF2-40B4-BE49-F238E27FC236}">
                <a16:creationId xmlns:a16="http://schemas.microsoft.com/office/drawing/2014/main" id="{BE859372-4677-4C6F-BF6E-40E3BFADA6DE}"/>
              </a:ext>
            </a:extLst>
          </p:cNvPr>
          <p:cNvSpPr>
            <a:spLocks noGrp="1"/>
          </p:cNvSpPr>
          <p:nvPr>
            <p:ph type="ftr" sz="quarter" idx="16"/>
          </p:nvPr>
        </p:nvSpPr>
        <p:spPr bwMode="gray">
          <a:xfrm>
            <a:off x="495300" y="6532895"/>
            <a:ext cx="355701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2">
                    <a:lumMod val="60000"/>
                    <a:lumOff val="40000"/>
                  </a:schemeClr>
                </a:solidFill>
              </a:defRPr>
            </a:lvl1pPr>
          </a:lstStyle>
          <a:p>
            <a:r>
              <a:rPr lang="en-US"/>
              <a:t>Source sample text</a:t>
            </a:r>
          </a:p>
        </p:txBody>
      </p:sp>
      <p:sp>
        <p:nvSpPr>
          <p:cNvPr id="10" name="Title 1">
            <a:extLst>
              <a:ext uri="{FF2B5EF4-FFF2-40B4-BE49-F238E27FC236}">
                <a16:creationId xmlns:a16="http://schemas.microsoft.com/office/drawing/2014/main" id="{6435A7F3-6D74-487F-B987-EE024614BB1E}"/>
              </a:ext>
            </a:extLst>
          </p:cNvPr>
          <p:cNvSpPr>
            <a:spLocks noGrp="1"/>
          </p:cNvSpPr>
          <p:nvPr>
            <p:ph type="title"/>
          </p:nvPr>
        </p:nvSpPr>
        <p:spPr bwMode="gray">
          <a:xfrm>
            <a:off x="495300" y="2797094"/>
            <a:ext cx="3574220" cy="1787605"/>
          </a:xfrm>
        </p:spPr>
        <p:txBody>
          <a:bodyPr wrap="square">
            <a:spAutoFit/>
          </a:bodyPr>
          <a:lstStyle>
            <a:lvl1pPr>
              <a:lnSpc>
                <a:spcPct val="87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4105864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Image Right Light Blu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C4F80DE-5D56-47D8-8FA8-D6E5D8B85FA8}"/>
              </a:ext>
            </a:extLst>
          </p:cNvPr>
          <p:cNvSpPr/>
          <p:nvPr userDrawn="1"/>
        </p:nvSpPr>
        <p:spPr bwMode="gray">
          <a:xfrm>
            <a:off x="0" y="0"/>
            <a:ext cx="465837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5" name="Rectangle 14">
            <a:extLst>
              <a:ext uri="{FF2B5EF4-FFF2-40B4-BE49-F238E27FC236}">
                <a16:creationId xmlns:a16="http://schemas.microsoft.com/office/drawing/2014/main" id="{096897AF-98CA-40A5-9DA9-73AFB4E1D4EF}"/>
              </a:ext>
            </a:extLst>
          </p:cNvPr>
          <p:cNvSpPr/>
          <p:nvPr userDrawn="1"/>
        </p:nvSpPr>
        <p:spPr bwMode="gray">
          <a:xfrm>
            <a:off x="4164598" y="0"/>
            <a:ext cx="493776" cy="6858000"/>
          </a:xfrm>
          <a:prstGeom prst="rect">
            <a:avLst/>
          </a:prstGeom>
          <a:gradFill flip="none" rotWithShape="1">
            <a:gsLst>
              <a:gs pos="75000">
                <a:srgbClr val="6383DE"/>
              </a:gs>
              <a:gs pos="100000">
                <a:srgbClr val="3F59AD">
                  <a:lumMod val="90000"/>
                  <a:lumOff val="10000"/>
                </a:srgbClr>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4658374" y="0"/>
            <a:ext cx="753362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black">
          <a:xfrm>
            <a:off x="495300" y="4743450"/>
            <a:ext cx="3556000" cy="1657345"/>
          </a:xfrm>
          <a:prstGeom prst="rect">
            <a:avLst/>
          </a:prstGeom>
        </p:spPr>
        <p:txBody>
          <a:bodyPr anchor="t"/>
          <a:lstStyle>
            <a:lvl1pPr marL="0" indent="0">
              <a:lnSpc>
                <a:spcPct val="96000"/>
              </a:lnSpc>
              <a:buClr>
                <a:schemeClr val="bg1"/>
              </a:buClr>
              <a:buNone/>
              <a:defRPr sz="1800">
                <a:solidFill>
                  <a:schemeClr val="bg1"/>
                </a:solidFill>
              </a:defRPr>
            </a:lvl1pPr>
            <a:lvl2pPr marL="0" indent="0">
              <a:buClr>
                <a:schemeClr val="bg1"/>
              </a:buClr>
              <a:buNone/>
              <a:defRPr>
                <a:solidFill>
                  <a:schemeClr val="bg1"/>
                </a:solidFill>
              </a:defRPr>
            </a:lvl2pPr>
            <a:lvl3pPr marL="0" indent="0">
              <a:buClr>
                <a:schemeClr val="bg1"/>
              </a:buClr>
              <a:buNone/>
              <a:defRPr>
                <a:solidFill>
                  <a:schemeClr val="bg1"/>
                </a:solidFill>
              </a:defRPr>
            </a:lvl3pPr>
            <a:lvl4pPr marL="0" indent="0">
              <a:buClr>
                <a:schemeClr val="bg1"/>
              </a:buClr>
              <a:buNone/>
              <a:defRPr>
                <a:solidFill>
                  <a:schemeClr val="bg1"/>
                </a:solidFill>
              </a:defRPr>
            </a:lvl4pPr>
            <a:lvl5pPr marL="0" indent="0">
              <a:buFont typeface="Arial" panose="020B0604020202020204" pitchFamily="34" charset="0"/>
              <a:buNone/>
              <a:defRPr>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8" name="Footer Placeholder 2">
            <a:extLst>
              <a:ext uri="{FF2B5EF4-FFF2-40B4-BE49-F238E27FC236}">
                <a16:creationId xmlns:a16="http://schemas.microsoft.com/office/drawing/2014/main" id="{624A2011-D876-411A-AE88-8884DC253188}"/>
              </a:ext>
            </a:extLst>
          </p:cNvPr>
          <p:cNvSpPr>
            <a:spLocks noGrp="1"/>
          </p:cNvSpPr>
          <p:nvPr>
            <p:ph type="ftr" sz="quarter" idx="16"/>
          </p:nvPr>
        </p:nvSpPr>
        <p:spPr>
          <a:xfrm>
            <a:off x="495300" y="6532895"/>
            <a:ext cx="355701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2">
                    <a:lumMod val="40000"/>
                    <a:lumOff val="60000"/>
                  </a:schemeClr>
                </a:solidFill>
              </a:defRPr>
            </a:lvl1pPr>
          </a:lstStyle>
          <a:p>
            <a:r>
              <a:rPr lang="en-US"/>
              <a:t>Source sample text</a:t>
            </a:r>
          </a:p>
        </p:txBody>
      </p:sp>
      <p:sp>
        <p:nvSpPr>
          <p:cNvPr id="9" name="Title 1">
            <a:extLst>
              <a:ext uri="{FF2B5EF4-FFF2-40B4-BE49-F238E27FC236}">
                <a16:creationId xmlns:a16="http://schemas.microsoft.com/office/drawing/2014/main" id="{BCE7E5EC-A980-499E-B261-9B6A724F45FB}"/>
              </a:ext>
            </a:extLst>
          </p:cNvPr>
          <p:cNvSpPr>
            <a:spLocks noGrp="1"/>
          </p:cNvSpPr>
          <p:nvPr>
            <p:ph type="title"/>
          </p:nvPr>
        </p:nvSpPr>
        <p:spPr>
          <a:xfrm>
            <a:off x="495300" y="2797094"/>
            <a:ext cx="3574220" cy="1787605"/>
          </a:xfrm>
        </p:spPr>
        <p:txBody>
          <a:bodyPr wrap="square">
            <a:spAutoFit/>
          </a:bodyPr>
          <a:lstStyle>
            <a:lvl1pPr>
              <a:lnSpc>
                <a:spcPct val="87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1095376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Image Right Teal">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C4F80DE-5D56-47D8-8FA8-D6E5D8B85FA8}"/>
              </a:ext>
            </a:extLst>
          </p:cNvPr>
          <p:cNvSpPr/>
          <p:nvPr userDrawn="1"/>
        </p:nvSpPr>
        <p:spPr bwMode="gray">
          <a:xfrm>
            <a:off x="0" y="0"/>
            <a:ext cx="4658374"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5" name="Rectangle 14">
            <a:extLst>
              <a:ext uri="{FF2B5EF4-FFF2-40B4-BE49-F238E27FC236}">
                <a16:creationId xmlns:a16="http://schemas.microsoft.com/office/drawing/2014/main" id="{096897AF-98CA-40A5-9DA9-73AFB4E1D4EF}"/>
              </a:ext>
            </a:extLst>
          </p:cNvPr>
          <p:cNvSpPr/>
          <p:nvPr userDrawn="1"/>
        </p:nvSpPr>
        <p:spPr bwMode="gray">
          <a:xfrm>
            <a:off x="4164598" y="0"/>
            <a:ext cx="493776" cy="6858000"/>
          </a:xfrm>
          <a:prstGeom prst="rect">
            <a:avLst/>
          </a:prstGeom>
          <a:gradFill flip="none" rotWithShape="1">
            <a:gsLst>
              <a:gs pos="0">
                <a:schemeClr val="accent3"/>
              </a:gs>
              <a:gs pos="100000">
                <a:schemeClr val="accent3">
                  <a:lumMod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4658374" y="0"/>
            <a:ext cx="753362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black">
          <a:xfrm>
            <a:off x="495300" y="4743450"/>
            <a:ext cx="3555999" cy="1657344"/>
          </a:xfrm>
          <a:prstGeom prst="rect">
            <a:avLst/>
          </a:prstGeom>
        </p:spPr>
        <p:txBody>
          <a:bodyPr anchor="t"/>
          <a:lstStyle>
            <a:lvl1pPr marL="0" indent="0">
              <a:lnSpc>
                <a:spcPct val="96000"/>
              </a:lnSpc>
              <a:buClr>
                <a:schemeClr val="bg1"/>
              </a:buClr>
              <a:buNone/>
              <a:defRPr sz="1800">
                <a:solidFill>
                  <a:schemeClr val="bg1"/>
                </a:solidFill>
              </a:defRPr>
            </a:lvl1pPr>
            <a:lvl2pPr marL="0" indent="0">
              <a:buClr>
                <a:schemeClr val="bg1"/>
              </a:buClr>
              <a:buNone/>
              <a:defRPr>
                <a:solidFill>
                  <a:schemeClr val="bg1"/>
                </a:solidFill>
              </a:defRPr>
            </a:lvl2pPr>
            <a:lvl3pPr marL="0" indent="0">
              <a:buClr>
                <a:schemeClr val="bg1"/>
              </a:buClr>
              <a:buNone/>
              <a:defRPr>
                <a:solidFill>
                  <a:schemeClr val="bg1"/>
                </a:solidFill>
              </a:defRPr>
            </a:lvl3pPr>
            <a:lvl4pPr marL="0" indent="0">
              <a:buClr>
                <a:schemeClr val="bg1"/>
              </a:buClr>
              <a:buNone/>
              <a:defRPr>
                <a:solidFill>
                  <a:schemeClr val="bg1"/>
                </a:solidFill>
              </a:defRPr>
            </a:lvl4pPr>
            <a:lvl5pPr marL="0" indent="0">
              <a:buFont typeface="Arial" panose="020B0604020202020204" pitchFamily="34" charset="0"/>
              <a:buNone/>
              <a:defRPr>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8" name="Footer Placeholder 2">
            <a:extLst>
              <a:ext uri="{FF2B5EF4-FFF2-40B4-BE49-F238E27FC236}">
                <a16:creationId xmlns:a16="http://schemas.microsoft.com/office/drawing/2014/main" id="{2B7861F5-3EBA-4F8B-961A-D9B20FF749FC}"/>
              </a:ext>
            </a:extLst>
          </p:cNvPr>
          <p:cNvSpPr>
            <a:spLocks noGrp="1"/>
          </p:cNvSpPr>
          <p:nvPr>
            <p:ph type="ftr" sz="quarter" idx="16"/>
          </p:nvPr>
        </p:nvSpPr>
        <p:spPr>
          <a:xfrm>
            <a:off x="495300" y="6532895"/>
            <a:ext cx="355701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4">
                    <a:lumMod val="60000"/>
                    <a:lumOff val="40000"/>
                  </a:schemeClr>
                </a:solidFill>
              </a:defRPr>
            </a:lvl1pPr>
          </a:lstStyle>
          <a:p>
            <a:r>
              <a:rPr lang="en-US"/>
              <a:t>Source sample text</a:t>
            </a:r>
          </a:p>
        </p:txBody>
      </p:sp>
      <p:sp>
        <p:nvSpPr>
          <p:cNvPr id="9" name="Title 1">
            <a:extLst>
              <a:ext uri="{FF2B5EF4-FFF2-40B4-BE49-F238E27FC236}">
                <a16:creationId xmlns:a16="http://schemas.microsoft.com/office/drawing/2014/main" id="{2868BC3B-427B-42AE-99BE-43783D38DBAC}"/>
              </a:ext>
            </a:extLst>
          </p:cNvPr>
          <p:cNvSpPr>
            <a:spLocks noGrp="1"/>
          </p:cNvSpPr>
          <p:nvPr>
            <p:ph type="title"/>
          </p:nvPr>
        </p:nvSpPr>
        <p:spPr>
          <a:xfrm>
            <a:off x="495300" y="2797094"/>
            <a:ext cx="3574220" cy="1787605"/>
          </a:xfrm>
        </p:spPr>
        <p:txBody>
          <a:bodyPr wrap="square">
            <a:spAutoFit/>
          </a:bodyPr>
          <a:lstStyle>
            <a:lvl1pPr>
              <a:lnSpc>
                <a:spcPct val="87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3710252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Image Right Nickel">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C4F80DE-5D56-47D8-8FA8-D6E5D8B85FA8}"/>
              </a:ext>
            </a:extLst>
          </p:cNvPr>
          <p:cNvSpPr/>
          <p:nvPr userDrawn="1"/>
        </p:nvSpPr>
        <p:spPr bwMode="gray">
          <a:xfrm>
            <a:off x="0" y="0"/>
            <a:ext cx="4658374" cy="685800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5" name="Rectangle 14">
            <a:extLst>
              <a:ext uri="{FF2B5EF4-FFF2-40B4-BE49-F238E27FC236}">
                <a16:creationId xmlns:a16="http://schemas.microsoft.com/office/drawing/2014/main" id="{096897AF-98CA-40A5-9DA9-73AFB4E1D4EF}"/>
              </a:ext>
            </a:extLst>
          </p:cNvPr>
          <p:cNvSpPr/>
          <p:nvPr userDrawn="1"/>
        </p:nvSpPr>
        <p:spPr bwMode="gray">
          <a:xfrm>
            <a:off x="4164598" y="0"/>
            <a:ext cx="493776" cy="6858000"/>
          </a:xfrm>
          <a:prstGeom prst="rect">
            <a:avLst/>
          </a:prstGeom>
          <a:gradFill flip="none" rotWithShape="1">
            <a:gsLst>
              <a:gs pos="0">
                <a:schemeClr val="accent6">
                  <a:lumMod val="40000"/>
                  <a:lumOff val="60000"/>
                  <a:alpha val="0"/>
                </a:schemeClr>
              </a:gs>
              <a:gs pos="100000">
                <a:schemeClr val="accent5">
                  <a:lumMod val="50000"/>
                  <a:alpha val="44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4658374" y="0"/>
            <a:ext cx="753362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black">
          <a:xfrm>
            <a:off x="495300" y="4743450"/>
            <a:ext cx="3555999" cy="1657344"/>
          </a:xfrm>
          <a:prstGeom prst="rect">
            <a:avLst/>
          </a:prstGeom>
        </p:spPr>
        <p:txBody>
          <a:bodyPr anchor="t"/>
          <a:lstStyle>
            <a:lvl1pPr marL="0" indent="0">
              <a:lnSpc>
                <a:spcPct val="96000"/>
              </a:lnSpc>
              <a:buClr>
                <a:schemeClr val="bg1"/>
              </a:buClr>
              <a:buNone/>
              <a:defRPr sz="1800">
                <a:solidFill>
                  <a:schemeClr val="tx1"/>
                </a:solidFill>
              </a:defRPr>
            </a:lvl1pPr>
            <a:lvl2pPr marL="0" indent="0">
              <a:buClr>
                <a:schemeClr val="bg1"/>
              </a:buClr>
              <a:buNone/>
              <a:defRPr>
                <a:solidFill>
                  <a:schemeClr val="bg1"/>
                </a:solidFill>
              </a:defRPr>
            </a:lvl2pPr>
            <a:lvl3pPr marL="0" indent="0">
              <a:buClr>
                <a:schemeClr val="bg1"/>
              </a:buClr>
              <a:buNone/>
              <a:defRPr>
                <a:solidFill>
                  <a:schemeClr val="bg1"/>
                </a:solidFill>
              </a:defRPr>
            </a:lvl3pPr>
            <a:lvl4pPr marL="0" indent="0">
              <a:buClr>
                <a:schemeClr val="bg1"/>
              </a:buClr>
              <a:buNone/>
              <a:defRPr>
                <a:solidFill>
                  <a:schemeClr val="bg1"/>
                </a:solidFill>
              </a:defRPr>
            </a:lvl4pPr>
            <a:lvl5pPr marL="0" indent="0">
              <a:buFont typeface="Arial" panose="020B0604020202020204" pitchFamily="34" charset="0"/>
              <a:buNone/>
              <a:defRPr>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8" name="Footer Placeholder 2">
            <a:extLst>
              <a:ext uri="{FF2B5EF4-FFF2-40B4-BE49-F238E27FC236}">
                <a16:creationId xmlns:a16="http://schemas.microsoft.com/office/drawing/2014/main" id="{2B7861F5-3EBA-4F8B-961A-D9B20FF749FC}"/>
              </a:ext>
            </a:extLst>
          </p:cNvPr>
          <p:cNvSpPr>
            <a:spLocks noGrp="1"/>
          </p:cNvSpPr>
          <p:nvPr>
            <p:ph type="ftr" sz="quarter" idx="16"/>
          </p:nvPr>
        </p:nvSpPr>
        <p:spPr>
          <a:xfrm>
            <a:off x="495300" y="6532895"/>
            <a:ext cx="355701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r>
              <a:rPr lang="en-US"/>
              <a:t>Source sample text</a:t>
            </a:r>
          </a:p>
        </p:txBody>
      </p:sp>
      <p:sp>
        <p:nvSpPr>
          <p:cNvPr id="9" name="Title 1">
            <a:extLst>
              <a:ext uri="{FF2B5EF4-FFF2-40B4-BE49-F238E27FC236}">
                <a16:creationId xmlns:a16="http://schemas.microsoft.com/office/drawing/2014/main" id="{38252DF1-084E-4672-B68F-141714EEA8C7}"/>
              </a:ext>
            </a:extLst>
          </p:cNvPr>
          <p:cNvSpPr>
            <a:spLocks noGrp="1"/>
          </p:cNvSpPr>
          <p:nvPr>
            <p:ph type="title"/>
          </p:nvPr>
        </p:nvSpPr>
        <p:spPr>
          <a:xfrm>
            <a:off x="495300" y="2797094"/>
            <a:ext cx="3574220" cy="1787605"/>
          </a:xfrm>
        </p:spPr>
        <p:txBody>
          <a:bodyPr wrap="square">
            <a:spAutoFit/>
          </a:bodyPr>
          <a:lstStyle>
            <a:lvl1pPr>
              <a:lnSpc>
                <a:spcPct val="87000"/>
              </a:lnSpc>
              <a:defRPr sz="4400"/>
            </a:lvl1pPr>
          </a:lstStyle>
          <a:p>
            <a:r>
              <a:rPr lang="en-US"/>
              <a:t>Click to edit Master title style</a:t>
            </a:r>
          </a:p>
        </p:txBody>
      </p:sp>
    </p:spTree>
    <p:extLst>
      <p:ext uri="{BB962C8B-B14F-4D97-AF65-F5344CB8AC3E}">
        <p14:creationId xmlns:p14="http://schemas.microsoft.com/office/powerpoint/2010/main" val="2690444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Image Right Gun Metal">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C4F80DE-5D56-47D8-8FA8-D6E5D8B85FA8}"/>
              </a:ext>
            </a:extLst>
          </p:cNvPr>
          <p:cNvSpPr/>
          <p:nvPr userDrawn="1"/>
        </p:nvSpPr>
        <p:spPr bwMode="gray">
          <a:xfrm>
            <a:off x="0" y="0"/>
            <a:ext cx="4658374"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5" name="Rectangle 14">
            <a:extLst>
              <a:ext uri="{FF2B5EF4-FFF2-40B4-BE49-F238E27FC236}">
                <a16:creationId xmlns:a16="http://schemas.microsoft.com/office/drawing/2014/main" id="{096897AF-98CA-40A5-9DA9-73AFB4E1D4EF}"/>
              </a:ext>
            </a:extLst>
          </p:cNvPr>
          <p:cNvSpPr/>
          <p:nvPr userDrawn="1"/>
        </p:nvSpPr>
        <p:spPr bwMode="gray">
          <a:xfrm>
            <a:off x="4164598" y="0"/>
            <a:ext cx="493776" cy="6858000"/>
          </a:xfrm>
          <a:prstGeom prst="rect">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4658374" y="0"/>
            <a:ext cx="753362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gray">
          <a:xfrm>
            <a:off x="495300" y="4743450"/>
            <a:ext cx="3556000" cy="1657343"/>
          </a:xfrm>
          <a:prstGeom prst="rect">
            <a:avLst/>
          </a:prstGeom>
        </p:spPr>
        <p:txBody>
          <a:bodyPr anchor="t"/>
          <a:lstStyle>
            <a:lvl1pPr marL="0" indent="0">
              <a:lnSpc>
                <a:spcPct val="96000"/>
              </a:lnSpc>
              <a:buClr>
                <a:schemeClr val="bg1"/>
              </a:buClr>
              <a:buNone/>
              <a:defRPr sz="1800">
                <a:solidFill>
                  <a:schemeClr val="bg1"/>
                </a:solidFill>
              </a:defRPr>
            </a:lvl1pPr>
            <a:lvl2pPr marL="0" indent="0">
              <a:buClr>
                <a:schemeClr val="bg1"/>
              </a:buClr>
              <a:buNone/>
              <a:defRPr>
                <a:solidFill>
                  <a:schemeClr val="bg1"/>
                </a:solidFill>
              </a:defRPr>
            </a:lvl2pPr>
            <a:lvl3pPr marL="0" indent="0">
              <a:buClr>
                <a:schemeClr val="bg1"/>
              </a:buClr>
              <a:buNone/>
              <a:defRPr>
                <a:solidFill>
                  <a:schemeClr val="bg1"/>
                </a:solidFill>
              </a:defRPr>
            </a:lvl3pPr>
            <a:lvl4pPr marL="0" indent="0">
              <a:buClr>
                <a:schemeClr val="bg1"/>
              </a:buClr>
              <a:buNone/>
              <a:defRPr>
                <a:solidFill>
                  <a:schemeClr val="bg1"/>
                </a:solidFill>
              </a:defRPr>
            </a:lvl4pPr>
            <a:lvl5pPr marL="0" indent="0">
              <a:buFont typeface="Arial" panose="020B0604020202020204" pitchFamily="34" charset="0"/>
              <a:buNone/>
              <a:defRPr>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8" name="Footer Placeholder 2">
            <a:extLst>
              <a:ext uri="{FF2B5EF4-FFF2-40B4-BE49-F238E27FC236}">
                <a16:creationId xmlns:a16="http://schemas.microsoft.com/office/drawing/2014/main" id="{6F4D48ED-5D8A-47EE-956E-72B7EE984BDE}"/>
              </a:ext>
            </a:extLst>
          </p:cNvPr>
          <p:cNvSpPr>
            <a:spLocks noGrp="1"/>
          </p:cNvSpPr>
          <p:nvPr>
            <p:ph type="ftr" sz="quarter" idx="16"/>
          </p:nvPr>
        </p:nvSpPr>
        <p:spPr bwMode="gray">
          <a:xfrm>
            <a:off x="495300" y="6532895"/>
            <a:ext cx="355701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40000"/>
                    <a:lumOff val="60000"/>
                  </a:schemeClr>
                </a:solidFill>
              </a:defRPr>
            </a:lvl1pPr>
          </a:lstStyle>
          <a:p>
            <a:r>
              <a:rPr lang="en-US"/>
              <a:t>Source sample text</a:t>
            </a:r>
          </a:p>
        </p:txBody>
      </p:sp>
      <p:sp>
        <p:nvSpPr>
          <p:cNvPr id="9" name="Title 1">
            <a:extLst>
              <a:ext uri="{FF2B5EF4-FFF2-40B4-BE49-F238E27FC236}">
                <a16:creationId xmlns:a16="http://schemas.microsoft.com/office/drawing/2014/main" id="{55F13055-7657-4496-81D2-B665F79B6A2B}"/>
              </a:ext>
            </a:extLst>
          </p:cNvPr>
          <p:cNvSpPr>
            <a:spLocks noGrp="1"/>
          </p:cNvSpPr>
          <p:nvPr>
            <p:ph type="title"/>
          </p:nvPr>
        </p:nvSpPr>
        <p:spPr bwMode="gray">
          <a:xfrm>
            <a:off x="495300" y="2797094"/>
            <a:ext cx="3574220" cy="1787605"/>
          </a:xfrm>
        </p:spPr>
        <p:txBody>
          <a:bodyPr wrap="square">
            <a:spAutoFit/>
          </a:bodyPr>
          <a:lstStyle>
            <a:lvl1pPr>
              <a:lnSpc>
                <a:spcPct val="87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820979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Image Right Midnigh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C4F80DE-5D56-47D8-8FA8-D6E5D8B85FA8}"/>
              </a:ext>
            </a:extLst>
          </p:cNvPr>
          <p:cNvSpPr/>
          <p:nvPr userDrawn="1"/>
        </p:nvSpPr>
        <p:spPr bwMode="gray">
          <a:xfrm>
            <a:off x="0" y="0"/>
            <a:ext cx="46583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5" name="Rectangle 14">
            <a:extLst>
              <a:ext uri="{FF2B5EF4-FFF2-40B4-BE49-F238E27FC236}">
                <a16:creationId xmlns:a16="http://schemas.microsoft.com/office/drawing/2014/main" id="{096897AF-98CA-40A5-9DA9-73AFB4E1D4EF}"/>
              </a:ext>
            </a:extLst>
          </p:cNvPr>
          <p:cNvSpPr/>
          <p:nvPr userDrawn="1"/>
        </p:nvSpPr>
        <p:spPr bwMode="gray">
          <a:xfrm>
            <a:off x="4164598" y="0"/>
            <a:ext cx="493776" cy="6858000"/>
          </a:xfrm>
          <a:prstGeom prst="rect">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4658374" y="0"/>
            <a:ext cx="753362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gray">
          <a:xfrm>
            <a:off x="495300" y="4743450"/>
            <a:ext cx="3556000" cy="1657343"/>
          </a:xfrm>
          <a:prstGeom prst="rect">
            <a:avLst/>
          </a:prstGeom>
        </p:spPr>
        <p:txBody>
          <a:bodyPr anchor="t"/>
          <a:lstStyle>
            <a:lvl1pPr marL="0" indent="0">
              <a:lnSpc>
                <a:spcPct val="96000"/>
              </a:lnSpc>
              <a:buClr>
                <a:schemeClr val="bg1"/>
              </a:buClr>
              <a:buNone/>
              <a:defRPr sz="1800">
                <a:solidFill>
                  <a:schemeClr val="bg1"/>
                </a:solidFill>
              </a:defRPr>
            </a:lvl1pPr>
            <a:lvl2pPr marL="0" indent="0">
              <a:buClr>
                <a:schemeClr val="bg1"/>
              </a:buClr>
              <a:buNone/>
              <a:defRPr>
                <a:solidFill>
                  <a:schemeClr val="bg1"/>
                </a:solidFill>
              </a:defRPr>
            </a:lvl2pPr>
            <a:lvl3pPr marL="0" indent="0">
              <a:buClr>
                <a:schemeClr val="bg1"/>
              </a:buClr>
              <a:buNone/>
              <a:defRPr>
                <a:solidFill>
                  <a:schemeClr val="bg1"/>
                </a:solidFill>
              </a:defRPr>
            </a:lvl3pPr>
            <a:lvl4pPr marL="0" indent="0">
              <a:buClr>
                <a:schemeClr val="bg1"/>
              </a:buClr>
              <a:buNone/>
              <a:defRPr>
                <a:solidFill>
                  <a:schemeClr val="bg1"/>
                </a:solidFill>
              </a:defRPr>
            </a:lvl4pPr>
            <a:lvl5pPr marL="0" indent="0">
              <a:buFont typeface="Arial" panose="020B0604020202020204" pitchFamily="34" charset="0"/>
              <a:buNone/>
              <a:defRPr>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8" name="Footer Placeholder 2">
            <a:extLst>
              <a:ext uri="{FF2B5EF4-FFF2-40B4-BE49-F238E27FC236}">
                <a16:creationId xmlns:a16="http://schemas.microsoft.com/office/drawing/2014/main" id="{6F4D48ED-5D8A-47EE-956E-72B7EE984BDE}"/>
              </a:ext>
            </a:extLst>
          </p:cNvPr>
          <p:cNvSpPr>
            <a:spLocks noGrp="1"/>
          </p:cNvSpPr>
          <p:nvPr>
            <p:ph type="ftr" sz="quarter" idx="16"/>
          </p:nvPr>
        </p:nvSpPr>
        <p:spPr bwMode="gray">
          <a:xfrm>
            <a:off x="495300" y="6532895"/>
            <a:ext cx="355701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r>
              <a:rPr lang="en-US"/>
              <a:t>Source sample text</a:t>
            </a:r>
          </a:p>
        </p:txBody>
      </p:sp>
      <p:sp>
        <p:nvSpPr>
          <p:cNvPr id="9" name="Title 1">
            <a:extLst>
              <a:ext uri="{FF2B5EF4-FFF2-40B4-BE49-F238E27FC236}">
                <a16:creationId xmlns:a16="http://schemas.microsoft.com/office/drawing/2014/main" id="{F61C4DE6-E5D7-49BF-BE1D-0EC8FCDC68D1}"/>
              </a:ext>
            </a:extLst>
          </p:cNvPr>
          <p:cNvSpPr>
            <a:spLocks noGrp="1"/>
          </p:cNvSpPr>
          <p:nvPr>
            <p:ph type="title"/>
          </p:nvPr>
        </p:nvSpPr>
        <p:spPr bwMode="gray">
          <a:xfrm>
            <a:off x="495300" y="2797094"/>
            <a:ext cx="3574220" cy="1787605"/>
          </a:xfrm>
        </p:spPr>
        <p:txBody>
          <a:bodyPr wrap="square">
            <a:spAutoFit/>
          </a:bodyPr>
          <a:lstStyle>
            <a:lvl1pPr>
              <a:lnSpc>
                <a:spcPct val="87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3013517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Cutaway 1/4 Left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DB42174-1A3D-4E93-A2B6-481349C97762}"/>
              </a:ext>
            </a:extLst>
          </p:cNvPr>
          <p:cNvSpPr/>
          <p:nvPr userDrawn="1"/>
        </p:nvSpPr>
        <p:spPr bwMode="gray">
          <a:xfrm>
            <a:off x="1" y="0"/>
            <a:ext cx="37063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0" name="Rectangle: Single Corner Rounded 6">
            <a:extLst>
              <a:ext uri="{FF2B5EF4-FFF2-40B4-BE49-F238E27FC236}">
                <a16:creationId xmlns:a16="http://schemas.microsoft.com/office/drawing/2014/main" id="{7A8F2004-6901-4DA9-A3D9-C400BB1D4111}"/>
              </a:ext>
            </a:extLst>
          </p:cNvPr>
          <p:cNvSpPr/>
          <p:nvPr userDrawn="1"/>
        </p:nvSpPr>
        <p:spPr bwMode="gray">
          <a:xfrm flipV="1">
            <a:off x="3159734" y="-2"/>
            <a:ext cx="546573" cy="6857997"/>
          </a:xfrm>
          <a:prstGeom prst="round1Rect">
            <a:avLst>
              <a:gd name="adj" fmla="val 0"/>
            </a:avLst>
          </a:prstGeom>
          <a:gradFill flip="none" rotWithShape="1">
            <a:gsLst>
              <a:gs pos="75000">
                <a:srgbClr val="2540B3"/>
              </a:gs>
              <a:gs pos="0">
                <a:schemeClr val="accent1">
                  <a:alpha val="0"/>
                  <a:lumMod val="95000"/>
                </a:schemeClr>
              </a:gs>
              <a:gs pos="100000">
                <a:schemeClr val="accent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5" name="Text Placeholder 3">
            <a:extLst>
              <a:ext uri="{FF2B5EF4-FFF2-40B4-BE49-F238E27FC236}">
                <a16:creationId xmlns:a16="http://schemas.microsoft.com/office/drawing/2014/main" id="{4B8DA94D-4ADC-4A5B-8902-A406820A58B6}"/>
              </a:ext>
            </a:extLst>
          </p:cNvPr>
          <p:cNvSpPr>
            <a:spLocks noGrp="1"/>
          </p:cNvSpPr>
          <p:nvPr>
            <p:ph type="body" sz="quarter" idx="10"/>
          </p:nvPr>
        </p:nvSpPr>
        <p:spPr bwMode="gray">
          <a:xfrm>
            <a:off x="493713" y="2673349"/>
            <a:ext cx="2606675" cy="3727435"/>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ubtitle">
            <a:extLst>
              <a:ext uri="{FF2B5EF4-FFF2-40B4-BE49-F238E27FC236}">
                <a16:creationId xmlns:a16="http://schemas.microsoft.com/office/drawing/2014/main" id="{7B8D4663-B6E0-4AD4-8563-711289FF2DB0}"/>
              </a:ext>
            </a:extLst>
          </p:cNvPr>
          <p:cNvSpPr>
            <a:spLocks noGrp="1"/>
          </p:cNvSpPr>
          <p:nvPr>
            <p:ph type="subTitle" idx="1"/>
          </p:nvPr>
        </p:nvSpPr>
        <p:spPr bwMode="gray">
          <a:xfrm>
            <a:off x="495300" y="1869281"/>
            <a:ext cx="2607469" cy="428451"/>
          </a:xfrm>
          <a:prstGeom prst="rect">
            <a:avLst/>
          </a:prstGeom>
        </p:spPr>
        <p:txBody>
          <a:bodyPr>
            <a:spAutoFit/>
          </a:bodyPr>
          <a:lstStyle>
            <a:lvl1pPr marL="0" indent="0" algn="l">
              <a:lnSpc>
                <a:spcPct val="87000"/>
              </a:lnSpc>
              <a:spcBef>
                <a:spcPts val="180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Footer Placeholder 2">
            <a:extLst>
              <a:ext uri="{FF2B5EF4-FFF2-40B4-BE49-F238E27FC236}">
                <a16:creationId xmlns:a16="http://schemas.microsoft.com/office/drawing/2014/main" id="{06F2EB5A-66E7-46F4-A54E-D517AD1E8AFA}"/>
              </a:ext>
            </a:extLst>
          </p:cNvPr>
          <p:cNvSpPr>
            <a:spLocks noGrp="1"/>
          </p:cNvSpPr>
          <p:nvPr>
            <p:ph type="ftr" sz="quarter" idx="16"/>
          </p:nvPr>
        </p:nvSpPr>
        <p:spPr bwMode="gray">
          <a:xfrm>
            <a:off x="495300" y="6532895"/>
            <a:ext cx="26060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2">
                    <a:lumMod val="60000"/>
                    <a:lumOff val="40000"/>
                  </a:schemeClr>
                </a:solidFill>
              </a:defRPr>
            </a:lvl1pPr>
          </a:lstStyle>
          <a:p>
            <a:r>
              <a:rPr lang="en-US"/>
              <a:t>Source sample text</a:t>
            </a:r>
          </a:p>
        </p:txBody>
      </p:sp>
      <p:sp>
        <p:nvSpPr>
          <p:cNvPr id="13" name="Title 1">
            <a:extLst>
              <a:ext uri="{FF2B5EF4-FFF2-40B4-BE49-F238E27FC236}">
                <a16:creationId xmlns:a16="http://schemas.microsoft.com/office/drawing/2014/main" id="{7779B7D9-EE1F-4683-8289-2F379FA449E0}"/>
              </a:ext>
            </a:extLst>
          </p:cNvPr>
          <p:cNvSpPr>
            <a:spLocks noGrp="1"/>
          </p:cNvSpPr>
          <p:nvPr>
            <p:ph type="title"/>
          </p:nvPr>
        </p:nvSpPr>
        <p:spPr bwMode="gray">
          <a:xfrm>
            <a:off x="495300" y="413092"/>
            <a:ext cx="2605088" cy="1381340"/>
          </a:xfrm>
        </p:spPr>
        <p:txBody>
          <a:bodyPr wrap="square">
            <a:spAutoFit/>
          </a:bodyPr>
          <a:lstStyle>
            <a:lvl1pPr>
              <a:lnSpc>
                <a:spcPct val="87000"/>
              </a:lnSpc>
              <a:defRPr sz="3400">
                <a:solidFill>
                  <a:schemeClr val="bg1"/>
                </a:solidFill>
              </a:defRPr>
            </a:lvl1pPr>
          </a:lstStyle>
          <a:p>
            <a:r>
              <a:rPr lang="en-US"/>
              <a:t>Click to edit Master title style</a:t>
            </a:r>
          </a:p>
        </p:txBody>
      </p:sp>
    </p:spTree>
    <p:extLst>
      <p:ext uri="{BB962C8B-B14F-4D97-AF65-F5344CB8AC3E}">
        <p14:creationId xmlns:p14="http://schemas.microsoft.com/office/powerpoint/2010/main" val="693712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Cutaway 1/4 Left Light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DB42174-1A3D-4E93-A2B6-481349C97762}"/>
              </a:ext>
            </a:extLst>
          </p:cNvPr>
          <p:cNvSpPr/>
          <p:nvPr userDrawn="1"/>
        </p:nvSpPr>
        <p:spPr bwMode="gray">
          <a:xfrm>
            <a:off x="1" y="0"/>
            <a:ext cx="370630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0" name="Rectangle: Single Corner Rounded 6">
            <a:extLst>
              <a:ext uri="{FF2B5EF4-FFF2-40B4-BE49-F238E27FC236}">
                <a16:creationId xmlns:a16="http://schemas.microsoft.com/office/drawing/2014/main" id="{7A8F2004-6901-4DA9-A3D9-C400BB1D4111}"/>
              </a:ext>
            </a:extLst>
          </p:cNvPr>
          <p:cNvSpPr/>
          <p:nvPr userDrawn="1"/>
        </p:nvSpPr>
        <p:spPr bwMode="gray">
          <a:xfrm flipV="1">
            <a:off x="3159734" y="-2"/>
            <a:ext cx="546573" cy="6857997"/>
          </a:xfrm>
          <a:prstGeom prst="round1Rect">
            <a:avLst>
              <a:gd name="adj" fmla="val 0"/>
            </a:avLst>
          </a:prstGeom>
          <a:gradFill flip="none" rotWithShape="1">
            <a:gsLst>
              <a:gs pos="75000">
                <a:srgbClr val="6383DE"/>
              </a:gs>
              <a:gs pos="100000">
                <a:srgbClr val="3F59AD">
                  <a:lumMod val="90000"/>
                  <a:lumOff val="10000"/>
                </a:srgbClr>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5" name="Text Placeholder 3">
            <a:extLst>
              <a:ext uri="{FF2B5EF4-FFF2-40B4-BE49-F238E27FC236}">
                <a16:creationId xmlns:a16="http://schemas.microsoft.com/office/drawing/2014/main" id="{4B8DA94D-4ADC-4A5B-8902-A406820A58B6}"/>
              </a:ext>
            </a:extLst>
          </p:cNvPr>
          <p:cNvSpPr>
            <a:spLocks noGrp="1"/>
          </p:cNvSpPr>
          <p:nvPr>
            <p:ph type="body" sz="quarter" idx="10"/>
          </p:nvPr>
        </p:nvSpPr>
        <p:spPr bwMode="black">
          <a:xfrm>
            <a:off x="493713" y="2673349"/>
            <a:ext cx="2606675" cy="3727435"/>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2">
            <a:extLst>
              <a:ext uri="{FF2B5EF4-FFF2-40B4-BE49-F238E27FC236}">
                <a16:creationId xmlns:a16="http://schemas.microsoft.com/office/drawing/2014/main" id="{B2F625D1-43CE-4269-85DE-B80E7855C56A}"/>
              </a:ext>
            </a:extLst>
          </p:cNvPr>
          <p:cNvSpPr>
            <a:spLocks noGrp="1"/>
          </p:cNvSpPr>
          <p:nvPr>
            <p:ph type="ftr" sz="quarter" idx="16"/>
          </p:nvPr>
        </p:nvSpPr>
        <p:spPr>
          <a:xfrm>
            <a:off x="495300" y="6532895"/>
            <a:ext cx="26060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2">
                    <a:lumMod val="40000"/>
                    <a:lumOff val="60000"/>
                  </a:schemeClr>
                </a:solidFill>
              </a:defRPr>
            </a:lvl1pPr>
          </a:lstStyle>
          <a:p>
            <a:r>
              <a:rPr lang="en-US"/>
              <a:t>Source sample text</a:t>
            </a:r>
          </a:p>
        </p:txBody>
      </p:sp>
      <p:sp>
        <p:nvSpPr>
          <p:cNvPr id="12" name="Title 1">
            <a:extLst>
              <a:ext uri="{FF2B5EF4-FFF2-40B4-BE49-F238E27FC236}">
                <a16:creationId xmlns:a16="http://schemas.microsoft.com/office/drawing/2014/main" id="{E5B14D2D-DB7D-4B69-AD15-233459F8F4B3}"/>
              </a:ext>
            </a:extLst>
          </p:cNvPr>
          <p:cNvSpPr>
            <a:spLocks noGrp="1"/>
          </p:cNvSpPr>
          <p:nvPr>
            <p:ph type="title"/>
          </p:nvPr>
        </p:nvSpPr>
        <p:spPr>
          <a:xfrm>
            <a:off x="495300" y="428865"/>
            <a:ext cx="2605088" cy="1365567"/>
          </a:xfrm>
        </p:spPr>
        <p:txBody>
          <a:bodyPr wrap="square">
            <a:spAutoFit/>
          </a:bodyPr>
          <a:lstStyle>
            <a:lvl1pPr>
              <a:lnSpc>
                <a:spcPct val="87000"/>
              </a:lnSpc>
              <a:defRPr sz="3400">
                <a:solidFill>
                  <a:schemeClr val="bg1"/>
                </a:solidFill>
              </a:defRPr>
            </a:lvl1pPr>
          </a:lstStyle>
          <a:p>
            <a:r>
              <a:rPr lang="en-US"/>
              <a:t>Click to edit Master title style</a:t>
            </a:r>
          </a:p>
        </p:txBody>
      </p:sp>
      <p:sp>
        <p:nvSpPr>
          <p:cNvPr id="14" name="Subtitle">
            <a:extLst>
              <a:ext uri="{FF2B5EF4-FFF2-40B4-BE49-F238E27FC236}">
                <a16:creationId xmlns:a16="http://schemas.microsoft.com/office/drawing/2014/main" id="{146C74A4-A6C9-4FA1-B811-B674B4DBBBA7}"/>
              </a:ext>
            </a:extLst>
          </p:cNvPr>
          <p:cNvSpPr>
            <a:spLocks noGrp="1"/>
          </p:cNvSpPr>
          <p:nvPr>
            <p:ph type="subTitle" idx="1"/>
          </p:nvPr>
        </p:nvSpPr>
        <p:spPr bwMode="auto">
          <a:xfrm>
            <a:off x="495300" y="1869281"/>
            <a:ext cx="2607469" cy="428451"/>
          </a:xfrm>
          <a:prstGeom prst="rect">
            <a:avLst/>
          </a:prstGeom>
        </p:spPr>
        <p:txBody>
          <a:bodyPr wrap="square">
            <a:spAutoFit/>
          </a:bodyPr>
          <a:lstStyle>
            <a:lvl1pPr marL="0" indent="0" algn="l">
              <a:lnSpc>
                <a:spcPct val="87000"/>
              </a:lnSpc>
              <a:spcBef>
                <a:spcPts val="180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533981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Cutaway 1/4 Left Teal">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DB42174-1A3D-4E93-A2B6-481349C97762}"/>
              </a:ext>
            </a:extLst>
          </p:cNvPr>
          <p:cNvSpPr/>
          <p:nvPr userDrawn="1"/>
        </p:nvSpPr>
        <p:spPr bwMode="gray">
          <a:xfrm>
            <a:off x="1" y="0"/>
            <a:ext cx="3706306"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0" name="Rectangle: Single Corner Rounded 6">
            <a:extLst>
              <a:ext uri="{FF2B5EF4-FFF2-40B4-BE49-F238E27FC236}">
                <a16:creationId xmlns:a16="http://schemas.microsoft.com/office/drawing/2014/main" id="{7A8F2004-6901-4DA9-A3D9-C400BB1D4111}"/>
              </a:ext>
            </a:extLst>
          </p:cNvPr>
          <p:cNvSpPr/>
          <p:nvPr userDrawn="1"/>
        </p:nvSpPr>
        <p:spPr bwMode="gray">
          <a:xfrm flipV="1">
            <a:off x="3159734" y="-2"/>
            <a:ext cx="546573" cy="6857997"/>
          </a:xfrm>
          <a:prstGeom prst="round1Rect">
            <a:avLst>
              <a:gd name="adj" fmla="val 0"/>
            </a:avLst>
          </a:prstGeom>
          <a:gradFill flip="none" rotWithShape="1">
            <a:gsLst>
              <a:gs pos="0">
                <a:schemeClr val="accent3"/>
              </a:gs>
              <a:gs pos="100000">
                <a:schemeClr val="accent3">
                  <a:lumMod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4" name="Text Placeholder 3">
            <a:extLst>
              <a:ext uri="{FF2B5EF4-FFF2-40B4-BE49-F238E27FC236}">
                <a16:creationId xmlns:a16="http://schemas.microsoft.com/office/drawing/2014/main" id="{48D7216B-5003-4E43-B813-C6F19C9684EA}"/>
              </a:ext>
            </a:extLst>
          </p:cNvPr>
          <p:cNvSpPr>
            <a:spLocks noGrp="1"/>
          </p:cNvSpPr>
          <p:nvPr>
            <p:ph type="body" sz="quarter" idx="10"/>
          </p:nvPr>
        </p:nvSpPr>
        <p:spPr bwMode="black">
          <a:xfrm>
            <a:off x="493713" y="2673349"/>
            <a:ext cx="2606675" cy="3727439"/>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2">
            <a:extLst>
              <a:ext uri="{FF2B5EF4-FFF2-40B4-BE49-F238E27FC236}">
                <a16:creationId xmlns:a16="http://schemas.microsoft.com/office/drawing/2014/main" id="{E2C29AEC-B7E2-4A18-A39E-44AB602E210E}"/>
              </a:ext>
            </a:extLst>
          </p:cNvPr>
          <p:cNvSpPr>
            <a:spLocks noGrp="1"/>
          </p:cNvSpPr>
          <p:nvPr>
            <p:ph type="ftr" sz="quarter" idx="16"/>
          </p:nvPr>
        </p:nvSpPr>
        <p:spPr>
          <a:xfrm>
            <a:off x="495300" y="6532895"/>
            <a:ext cx="26060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4">
                    <a:lumMod val="60000"/>
                    <a:lumOff val="40000"/>
                  </a:schemeClr>
                </a:solidFill>
              </a:defRPr>
            </a:lvl1pPr>
          </a:lstStyle>
          <a:p>
            <a:r>
              <a:rPr lang="en-US"/>
              <a:t>Source sample text</a:t>
            </a:r>
          </a:p>
        </p:txBody>
      </p:sp>
      <p:sp>
        <p:nvSpPr>
          <p:cNvPr id="12" name="Title 1">
            <a:extLst>
              <a:ext uri="{FF2B5EF4-FFF2-40B4-BE49-F238E27FC236}">
                <a16:creationId xmlns:a16="http://schemas.microsoft.com/office/drawing/2014/main" id="{0DC4CC26-1781-4E6F-9904-2F3F546E1BC5}"/>
              </a:ext>
            </a:extLst>
          </p:cNvPr>
          <p:cNvSpPr>
            <a:spLocks noGrp="1"/>
          </p:cNvSpPr>
          <p:nvPr>
            <p:ph type="title"/>
          </p:nvPr>
        </p:nvSpPr>
        <p:spPr>
          <a:xfrm>
            <a:off x="495300" y="413092"/>
            <a:ext cx="2605088" cy="1381340"/>
          </a:xfrm>
        </p:spPr>
        <p:txBody>
          <a:bodyPr wrap="square">
            <a:spAutoFit/>
          </a:bodyPr>
          <a:lstStyle>
            <a:lvl1pPr>
              <a:lnSpc>
                <a:spcPct val="87000"/>
              </a:lnSpc>
              <a:defRPr sz="3400">
                <a:solidFill>
                  <a:schemeClr val="bg1"/>
                </a:solidFill>
              </a:defRPr>
            </a:lvl1pPr>
          </a:lstStyle>
          <a:p>
            <a:r>
              <a:rPr lang="en-US"/>
              <a:t>Click to edit Master title style</a:t>
            </a:r>
          </a:p>
        </p:txBody>
      </p:sp>
      <p:sp>
        <p:nvSpPr>
          <p:cNvPr id="14" name="Subtitle">
            <a:extLst>
              <a:ext uri="{FF2B5EF4-FFF2-40B4-BE49-F238E27FC236}">
                <a16:creationId xmlns:a16="http://schemas.microsoft.com/office/drawing/2014/main" id="{F791D318-BA35-40BC-B9B6-494F84B94A40}"/>
              </a:ext>
            </a:extLst>
          </p:cNvPr>
          <p:cNvSpPr>
            <a:spLocks noGrp="1"/>
          </p:cNvSpPr>
          <p:nvPr>
            <p:ph type="subTitle" idx="1"/>
          </p:nvPr>
        </p:nvSpPr>
        <p:spPr bwMode="auto">
          <a:xfrm>
            <a:off x="495300" y="1869281"/>
            <a:ext cx="2607469" cy="428451"/>
          </a:xfrm>
          <a:prstGeom prst="rect">
            <a:avLst/>
          </a:prstGeom>
        </p:spPr>
        <p:txBody>
          <a:bodyPr>
            <a:spAutoFit/>
          </a:bodyPr>
          <a:lstStyle>
            <a:lvl1pPr marL="0" indent="0" algn="l">
              <a:lnSpc>
                <a:spcPct val="87000"/>
              </a:lnSpc>
              <a:spcBef>
                <a:spcPts val="180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81637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Cutaway 1/4 Left Nickel">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DB42174-1A3D-4E93-A2B6-481349C97762}"/>
              </a:ext>
            </a:extLst>
          </p:cNvPr>
          <p:cNvSpPr/>
          <p:nvPr userDrawn="1"/>
        </p:nvSpPr>
        <p:spPr bwMode="gray">
          <a:xfrm>
            <a:off x="1" y="0"/>
            <a:ext cx="3706306" cy="685800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0" name="Rectangle: Single Corner Rounded 6">
            <a:extLst>
              <a:ext uri="{FF2B5EF4-FFF2-40B4-BE49-F238E27FC236}">
                <a16:creationId xmlns:a16="http://schemas.microsoft.com/office/drawing/2014/main" id="{7A8F2004-6901-4DA9-A3D9-C400BB1D4111}"/>
              </a:ext>
            </a:extLst>
          </p:cNvPr>
          <p:cNvSpPr/>
          <p:nvPr userDrawn="1"/>
        </p:nvSpPr>
        <p:spPr bwMode="gray">
          <a:xfrm flipV="1">
            <a:off x="3159734" y="-2"/>
            <a:ext cx="546573" cy="6857997"/>
          </a:xfrm>
          <a:prstGeom prst="round1Rect">
            <a:avLst>
              <a:gd name="adj" fmla="val 0"/>
            </a:avLst>
          </a:prstGeom>
          <a:gradFill flip="none" rotWithShape="1">
            <a:gsLst>
              <a:gs pos="0">
                <a:schemeClr val="accent6">
                  <a:lumMod val="40000"/>
                  <a:lumOff val="60000"/>
                  <a:alpha val="0"/>
                </a:schemeClr>
              </a:gs>
              <a:gs pos="100000">
                <a:schemeClr val="accent5">
                  <a:lumMod val="50000"/>
                  <a:alpha val="44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4" name="Text Placeholder 3">
            <a:extLst>
              <a:ext uri="{FF2B5EF4-FFF2-40B4-BE49-F238E27FC236}">
                <a16:creationId xmlns:a16="http://schemas.microsoft.com/office/drawing/2014/main" id="{48D7216B-5003-4E43-B813-C6F19C9684EA}"/>
              </a:ext>
            </a:extLst>
          </p:cNvPr>
          <p:cNvSpPr>
            <a:spLocks noGrp="1"/>
          </p:cNvSpPr>
          <p:nvPr>
            <p:ph type="body" sz="quarter" idx="10"/>
          </p:nvPr>
        </p:nvSpPr>
        <p:spPr bwMode="black">
          <a:xfrm>
            <a:off x="493713" y="2673349"/>
            <a:ext cx="2606675" cy="3727439"/>
          </a:xfrm>
          <a:prstGeom prst="rect">
            <a:avLst/>
          </a:prstGeo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None/>
              <a:defRPr>
                <a:solidFill>
                  <a:schemeClr val="tx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2">
            <a:extLst>
              <a:ext uri="{FF2B5EF4-FFF2-40B4-BE49-F238E27FC236}">
                <a16:creationId xmlns:a16="http://schemas.microsoft.com/office/drawing/2014/main" id="{E2C29AEC-B7E2-4A18-A39E-44AB602E210E}"/>
              </a:ext>
            </a:extLst>
          </p:cNvPr>
          <p:cNvSpPr>
            <a:spLocks noGrp="1"/>
          </p:cNvSpPr>
          <p:nvPr>
            <p:ph type="ftr" sz="quarter" idx="16"/>
          </p:nvPr>
        </p:nvSpPr>
        <p:spPr>
          <a:xfrm>
            <a:off x="495300" y="6532895"/>
            <a:ext cx="26060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r>
              <a:rPr lang="en-US"/>
              <a:t>Source sample text</a:t>
            </a:r>
          </a:p>
        </p:txBody>
      </p:sp>
      <p:sp>
        <p:nvSpPr>
          <p:cNvPr id="12" name="Title 1">
            <a:extLst>
              <a:ext uri="{FF2B5EF4-FFF2-40B4-BE49-F238E27FC236}">
                <a16:creationId xmlns:a16="http://schemas.microsoft.com/office/drawing/2014/main" id="{8AF59A10-4C05-406A-AA75-78CF3E59B8C7}"/>
              </a:ext>
            </a:extLst>
          </p:cNvPr>
          <p:cNvSpPr>
            <a:spLocks noGrp="1"/>
          </p:cNvSpPr>
          <p:nvPr>
            <p:ph type="title"/>
          </p:nvPr>
        </p:nvSpPr>
        <p:spPr>
          <a:xfrm>
            <a:off x="495300" y="413092"/>
            <a:ext cx="2605088" cy="1381340"/>
          </a:xfrm>
        </p:spPr>
        <p:txBody>
          <a:bodyPr wrap="square">
            <a:spAutoFit/>
          </a:bodyPr>
          <a:lstStyle>
            <a:lvl1pPr>
              <a:lnSpc>
                <a:spcPct val="87000"/>
              </a:lnSpc>
              <a:defRPr sz="3400"/>
            </a:lvl1pPr>
          </a:lstStyle>
          <a:p>
            <a:r>
              <a:rPr lang="en-US"/>
              <a:t>Click to edit Master title style</a:t>
            </a:r>
          </a:p>
        </p:txBody>
      </p:sp>
      <p:sp>
        <p:nvSpPr>
          <p:cNvPr id="14" name="Subtitle">
            <a:extLst>
              <a:ext uri="{FF2B5EF4-FFF2-40B4-BE49-F238E27FC236}">
                <a16:creationId xmlns:a16="http://schemas.microsoft.com/office/drawing/2014/main" id="{45EB79BC-E35F-4543-AF44-85AEF3E7E612}"/>
              </a:ext>
            </a:extLst>
          </p:cNvPr>
          <p:cNvSpPr>
            <a:spLocks noGrp="1"/>
          </p:cNvSpPr>
          <p:nvPr>
            <p:ph type="subTitle" idx="1"/>
          </p:nvPr>
        </p:nvSpPr>
        <p:spPr bwMode="gray">
          <a:xfrm>
            <a:off x="495300" y="1869281"/>
            <a:ext cx="2607469" cy="428451"/>
          </a:xfrm>
          <a:prstGeom prst="rect">
            <a:avLst/>
          </a:prstGeom>
        </p:spPr>
        <p:txBody>
          <a:bodyPr>
            <a:spAutoFit/>
          </a:bodyPr>
          <a:lstStyle>
            <a:lvl1pPr marL="0" indent="0" algn="l">
              <a:lnSpc>
                <a:spcPct val="87000"/>
              </a:lnSpc>
              <a:spcBef>
                <a:spcPts val="1800"/>
              </a:spcBef>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996259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Cutaway 1/4 Left Gun Metal">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DB42174-1A3D-4E93-A2B6-481349C97762}"/>
              </a:ext>
            </a:extLst>
          </p:cNvPr>
          <p:cNvSpPr/>
          <p:nvPr userDrawn="1"/>
        </p:nvSpPr>
        <p:spPr bwMode="gray">
          <a:xfrm>
            <a:off x="1" y="0"/>
            <a:ext cx="3706306"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0" name="Rectangle: Single Corner Rounded 6">
            <a:extLst>
              <a:ext uri="{FF2B5EF4-FFF2-40B4-BE49-F238E27FC236}">
                <a16:creationId xmlns:a16="http://schemas.microsoft.com/office/drawing/2014/main" id="{7A8F2004-6901-4DA9-A3D9-C400BB1D4111}"/>
              </a:ext>
            </a:extLst>
          </p:cNvPr>
          <p:cNvSpPr/>
          <p:nvPr userDrawn="1"/>
        </p:nvSpPr>
        <p:spPr bwMode="gray">
          <a:xfrm flipV="1">
            <a:off x="3159734" y="-2"/>
            <a:ext cx="546573" cy="6857997"/>
          </a:xfrm>
          <a:prstGeom prst="round1Rect">
            <a:avLst>
              <a:gd name="adj" fmla="val 0"/>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4" name="Text Placeholder 3">
            <a:extLst>
              <a:ext uri="{FF2B5EF4-FFF2-40B4-BE49-F238E27FC236}">
                <a16:creationId xmlns:a16="http://schemas.microsoft.com/office/drawing/2014/main" id="{48D7216B-5003-4E43-B813-C6F19C9684EA}"/>
              </a:ext>
            </a:extLst>
          </p:cNvPr>
          <p:cNvSpPr>
            <a:spLocks noGrp="1"/>
          </p:cNvSpPr>
          <p:nvPr>
            <p:ph type="body" sz="quarter" idx="10"/>
          </p:nvPr>
        </p:nvSpPr>
        <p:spPr bwMode="gray">
          <a:xfrm>
            <a:off x="493713" y="2673349"/>
            <a:ext cx="2606675" cy="3727441"/>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2">
            <a:extLst>
              <a:ext uri="{FF2B5EF4-FFF2-40B4-BE49-F238E27FC236}">
                <a16:creationId xmlns:a16="http://schemas.microsoft.com/office/drawing/2014/main" id="{3ADF0E24-C66C-44A4-AE54-4A2040B1C13A}"/>
              </a:ext>
            </a:extLst>
          </p:cNvPr>
          <p:cNvSpPr>
            <a:spLocks noGrp="1"/>
          </p:cNvSpPr>
          <p:nvPr>
            <p:ph type="ftr" sz="quarter" idx="16"/>
          </p:nvPr>
        </p:nvSpPr>
        <p:spPr bwMode="gray">
          <a:xfrm>
            <a:off x="495300" y="6532895"/>
            <a:ext cx="26060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40000"/>
                    <a:lumOff val="60000"/>
                  </a:schemeClr>
                </a:solidFill>
              </a:defRPr>
            </a:lvl1pPr>
          </a:lstStyle>
          <a:p>
            <a:r>
              <a:rPr lang="en-US"/>
              <a:t>Source sample text</a:t>
            </a:r>
          </a:p>
        </p:txBody>
      </p:sp>
      <p:sp>
        <p:nvSpPr>
          <p:cNvPr id="12" name="Title 1">
            <a:extLst>
              <a:ext uri="{FF2B5EF4-FFF2-40B4-BE49-F238E27FC236}">
                <a16:creationId xmlns:a16="http://schemas.microsoft.com/office/drawing/2014/main" id="{8022405D-06A1-4166-9391-CABDA675A811}"/>
              </a:ext>
            </a:extLst>
          </p:cNvPr>
          <p:cNvSpPr>
            <a:spLocks noGrp="1"/>
          </p:cNvSpPr>
          <p:nvPr>
            <p:ph type="title"/>
          </p:nvPr>
        </p:nvSpPr>
        <p:spPr bwMode="gray">
          <a:xfrm>
            <a:off x="495300" y="413092"/>
            <a:ext cx="2605088" cy="1381340"/>
          </a:xfrm>
        </p:spPr>
        <p:txBody>
          <a:bodyPr wrap="square">
            <a:spAutoFit/>
          </a:bodyPr>
          <a:lstStyle>
            <a:lvl1pPr>
              <a:lnSpc>
                <a:spcPct val="87000"/>
              </a:lnSpc>
              <a:defRPr sz="3400">
                <a:solidFill>
                  <a:schemeClr val="bg1"/>
                </a:solidFill>
              </a:defRPr>
            </a:lvl1pPr>
          </a:lstStyle>
          <a:p>
            <a:r>
              <a:rPr lang="en-US"/>
              <a:t>Click to edit Master title style</a:t>
            </a:r>
          </a:p>
        </p:txBody>
      </p:sp>
      <p:sp>
        <p:nvSpPr>
          <p:cNvPr id="14" name="Subtitle">
            <a:extLst>
              <a:ext uri="{FF2B5EF4-FFF2-40B4-BE49-F238E27FC236}">
                <a16:creationId xmlns:a16="http://schemas.microsoft.com/office/drawing/2014/main" id="{08C87C8C-F51C-409B-8123-4E7B177EA837}"/>
              </a:ext>
            </a:extLst>
          </p:cNvPr>
          <p:cNvSpPr>
            <a:spLocks noGrp="1"/>
          </p:cNvSpPr>
          <p:nvPr>
            <p:ph type="subTitle" idx="1"/>
          </p:nvPr>
        </p:nvSpPr>
        <p:spPr bwMode="gray">
          <a:xfrm>
            <a:off x="495300" y="1869281"/>
            <a:ext cx="2607469" cy="428451"/>
          </a:xfrm>
          <a:prstGeom prst="rect">
            <a:avLst/>
          </a:prstGeom>
        </p:spPr>
        <p:txBody>
          <a:bodyPr>
            <a:spAutoFit/>
          </a:bodyPr>
          <a:lstStyle>
            <a:lvl1pPr marL="0" indent="0" algn="l">
              <a:lnSpc>
                <a:spcPct val="87000"/>
              </a:lnSpc>
              <a:spcBef>
                <a:spcPts val="180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096184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Cutaway 1/4 Left Midnigh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DB42174-1A3D-4E93-A2B6-481349C97762}"/>
              </a:ext>
            </a:extLst>
          </p:cNvPr>
          <p:cNvSpPr/>
          <p:nvPr userDrawn="1"/>
        </p:nvSpPr>
        <p:spPr bwMode="gray">
          <a:xfrm>
            <a:off x="1" y="0"/>
            <a:ext cx="370630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0" name="Rectangle: Single Corner Rounded 6">
            <a:extLst>
              <a:ext uri="{FF2B5EF4-FFF2-40B4-BE49-F238E27FC236}">
                <a16:creationId xmlns:a16="http://schemas.microsoft.com/office/drawing/2014/main" id="{7A8F2004-6901-4DA9-A3D9-C400BB1D4111}"/>
              </a:ext>
            </a:extLst>
          </p:cNvPr>
          <p:cNvSpPr/>
          <p:nvPr userDrawn="1"/>
        </p:nvSpPr>
        <p:spPr bwMode="gray">
          <a:xfrm flipV="1">
            <a:off x="3159734" y="-2"/>
            <a:ext cx="546573" cy="6857997"/>
          </a:xfrm>
          <a:prstGeom prst="round1Rect">
            <a:avLst>
              <a:gd name="adj" fmla="val 0"/>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4" name="Text Placeholder 3">
            <a:extLst>
              <a:ext uri="{FF2B5EF4-FFF2-40B4-BE49-F238E27FC236}">
                <a16:creationId xmlns:a16="http://schemas.microsoft.com/office/drawing/2014/main" id="{48D7216B-5003-4E43-B813-C6F19C9684EA}"/>
              </a:ext>
            </a:extLst>
          </p:cNvPr>
          <p:cNvSpPr>
            <a:spLocks noGrp="1"/>
          </p:cNvSpPr>
          <p:nvPr>
            <p:ph type="body" sz="quarter" idx="10"/>
          </p:nvPr>
        </p:nvSpPr>
        <p:spPr bwMode="gray">
          <a:xfrm>
            <a:off x="493713" y="2673349"/>
            <a:ext cx="2606675" cy="3727441"/>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2">
            <a:extLst>
              <a:ext uri="{FF2B5EF4-FFF2-40B4-BE49-F238E27FC236}">
                <a16:creationId xmlns:a16="http://schemas.microsoft.com/office/drawing/2014/main" id="{3ADF0E24-C66C-44A4-AE54-4A2040B1C13A}"/>
              </a:ext>
            </a:extLst>
          </p:cNvPr>
          <p:cNvSpPr>
            <a:spLocks noGrp="1"/>
          </p:cNvSpPr>
          <p:nvPr>
            <p:ph type="ftr" sz="quarter" idx="16"/>
          </p:nvPr>
        </p:nvSpPr>
        <p:spPr bwMode="gray">
          <a:xfrm>
            <a:off x="495300" y="6532895"/>
            <a:ext cx="26060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r>
              <a:rPr lang="en-US"/>
              <a:t>Source sample text</a:t>
            </a:r>
          </a:p>
        </p:txBody>
      </p:sp>
      <p:sp>
        <p:nvSpPr>
          <p:cNvPr id="12" name="Title 1">
            <a:extLst>
              <a:ext uri="{FF2B5EF4-FFF2-40B4-BE49-F238E27FC236}">
                <a16:creationId xmlns:a16="http://schemas.microsoft.com/office/drawing/2014/main" id="{4706EDB4-4AB9-44C1-8768-72FEB91A22CC}"/>
              </a:ext>
            </a:extLst>
          </p:cNvPr>
          <p:cNvSpPr>
            <a:spLocks noGrp="1"/>
          </p:cNvSpPr>
          <p:nvPr>
            <p:ph type="title"/>
          </p:nvPr>
        </p:nvSpPr>
        <p:spPr bwMode="gray">
          <a:xfrm>
            <a:off x="495300" y="413092"/>
            <a:ext cx="2605088" cy="1381340"/>
          </a:xfrm>
        </p:spPr>
        <p:txBody>
          <a:bodyPr wrap="square">
            <a:spAutoFit/>
          </a:bodyPr>
          <a:lstStyle>
            <a:lvl1pPr>
              <a:lnSpc>
                <a:spcPct val="87000"/>
              </a:lnSpc>
              <a:defRPr sz="3400">
                <a:solidFill>
                  <a:schemeClr val="bg1"/>
                </a:solidFill>
              </a:defRPr>
            </a:lvl1pPr>
          </a:lstStyle>
          <a:p>
            <a:r>
              <a:rPr lang="en-US"/>
              <a:t>Click to edit Master title style</a:t>
            </a:r>
          </a:p>
        </p:txBody>
      </p:sp>
      <p:sp>
        <p:nvSpPr>
          <p:cNvPr id="14" name="Subtitle">
            <a:extLst>
              <a:ext uri="{FF2B5EF4-FFF2-40B4-BE49-F238E27FC236}">
                <a16:creationId xmlns:a16="http://schemas.microsoft.com/office/drawing/2014/main" id="{B3E64812-0F07-4511-9260-5784D6FAB3B7}"/>
              </a:ext>
            </a:extLst>
          </p:cNvPr>
          <p:cNvSpPr>
            <a:spLocks noGrp="1"/>
          </p:cNvSpPr>
          <p:nvPr>
            <p:ph type="subTitle" idx="1"/>
          </p:nvPr>
        </p:nvSpPr>
        <p:spPr bwMode="gray">
          <a:xfrm>
            <a:off x="495300" y="1869281"/>
            <a:ext cx="2607469" cy="428451"/>
          </a:xfrm>
          <a:prstGeom prst="rect">
            <a:avLst/>
          </a:prstGeom>
        </p:spPr>
        <p:txBody>
          <a:bodyPr>
            <a:spAutoFit/>
          </a:bodyPr>
          <a:lstStyle>
            <a:lvl1pPr marL="0" indent="0" algn="l">
              <a:lnSpc>
                <a:spcPct val="87000"/>
              </a:lnSpc>
              <a:spcBef>
                <a:spcPts val="180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826210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Big Statement Circle Blue">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3497A215-ECE4-4336-BB93-42297ACB7A3D}"/>
              </a:ext>
            </a:extLst>
          </p:cNvPr>
          <p:cNvSpPr>
            <a:spLocks/>
          </p:cNvSpPr>
          <p:nvPr userDrawn="1"/>
        </p:nvSpPr>
        <p:spPr bwMode="ltGray">
          <a:xfrm>
            <a:off x="6675120" y="1146676"/>
            <a:ext cx="4536590" cy="4560096"/>
          </a:xfrm>
          <a:prstGeom prst="ellipse">
            <a:avLst/>
          </a:prstGeom>
          <a:gradFill>
            <a:gsLst>
              <a:gs pos="0">
                <a:schemeClr val="accent1"/>
              </a:gs>
              <a:gs pos="100000">
                <a:schemeClr val="accent2">
                  <a:lumMod val="50000"/>
                </a:schemeClr>
              </a:gs>
            </a:gsLst>
            <a:lin ang="18900000" scaled="0"/>
          </a:gradFill>
          <a:ln w="25400" cap="flat" cmpd="sng" algn="ctr">
            <a:noFill/>
            <a:prstDash val="solid"/>
          </a:ln>
          <a:effectLst>
            <a:innerShdw blurRad="127000" dist="114300">
              <a:srgbClr val="3253DC">
                <a:lumMod val="50000"/>
                <a:alpha val="75000"/>
              </a:srgbClr>
            </a:innerShdw>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icrosoft Sans Serif"/>
              <a:ea typeface="+mn-ea"/>
              <a:cs typeface="+mn-cs"/>
            </a:endParaRPr>
          </a:p>
        </p:txBody>
      </p:sp>
      <p:sp>
        <p:nvSpPr>
          <p:cNvPr id="10" name="Footer Placeholder 2">
            <a:extLst>
              <a:ext uri="{FF2B5EF4-FFF2-40B4-BE49-F238E27FC236}">
                <a16:creationId xmlns:a16="http://schemas.microsoft.com/office/drawing/2014/main" id="{87A281D7-BEA4-4300-BD71-BE1E8303801A}"/>
              </a:ext>
            </a:extLst>
          </p:cNvPr>
          <p:cNvSpPr>
            <a:spLocks noGrp="1"/>
          </p:cNvSpPr>
          <p:nvPr>
            <p:ph type="ftr" sz="quarter" idx="11"/>
          </p:nvPr>
        </p:nvSpPr>
        <p:spPr>
          <a:xfrm>
            <a:off x="495299" y="6532895"/>
            <a:ext cx="10489691"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r>
              <a:rPr lang="en-US"/>
              <a:t>Source sample text</a:t>
            </a:r>
          </a:p>
        </p:txBody>
      </p:sp>
      <p:sp>
        <p:nvSpPr>
          <p:cNvPr id="12" name="Text Placeholder 51">
            <a:extLst>
              <a:ext uri="{FF2B5EF4-FFF2-40B4-BE49-F238E27FC236}">
                <a16:creationId xmlns:a16="http://schemas.microsoft.com/office/drawing/2014/main" id="{90653042-57AF-4FDA-9439-6F40EF78400C}"/>
              </a:ext>
            </a:extLst>
          </p:cNvPr>
          <p:cNvSpPr>
            <a:spLocks noGrp="1"/>
          </p:cNvSpPr>
          <p:nvPr>
            <p:ph type="body" sz="quarter" idx="10"/>
          </p:nvPr>
        </p:nvSpPr>
        <p:spPr>
          <a:xfrm>
            <a:off x="495299" y="3819524"/>
            <a:ext cx="5266872" cy="1328598"/>
          </a:xfrm>
          <a:prstGeom prst="rect">
            <a:avLst/>
          </a:prstGeom>
        </p:spPr>
        <p:txBody>
          <a:bodyPr/>
          <a:lstStyle>
            <a:lvl1pPr marL="0" indent="0">
              <a:lnSpc>
                <a:spcPct val="89000"/>
              </a:lnSpc>
              <a:buFont typeface="Microsoft Sans Serif" panose="020B0604020202020204" pitchFamily="34" charset="0"/>
              <a:buChar char="​"/>
              <a:defRPr sz="2800">
                <a:solidFill>
                  <a:schemeClr val="tx1"/>
                </a:solidFill>
              </a:defRPr>
            </a:lvl1pPr>
            <a:lvl2pPr marL="0" indent="0">
              <a:spcBef>
                <a:spcPts val="1200"/>
              </a:spcBef>
              <a:buNone/>
              <a:defRPr sz="2400">
                <a:solidFill>
                  <a:schemeClr val="tx1"/>
                </a:solidFill>
              </a:defRPr>
            </a:lvl2pPr>
            <a:lvl3pPr marL="0" indent="0">
              <a:lnSpc>
                <a:spcPct val="95000"/>
              </a:lnSpc>
              <a:spcBef>
                <a:spcPts val="1200"/>
              </a:spcBef>
              <a:buFont typeface="Microsoft Sans Serif" panose="020B0604020202020204" pitchFamily="34" charset="0"/>
              <a:buNone/>
              <a:defRPr sz="2100"/>
            </a:lvl3pPr>
            <a:lvl4pPr marL="0" indent="0">
              <a:lnSpc>
                <a:spcPct val="98000"/>
              </a:lnSpc>
              <a:spcBef>
                <a:spcPts val="1200"/>
              </a:spcBef>
              <a:buNone/>
              <a:defRPr sz="1800"/>
            </a:lvl4pPr>
            <a:lvl5pPr marL="0" indent="0">
              <a:lnSpc>
                <a:spcPct val="94000"/>
              </a:lnSpc>
              <a:spcBef>
                <a:spcPts val="600"/>
              </a:spcBef>
              <a:buFont typeface="Microsoft Sans Serif" panose="020B0604020202020204" pitchFamily="34" charset="0"/>
              <a:buChar char="​"/>
              <a:defRPr sz="1600"/>
            </a:lvl5pPr>
            <a:lvl6pPr>
              <a:lnSpc>
                <a:spcPct val="107000"/>
              </a:lnSpc>
              <a:spcBef>
                <a:spcPts val="600"/>
              </a:spcBef>
              <a:defRPr sz="1400"/>
            </a:lvl6pPr>
            <a:lvl7pPr>
              <a:lnSpc>
                <a:spcPct val="88000"/>
              </a:lnSpc>
              <a:defRPr sz="3400"/>
            </a:lvl7pPr>
            <a:lvl8pPr>
              <a:lnSpc>
                <a:spcPct val="89000"/>
              </a:lnSpc>
              <a:defRPr sz="4400"/>
            </a:lvl8pPr>
            <a:lvl9pPr>
              <a:lnSpc>
                <a:spcPct val="86000"/>
              </a:lnSpc>
              <a:defRPr sz="5500"/>
            </a:lvl9pPr>
          </a:lstStyle>
          <a:p>
            <a:pPr lvl="0"/>
            <a:r>
              <a:rPr lang="en-US"/>
              <a:t>Click to edit Master text styles</a:t>
            </a:r>
          </a:p>
          <a:p>
            <a:pPr lvl="1"/>
            <a:r>
              <a:rPr lang="en-US"/>
              <a:t>Second level</a:t>
            </a:r>
          </a:p>
        </p:txBody>
      </p:sp>
      <p:sp>
        <p:nvSpPr>
          <p:cNvPr id="7" name="Title 1">
            <a:extLst>
              <a:ext uri="{FF2B5EF4-FFF2-40B4-BE49-F238E27FC236}">
                <a16:creationId xmlns:a16="http://schemas.microsoft.com/office/drawing/2014/main" id="{FEB48A53-16FB-4DBE-81F5-E87D71D55E95}"/>
              </a:ext>
            </a:extLst>
          </p:cNvPr>
          <p:cNvSpPr>
            <a:spLocks noGrp="1"/>
          </p:cNvSpPr>
          <p:nvPr>
            <p:ph type="title"/>
          </p:nvPr>
        </p:nvSpPr>
        <p:spPr>
          <a:xfrm>
            <a:off x="495297" y="2099813"/>
            <a:ext cx="5368470" cy="1489639"/>
          </a:xfrm>
        </p:spPr>
        <p:txBody>
          <a:bodyPr wrap="square">
            <a:spAutoFit/>
          </a:bodyPr>
          <a:lstStyle>
            <a:lvl1pPr>
              <a:lnSpc>
                <a:spcPct val="87000"/>
              </a:lnSpc>
              <a:defRPr sz="5500"/>
            </a:lvl1pPr>
          </a:lstStyle>
          <a:p>
            <a:r>
              <a:rPr lang="en-US"/>
              <a:t>Click to edit Master title style</a:t>
            </a:r>
          </a:p>
        </p:txBody>
      </p:sp>
    </p:spTree>
    <p:extLst>
      <p:ext uri="{BB962C8B-B14F-4D97-AF65-F5344CB8AC3E}">
        <p14:creationId xmlns:p14="http://schemas.microsoft.com/office/powerpoint/2010/main" val="2787004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Big Statement Circle Light Blue">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3497A215-ECE4-4336-BB93-42297ACB7A3D}"/>
              </a:ext>
            </a:extLst>
          </p:cNvPr>
          <p:cNvSpPr>
            <a:spLocks/>
          </p:cNvSpPr>
          <p:nvPr/>
        </p:nvSpPr>
        <p:spPr bwMode="ltGray">
          <a:xfrm>
            <a:off x="6675120" y="1146676"/>
            <a:ext cx="4536590" cy="4560096"/>
          </a:xfrm>
          <a:prstGeom prst="ellipse">
            <a:avLst/>
          </a:prstGeom>
          <a:gradFill>
            <a:gsLst>
              <a:gs pos="100000">
                <a:schemeClr val="accent2"/>
              </a:gs>
              <a:gs pos="0">
                <a:srgbClr val="6086E7"/>
              </a:gs>
            </a:gsLst>
            <a:lin ang="18900000" scaled="0"/>
          </a:gradFill>
          <a:ln w="25400" cap="flat" cmpd="sng" algn="ctr">
            <a:noFill/>
            <a:prstDash val="solid"/>
          </a:ln>
          <a:effectLst>
            <a:innerShdw blurRad="127000" dist="114300">
              <a:srgbClr val="415795">
                <a:alpha val="75000"/>
              </a:srgbClr>
            </a:innerShdw>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Microsoft Sans Serif"/>
            </a:endParaRPr>
          </a:p>
        </p:txBody>
      </p:sp>
      <p:sp>
        <p:nvSpPr>
          <p:cNvPr id="10" name="Footer Placeholder 2">
            <a:extLst>
              <a:ext uri="{FF2B5EF4-FFF2-40B4-BE49-F238E27FC236}">
                <a16:creationId xmlns:a16="http://schemas.microsoft.com/office/drawing/2014/main" id="{C4765B5F-95F9-4199-A1B6-AB2525FF1433}"/>
              </a:ext>
            </a:extLst>
          </p:cNvPr>
          <p:cNvSpPr>
            <a:spLocks noGrp="1"/>
          </p:cNvSpPr>
          <p:nvPr>
            <p:ph type="ftr" sz="quarter" idx="11"/>
          </p:nvPr>
        </p:nvSpPr>
        <p:spPr>
          <a:xfrm>
            <a:off x="495299" y="6532895"/>
            <a:ext cx="10489691"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r>
              <a:rPr lang="en-US"/>
              <a:t>Source sample text</a:t>
            </a:r>
          </a:p>
        </p:txBody>
      </p:sp>
      <p:sp>
        <p:nvSpPr>
          <p:cNvPr id="7" name="Text Placeholder 51">
            <a:extLst>
              <a:ext uri="{FF2B5EF4-FFF2-40B4-BE49-F238E27FC236}">
                <a16:creationId xmlns:a16="http://schemas.microsoft.com/office/drawing/2014/main" id="{C6F1A92C-77BA-48A5-9BCE-2205354F8D44}"/>
              </a:ext>
            </a:extLst>
          </p:cNvPr>
          <p:cNvSpPr>
            <a:spLocks noGrp="1"/>
          </p:cNvSpPr>
          <p:nvPr>
            <p:ph type="body" sz="quarter" idx="10"/>
          </p:nvPr>
        </p:nvSpPr>
        <p:spPr>
          <a:xfrm>
            <a:off x="495299" y="3819524"/>
            <a:ext cx="5266872" cy="1328598"/>
          </a:xfrm>
          <a:prstGeom prst="rect">
            <a:avLst/>
          </a:prstGeom>
        </p:spPr>
        <p:txBody>
          <a:bodyPr/>
          <a:lstStyle>
            <a:lvl1pPr marL="0" indent="0">
              <a:lnSpc>
                <a:spcPct val="89000"/>
              </a:lnSpc>
              <a:buFont typeface="Microsoft Sans Serif" panose="020B0604020202020204" pitchFamily="34" charset="0"/>
              <a:buChar char="​"/>
              <a:defRPr sz="2800">
                <a:solidFill>
                  <a:schemeClr val="tx1"/>
                </a:solidFill>
              </a:defRPr>
            </a:lvl1pPr>
            <a:lvl2pPr marL="0" indent="0">
              <a:spcBef>
                <a:spcPts val="1200"/>
              </a:spcBef>
              <a:buNone/>
              <a:defRPr sz="2400">
                <a:solidFill>
                  <a:schemeClr val="tx1"/>
                </a:solidFill>
              </a:defRPr>
            </a:lvl2pPr>
            <a:lvl3pPr marL="0" indent="0">
              <a:lnSpc>
                <a:spcPct val="95000"/>
              </a:lnSpc>
              <a:spcBef>
                <a:spcPts val="1200"/>
              </a:spcBef>
              <a:buFont typeface="Microsoft Sans Serif" panose="020B0604020202020204" pitchFamily="34" charset="0"/>
              <a:buNone/>
              <a:defRPr sz="2100"/>
            </a:lvl3pPr>
            <a:lvl4pPr marL="0" indent="0">
              <a:lnSpc>
                <a:spcPct val="98000"/>
              </a:lnSpc>
              <a:spcBef>
                <a:spcPts val="1200"/>
              </a:spcBef>
              <a:buNone/>
              <a:defRPr sz="1800"/>
            </a:lvl4pPr>
            <a:lvl5pPr marL="0" indent="0">
              <a:lnSpc>
                <a:spcPct val="94000"/>
              </a:lnSpc>
              <a:spcBef>
                <a:spcPts val="600"/>
              </a:spcBef>
              <a:buFont typeface="Microsoft Sans Serif" panose="020B0604020202020204" pitchFamily="34" charset="0"/>
              <a:buChar char="​"/>
              <a:defRPr sz="1600"/>
            </a:lvl5pPr>
            <a:lvl6pPr>
              <a:lnSpc>
                <a:spcPct val="107000"/>
              </a:lnSpc>
              <a:spcBef>
                <a:spcPts val="600"/>
              </a:spcBef>
              <a:defRPr sz="1400"/>
            </a:lvl6pPr>
            <a:lvl7pPr>
              <a:lnSpc>
                <a:spcPct val="88000"/>
              </a:lnSpc>
              <a:defRPr sz="3400"/>
            </a:lvl7pPr>
            <a:lvl8pPr>
              <a:lnSpc>
                <a:spcPct val="89000"/>
              </a:lnSpc>
              <a:defRPr sz="4400"/>
            </a:lvl8pPr>
            <a:lvl9pPr>
              <a:lnSpc>
                <a:spcPct val="86000"/>
              </a:lnSpc>
              <a:defRPr sz="5500"/>
            </a:lvl9pPr>
          </a:lstStyle>
          <a:p>
            <a:pPr lvl="0"/>
            <a:r>
              <a:rPr lang="en-US"/>
              <a:t>Click to edit Master text styles</a:t>
            </a:r>
          </a:p>
          <a:p>
            <a:pPr lvl="1"/>
            <a:r>
              <a:rPr lang="en-US"/>
              <a:t>Second level</a:t>
            </a:r>
          </a:p>
        </p:txBody>
      </p:sp>
      <p:sp>
        <p:nvSpPr>
          <p:cNvPr id="9" name="Title 1">
            <a:extLst>
              <a:ext uri="{FF2B5EF4-FFF2-40B4-BE49-F238E27FC236}">
                <a16:creationId xmlns:a16="http://schemas.microsoft.com/office/drawing/2014/main" id="{1AD770C1-C19F-41DC-9472-333E12B88536}"/>
              </a:ext>
            </a:extLst>
          </p:cNvPr>
          <p:cNvSpPr>
            <a:spLocks noGrp="1"/>
          </p:cNvSpPr>
          <p:nvPr>
            <p:ph type="title"/>
          </p:nvPr>
        </p:nvSpPr>
        <p:spPr>
          <a:xfrm>
            <a:off x="495297" y="2099813"/>
            <a:ext cx="5368470" cy="1489639"/>
          </a:xfrm>
        </p:spPr>
        <p:txBody>
          <a:bodyPr wrap="square">
            <a:spAutoFit/>
          </a:bodyPr>
          <a:lstStyle>
            <a:lvl1pPr>
              <a:lnSpc>
                <a:spcPct val="87000"/>
              </a:lnSpc>
              <a:defRPr sz="5500"/>
            </a:lvl1pPr>
          </a:lstStyle>
          <a:p>
            <a:r>
              <a:rPr lang="en-US"/>
              <a:t>Click to edit Master title style</a:t>
            </a:r>
          </a:p>
        </p:txBody>
      </p:sp>
    </p:spTree>
    <p:extLst>
      <p:ext uri="{BB962C8B-B14F-4D97-AF65-F5344CB8AC3E}">
        <p14:creationId xmlns:p14="http://schemas.microsoft.com/office/powerpoint/2010/main" val="20811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Big Statement Circle Teal">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3497A215-ECE4-4336-BB93-42297ACB7A3D}"/>
              </a:ext>
            </a:extLst>
          </p:cNvPr>
          <p:cNvSpPr>
            <a:spLocks/>
          </p:cNvSpPr>
          <p:nvPr/>
        </p:nvSpPr>
        <p:spPr bwMode="ltGray">
          <a:xfrm>
            <a:off x="6675120" y="1146676"/>
            <a:ext cx="4536590" cy="4560096"/>
          </a:xfrm>
          <a:prstGeom prst="ellipse">
            <a:avLst/>
          </a:prstGeom>
          <a:solidFill>
            <a:schemeClr val="accent3"/>
          </a:solidFill>
          <a:ln w="25400" cap="flat" cmpd="sng" algn="ctr">
            <a:noFill/>
            <a:prstDash val="solid"/>
          </a:ln>
          <a:effectLst>
            <a:innerShdw blurRad="127000" dist="114300">
              <a:schemeClr val="accent3">
                <a:lumMod val="50000"/>
                <a:alpha val="75000"/>
              </a:schemeClr>
            </a:innerShdw>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Microsoft Sans Serif"/>
            </a:endParaRPr>
          </a:p>
        </p:txBody>
      </p:sp>
      <p:sp>
        <p:nvSpPr>
          <p:cNvPr id="10" name="Footer Placeholder 2">
            <a:extLst>
              <a:ext uri="{FF2B5EF4-FFF2-40B4-BE49-F238E27FC236}">
                <a16:creationId xmlns:a16="http://schemas.microsoft.com/office/drawing/2014/main" id="{2C8A265A-3146-4748-9C09-B46116B8B401}"/>
              </a:ext>
            </a:extLst>
          </p:cNvPr>
          <p:cNvSpPr>
            <a:spLocks noGrp="1"/>
          </p:cNvSpPr>
          <p:nvPr>
            <p:ph type="ftr" sz="quarter" idx="11"/>
          </p:nvPr>
        </p:nvSpPr>
        <p:spPr>
          <a:xfrm>
            <a:off x="495299" y="6532895"/>
            <a:ext cx="10489691"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r>
              <a:rPr lang="en-US"/>
              <a:t>Source sample text</a:t>
            </a:r>
          </a:p>
        </p:txBody>
      </p:sp>
      <p:sp>
        <p:nvSpPr>
          <p:cNvPr id="7" name="Text Placeholder 51">
            <a:extLst>
              <a:ext uri="{FF2B5EF4-FFF2-40B4-BE49-F238E27FC236}">
                <a16:creationId xmlns:a16="http://schemas.microsoft.com/office/drawing/2014/main" id="{5FC9C777-5123-4068-A7DE-407D78AD8E39}"/>
              </a:ext>
            </a:extLst>
          </p:cNvPr>
          <p:cNvSpPr>
            <a:spLocks noGrp="1"/>
          </p:cNvSpPr>
          <p:nvPr>
            <p:ph type="body" sz="quarter" idx="10"/>
          </p:nvPr>
        </p:nvSpPr>
        <p:spPr>
          <a:xfrm>
            <a:off x="495299" y="3819524"/>
            <a:ext cx="5266872" cy="1328598"/>
          </a:xfrm>
          <a:prstGeom prst="rect">
            <a:avLst/>
          </a:prstGeom>
        </p:spPr>
        <p:txBody>
          <a:bodyPr/>
          <a:lstStyle>
            <a:lvl1pPr marL="0" indent="0">
              <a:lnSpc>
                <a:spcPct val="89000"/>
              </a:lnSpc>
              <a:buFont typeface="Microsoft Sans Serif" panose="020B0604020202020204" pitchFamily="34" charset="0"/>
              <a:buChar char="​"/>
              <a:defRPr sz="2800">
                <a:solidFill>
                  <a:schemeClr val="tx1"/>
                </a:solidFill>
              </a:defRPr>
            </a:lvl1pPr>
            <a:lvl2pPr marL="0" indent="0">
              <a:spcBef>
                <a:spcPts val="1200"/>
              </a:spcBef>
              <a:buNone/>
              <a:defRPr sz="2400">
                <a:solidFill>
                  <a:schemeClr val="tx1"/>
                </a:solidFill>
              </a:defRPr>
            </a:lvl2pPr>
            <a:lvl3pPr marL="0" indent="0">
              <a:lnSpc>
                <a:spcPct val="95000"/>
              </a:lnSpc>
              <a:spcBef>
                <a:spcPts val="1200"/>
              </a:spcBef>
              <a:buFont typeface="Microsoft Sans Serif" panose="020B0604020202020204" pitchFamily="34" charset="0"/>
              <a:buNone/>
              <a:defRPr sz="2100"/>
            </a:lvl3pPr>
            <a:lvl4pPr marL="0" indent="0">
              <a:lnSpc>
                <a:spcPct val="98000"/>
              </a:lnSpc>
              <a:spcBef>
                <a:spcPts val="1200"/>
              </a:spcBef>
              <a:buNone/>
              <a:defRPr sz="1800"/>
            </a:lvl4pPr>
            <a:lvl5pPr marL="0" indent="0">
              <a:lnSpc>
                <a:spcPct val="94000"/>
              </a:lnSpc>
              <a:spcBef>
                <a:spcPts val="600"/>
              </a:spcBef>
              <a:buFont typeface="Microsoft Sans Serif" panose="020B0604020202020204" pitchFamily="34" charset="0"/>
              <a:buChar char="​"/>
              <a:defRPr sz="1600"/>
            </a:lvl5pPr>
            <a:lvl6pPr>
              <a:lnSpc>
                <a:spcPct val="107000"/>
              </a:lnSpc>
              <a:spcBef>
                <a:spcPts val="600"/>
              </a:spcBef>
              <a:defRPr sz="1400"/>
            </a:lvl6pPr>
            <a:lvl7pPr>
              <a:lnSpc>
                <a:spcPct val="88000"/>
              </a:lnSpc>
              <a:defRPr sz="3400"/>
            </a:lvl7pPr>
            <a:lvl8pPr>
              <a:lnSpc>
                <a:spcPct val="89000"/>
              </a:lnSpc>
              <a:defRPr sz="4400"/>
            </a:lvl8pPr>
            <a:lvl9pPr>
              <a:lnSpc>
                <a:spcPct val="86000"/>
              </a:lnSpc>
              <a:defRPr sz="5500"/>
            </a:lvl9pPr>
          </a:lstStyle>
          <a:p>
            <a:pPr lvl="0"/>
            <a:r>
              <a:rPr lang="en-US"/>
              <a:t>Click to edit Master text styles</a:t>
            </a:r>
          </a:p>
          <a:p>
            <a:pPr lvl="1"/>
            <a:r>
              <a:rPr lang="en-US"/>
              <a:t>Second level</a:t>
            </a:r>
          </a:p>
        </p:txBody>
      </p:sp>
      <p:sp>
        <p:nvSpPr>
          <p:cNvPr id="9" name="Title 1">
            <a:extLst>
              <a:ext uri="{FF2B5EF4-FFF2-40B4-BE49-F238E27FC236}">
                <a16:creationId xmlns:a16="http://schemas.microsoft.com/office/drawing/2014/main" id="{3AA22E4D-B42F-4C21-BBB9-E780E0243FE3}"/>
              </a:ext>
            </a:extLst>
          </p:cNvPr>
          <p:cNvSpPr>
            <a:spLocks noGrp="1"/>
          </p:cNvSpPr>
          <p:nvPr>
            <p:ph type="title"/>
          </p:nvPr>
        </p:nvSpPr>
        <p:spPr>
          <a:xfrm>
            <a:off x="495297" y="2099813"/>
            <a:ext cx="5368470" cy="1489639"/>
          </a:xfrm>
        </p:spPr>
        <p:txBody>
          <a:bodyPr wrap="square">
            <a:spAutoFit/>
          </a:bodyPr>
          <a:lstStyle>
            <a:lvl1pPr>
              <a:lnSpc>
                <a:spcPct val="87000"/>
              </a:lnSpc>
              <a:defRPr sz="5500"/>
            </a:lvl1pPr>
          </a:lstStyle>
          <a:p>
            <a:r>
              <a:rPr lang="en-US"/>
              <a:t>Click to edit Master title style</a:t>
            </a:r>
          </a:p>
        </p:txBody>
      </p:sp>
    </p:spTree>
    <p:extLst>
      <p:ext uri="{BB962C8B-B14F-4D97-AF65-F5344CB8AC3E}">
        <p14:creationId xmlns:p14="http://schemas.microsoft.com/office/powerpoint/2010/main" val="543365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Big Statement Circle Nickel">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3497A215-ECE4-4336-BB93-42297ACB7A3D}"/>
              </a:ext>
            </a:extLst>
          </p:cNvPr>
          <p:cNvSpPr>
            <a:spLocks/>
          </p:cNvSpPr>
          <p:nvPr/>
        </p:nvSpPr>
        <p:spPr bwMode="ltGray">
          <a:xfrm>
            <a:off x="6675120" y="1146676"/>
            <a:ext cx="4536590" cy="4560096"/>
          </a:xfrm>
          <a:prstGeom prst="ellipse">
            <a:avLst/>
          </a:prstGeom>
          <a:gradFill>
            <a:gsLst>
              <a:gs pos="100000">
                <a:srgbClr val="C0C8D6"/>
              </a:gs>
              <a:gs pos="15000">
                <a:schemeClr val="accent6"/>
              </a:gs>
            </a:gsLst>
            <a:lin ang="18900000" scaled="0"/>
          </a:gradFill>
          <a:ln w="25400" cap="flat" cmpd="sng" algn="ctr">
            <a:noFill/>
            <a:prstDash val="solid"/>
          </a:ln>
          <a:effectLst>
            <a:innerShdw blurRad="127000" dist="114300">
              <a:schemeClr val="accent5">
                <a:alpha val="75000"/>
              </a:schemeClr>
            </a:innerShdw>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Microsoft Sans Serif"/>
            </a:endParaRPr>
          </a:p>
        </p:txBody>
      </p:sp>
      <p:sp>
        <p:nvSpPr>
          <p:cNvPr id="10" name="Footer Placeholder 2">
            <a:extLst>
              <a:ext uri="{FF2B5EF4-FFF2-40B4-BE49-F238E27FC236}">
                <a16:creationId xmlns:a16="http://schemas.microsoft.com/office/drawing/2014/main" id="{2C8A265A-3146-4748-9C09-B46116B8B401}"/>
              </a:ext>
            </a:extLst>
          </p:cNvPr>
          <p:cNvSpPr>
            <a:spLocks noGrp="1"/>
          </p:cNvSpPr>
          <p:nvPr>
            <p:ph type="ftr" sz="quarter" idx="11"/>
          </p:nvPr>
        </p:nvSpPr>
        <p:spPr>
          <a:xfrm>
            <a:off x="495299" y="6532895"/>
            <a:ext cx="10489691"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r>
              <a:rPr lang="en-US"/>
              <a:t>Source sample text</a:t>
            </a:r>
          </a:p>
        </p:txBody>
      </p:sp>
      <p:sp>
        <p:nvSpPr>
          <p:cNvPr id="7" name="Text Placeholder 51">
            <a:extLst>
              <a:ext uri="{FF2B5EF4-FFF2-40B4-BE49-F238E27FC236}">
                <a16:creationId xmlns:a16="http://schemas.microsoft.com/office/drawing/2014/main" id="{5FC9C777-5123-4068-A7DE-407D78AD8E39}"/>
              </a:ext>
            </a:extLst>
          </p:cNvPr>
          <p:cNvSpPr>
            <a:spLocks noGrp="1"/>
          </p:cNvSpPr>
          <p:nvPr>
            <p:ph type="body" sz="quarter" idx="10"/>
          </p:nvPr>
        </p:nvSpPr>
        <p:spPr>
          <a:xfrm>
            <a:off x="495299" y="3819524"/>
            <a:ext cx="5266872" cy="1328598"/>
          </a:xfrm>
          <a:prstGeom prst="rect">
            <a:avLst/>
          </a:prstGeom>
        </p:spPr>
        <p:txBody>
          <a:bodyPr/>
          <a:lstStyle>
            <a:lvl1pPr marL="0" indent="0">
              <a:lnSpc>
                <a:spcPct val="89000"/>
              </a:lnSpc>
              <a:buFont typeface="Microsoft Sans Serif" panose="020B0604020202020204" pitchFamily="34" charset="0"/>
              <a:buChar char="​"/>
              <a:defRPr sz="2800">
                <a:solidFill>
                  <a:schemeClr val="tx1"/>
                </a:solidFill>
              </a:defRPr>
            </a:lvl1pPr>
            <a:lvl2pPr marL="0" indent="0">
              <a:spcBef>
                <a:spcPts val="1200"/>
              </a:spcBef>
              <a:buNone/>
              <a:defRPr sz="2400">
                <a:solidFill>
                  <a:schemeClr val="tx1"/>
                </a:solidFill>
              </a:defRPr>
            </a:lvl2pPr>
            <a:lvl3pPr marL="0" indent="0">
              <a:lnSpc>
                <a:spcPct val="95000"/>
              </a:lnSpc>
              <a:spcBef>
                <a:spcPts val="1200"/>
              </a:spcBef>
              <a:buFont typeface="Microsoft Sans Serif" panose="020B0604020202020204" pitchFamily="34" charset="0"/>
              <a:buNone/>
              <a:defRPr sz="2100"/>
            </a:lvl3pPr>
            <a:lvl4pPr marL="0" indent="0">
              <a:lnSpc>
                <a:spcPct val="98000"/>
              </a:lnSpc>
              <a:spcBef>
                <a:spcPts val="1200"/>
              </a:spcBef>
              <a:buNone/>
              <a:defRPr sz="1800"/>
            </a:lvl4pPr>
            <a:lvl5pPr marL="0" indent="0">
              <a:lnSpc>
                <a:spcPct val="94000"/>
              </a:lnSpc>
              <a:spcBef>
                <a:spcPts val="600"/>
              </a:spcBef>
              <a:buFont typeface="Microsoft Sans Serif" panose="020B0604020202020204" pitchFamily="34" charset="0"/>
              <a:buChar char="​"/>
              <a:defRPr sz="1600"/>
            </a:lvl5pPr>
            <a:lvl6pPr>
              <a:lnSpc>
                <a:spcPct val="107000"/>
              </a:lnSpc>
              <a:spcBef>
                <a:spcPts val="600"/>
              </a:spcBef>
              <a:defRPr sz="1400"/>
            </a:lvl6pPr>
            <a:lvl7pPr>
              <a:lnSpc>
                <a:spcPct val="88000"/>
              </a:lnSpc>
              <a:defRPr sz="3400"/>
            </a:lvl7pPr>
            <a:lvl8pPr>
              <a:lnSpc>
                <a:spcPct val="89000"/>
              </a:lnSpc>
              <a:defRPr sz="4400"/>
            </a:lvl8pPr>
            <a:lvl9pPr>
              <a:lnSpc>
                <a:spcPct val="86000"/>
              </a:lnSpc>
              <a:defRPr sz="5500"/>
            </a:lvl9pPr>
          </a:lstStyle>
          <a:p>
            <a:pPr lvl="0"/>
            <a:r>
              <a:rPr lang="en-US"/>
              <a:t>Click to edit Master text styles</a:t>
            </a:r>
          </a:p>
          <a:p>
            <a:pPr lvl="1"/>
            <a:r>
              <a:rPr lang="en-US"/>
              <a:t>Second level</a:t>
            </a:r>
          </a:p>
        </p:txBody>
      </p:sp>
      <p:sp>
        <p:nvSpPr>
          <p:cNvPr id="9" name="Title 1">
            <a:extLst>
              <a:ext uri="{FF2B5EF4-FFF2-40B4-BE49-F238E27FC236}">
                <a16:creationId xmlns:a16="http://schemas.microsoft.com/office/drawing/2014/main" id="{3C6640F8-D4E8-4380-9825-E203D7EDAD78}"/>
              </a:ext>
            </a:extLst>
          </p:cNvPr>
          <p:cNvSpPr>
            <a:spLocks noGrp="1"/>
          </p:cNvSpPr>
          <p:nvPr>
            <p:ph type="title"/>
          </p:nvPr>
        </p:nvSpPr>
        <p:spPr>
          <a:xfrm>
            <a:off x="495297" y="2099813"/>
            <a:ext cx="5368470" cy="1489639"/>
          </a:xfrm>
        </p:spPr>
        <p:txBody>
          <a:bodyPr wrap="square">
            <a:spAutoFit/>
          </a:bodyPr>
          <a:lstStyle>
            <a:lvl1pPr>
              <a:lnSpc>
                <a:spcPct val="87000"/>
              </a:lnSpc>
              <a:defRPr sz="5500"/>
            </a:lvl1pPr>
          </a:lstStyle>
          <a:p>
            <a:r>
              <a:rPr lang="en-US"/>
              <a:t>Click to edit Master title style</a:t>
            </a:r>
          </a:p>
        </p:txBody>
      </p:sp>
    </p:spTree>
    <p:extLst>
      <p:ext uri="{BB962C8B-B14F-4D97-AF65-F5344CB8AC3E}">
        <p14:creationId xmlns:p14="http://schemas.microsoft.com/office/powerpoint/2010/main" val="3824040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Big Statement Circle Gun Metal">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3497A215-ECE4-4336-BB93-42297ACB7A3D}"/>
              </a:ext>
            </a:extLst>
          </p:cNvPr>
          <p:cNvSpPr>
            <a:spLocks/>
          </p:cNvSpPr>
          <p:nvPr/>
        </p:nvSpPr>
        <p:spPr bwMode="ltGray">
          <a:xfrm>
            <a:off x="6675120" y="1146676"/>
            <a:ext cx="4536590" cy="4560096"/>
          </a:xfrm>
          <a:prstGeom prst="ellipse">
            <a:avLst/>
          </a:prstGeom>
          <a:gradFill>
            <a:gsLst>
              <a:gs pos="100000">
                <a:srgbClr val="697790"/>
              </a:gs>
              <a:gs pos="1000">
                <a:schemeClr val="accent5"/>
              </a:gs>
            </a:gsLst>
            <a:lin ang="18900000" scaled="0"/>
          </a:gradFill>
          <a:ln w="25400" cap="flat" cmpd="sng" algn="ctr">
            <a:noFill/>
            <a:prstDash val="solid"/>
          </a:ln>
          <a:effectLst>
            <a:innerShdw blurRad="127000" dist="114300">
              <a:schemeClr val="accent5">
                <a:lumMod val="75000"/>
                <a:alpha val="75000"/>
              </a:schemeClr>
            </a:innerShdw>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Microsoft Sans Serif"/>
            </a:endParaRPr>
          </a:p>
        </p:txBody>
      </p:sp>
      <p:sp>
        <p:nvSpPr>
          <p:cNvPr id="10" name="Footer Placeholder 2">
            <a:extLst>
              <a:ext uri="{FF2B5EF4-FFF2-40B4-BE49-F238E27FC236}">
                <a16:creationId xmlns:a16="http://schemas.microsoft.com/office/drawing/2014/main" id="{50378E23-3DB4-42E4-8375-2AC0CDCB639A}"/>
              </a:ext>
            </a:extLst>
          </p:cNvPr>
          <p:cNvSpPr>
            <a:spLocks noGrp="1"/>
          </p:cNvSpPr>
          <p:nvPr>
            <p:ph type="ftr" sz="quarter" idx="11"/>
          </p:nvPr>
        </p:nvSpPr>
        <p:spPr>
          <a:xfrm>
            <a:off x="495299" y="6532895"/>
            <a:ext cx="10489691"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r>
              <a:rPr lang="en-US"/>
              <a:t>Source sample text</a:t>
            </a:r>
          </a:p>
        </p:txBody>
      </p:sp>
      <p:sp>
        <p:nvSpPr>
          <p:cNvPr id="7" name="Text Placeholder 51">
            <a:extLst>
              <a:ext uri="{FF2B5EF4-FFF2-40B4-BE49-F238E27FC236}">
                <a16:creationId xmlns:a16="http://schemas.microsoft.com/office/drawing/2014/main" id="{A7350EC2-08F0-4D7F-9377-DA5237FC6107}"/>
              </a:ext>
            </a:extLst>
          </p:cNvPr>
          <p:cNvSpPr>
            <a:spLocks noGrp="1"/>
          </p:cNvSpPr>
          <p:nvPr>
            <p:ph type="body" sz="quarter" idx="10"/>
          </p:nvPr>
        </p:nvSpPr>
        <p:spPr>
          <a:xfrm>
            <a:off x="495299" y="3819524"/>
            <a:ext cx="5266872" cy="1328598"/>
          </a:xfrm>
          <a:prstGeom prst="rect">
            <a:avLst/>
          </a:prstGeom>
        </p:spPr>
        <p:txBody>
          <a:bodyPr/>
          <a:lstStyle>
            <a:lvl1pPr marL="0" indent="0">
              <a:lnSpc>
                <a:spcPct val="89000"/>
              </a:lnSpc>
              <a:buFont typeface="Microsoft Sans Serif" panose="020B0604020202020204" pitchFamily="34" charset="0"/>
              <a:buChar char="​"/>
              <a:defRPr sz="2800">
                <a:solidFill>
                  <a:schemeClr val="tx1"/>
                </a:solidFill>
              </a:defRPr>
            </a:lvl1pPr>
            <a:lvl2pPr marL="0" indent="0">
              <a:spcBef>
                <a:spcPts val="1200"/>
              </a:spcBef>
              <a:buNone/>
              <a:defRPr sz="2400">
                <a:solidFill>
                  <a:schemeClr val="tx1"/>
                </a:solidFill>
              </a:defRPr>
            </a:lvl2pPr>
            <a:lvl3pPr marL="0" indent="0">
              <a:lnSpc>
                <a:spcPct val="95000"/>
              </a:lnSpc>
              <a:spcBef>
                <a:spcPts val="1200"/>
              </a:spcBef>
              <a:buFont typeface="Microsoft Sans Serif" panose="020B0604020202020204" pitchFamily="34" charset="0"/>
              <a:buNone/>
              <a:defRPr sz="2100"/>
            </a:lvl3pPr>
            <a:lvl4pPr marL="0" indent="0">
              <a:lnSpc>
                <a:spcPct val="98000"/>
              </a:lnSpc>
              <a:spcBef>
                <a:spcPts val="1200"/>
              </a:spcBef>
              <a:buNone/>
              <a:defRPr sz="1800"/>
            </a:lvl4pPr>
            <a:lvl5pPr marL="0" indent="0">
              <a:lnSpc>
                <a:spcPct val="94000"/>
              </a:lnSpc>
              <a:spcBef>
                <a:spcPts val="600"/>
              </a:spcBef>
              <a:buFont typeface="Microsoft Sans Serif" panose="020B0604020202020204" pitchFamily="34" charset="0"/>
              <a:buChar char="​"/>
              <a:defRPr sz="1600"/>
            </a:lvl5pPr>
            <a:lvl6pPr>
              <a:lnSpc>
                <a:spcPct val="107000"/>
              </a:lnSpc>
              <a:spcBef>
                <a:spcPts val="600"/>
              </a:spcBef>
              <a:defRPr sz="1400"/>
            </a:lvl6pPr>
            <a:lvl7pPr>
              <a:lnSpc>
                <a:spcPct val="88000"/>
              </a:lnSpc>
              <a:defRPr sz="3400"/>
            </a:lvl7pPr>
            <a:lvl8pPr>
              <a:lnSpc>
                <a:spcPct val="89000"/>
              </a:lnSpc>
              <a:defRPr sz="4400"/>
            </a:lvl8pPr>
            <a:lvl9pPr>
              <a:lnSpc>
                <a:spcPct val="86000"/>
              </a:lnSpc>
              <a:defRPr sz="5500"/>
            </a:lvl9pPr>
          </a:lstStyle>
          <a:p>
            <a:pPr lvl="0"/>
            <a:r>
              <a:rPr lang="en-US"/>
              <a:t>Click to edit Master text styles</a:t>
            </a:r>
          </a:p>
          <a:p>
            <a:pPr lvl="1"/>
            <a:r>
              <a:rPr lang="en-US"/>
              <a:t>Second level</a:t>
            </a:r>
          </a:p>
        </p:txBody>
      </p:sp>
      <p:sp>
        <p:nvSpPr>
          <p:cNvPr id="9" name="Title 1">
            <a:extLst>
              <a:ext uri="{FF2B5EF4-FFF2-40B4-BE49-F238E27FC236}">
                <a16:creationId xmlns:a16="http://schemas.microsoft.com/office/drawing/2014/main" id="{49AC31FE-26ED-4666-B85B-8A0A27C741C1}"/>
              </a:ext>
            </a:extLst>
          </p:cNvPr>
          <p:cNvSpPr>
            <a:spLocks noGrp="1"/>
          </p:cNvSpPr>
          <p:nvPr>
            <p:ph type="title"/>
          </p:nvPr>
        </p:nvSpPr>
        <p:spPr>
          <a:xfrm>
            <a:off x="495297" y="2099813"/>
            <a:ext cx="5368470" cy="1489639"/>
          </a:xfrm>
        </p:spPr>
        <p:txBody>
          <a:bodyPr wrap="square">
            <a:spAutoFit/>
          </a:bodyPr>
          <a:lstStyle>
            <a:lvl1pPr>
              <a:lnSpc>
                <a:spcPct val="87000"/>
              </a:lnSpc>
              <a:defRPr sz="5500"/>
            </a:lvl1pPr>
          </a:lstStyle>
          <a:p>
            <a:r>
              <a:rPr lang="en-US"/>
              <a:t>Click to edit Master title style</a:t>
            </a:r>
          </a:p>
        </p:txBody>
      </p:sp>
    </p:spTree>
    <p:extLst>
      <p:ext uri="{BB962C8B-B14F-4D97-AF65-F5344CB8AC3E}">
        <p14:creationId xmlns:p14="http://schemas.microsoft.com/office/powerpoint/2010/main" val="3894790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Big Statement Circle Midnight">
    <p:spTree>
      <p:nvGrpSpPr>
        <p:cNvPr id="1" name=""/>
        <p:cNvGrpSpPr/>
        <p:nvPr/>
      </p:nvGrpSpPr>
      <p:grpSpPr>
        <a:xfrm>
          <a:off x="0" y="0"/>
          <a:ext cx="0" cy="0"/>
          <a:chOff x="0" y="0"/>
          <a:chExt cx="0" cy="0"/>
        </a:xfrm>
      </p:grpSpPr>
      <p:sp>
        <p:nvSpPr>
          <p:cNvPr id="52" name="Text Placeholder 51">
            <a:extLst>
              <a:ext uri="{FF2B5EF4-FFF2-40B4-BE49-F238E27FC236}">
                <a16:creationId xmlns:a16="http://schemas.microsoft.com/office/drawing/2014/main" id="{21CCE1E2-D3E9-440A-A7A2-9A3EE0A282FC}"/>
              </a:ext>
            </a:extLst>
          </p:cNvPr>
          <p:cNvSpPr>
            <a:spLocks noGrp="1"/>
          </p:cNvSpPr>
          <p:nvPr>
            <p:ph type="body" sz="quarter" idx="10"/>
          </p:nvPr>
        </p:nvSpPr>
        <p:spPr>
          <a:xfrm>
            <a:off x="495299" y="3819524"/>
            <a:ext cx="5266872" cy="1328598"/>
          </a:xfrm>
          <a:prstGeom prst="rect">
            <a:avLst/>
          </a:prstGeom>
        </p:spPr>
        <p:txBody>
          <a:bodyPr/>
          <a:lstStyle>
            <a:lvl1pPr marL="0" indent="0">
              <a:lnSpc>
                <a:spcPct val="89000"/>
              </a:lnSpc>
              <a:buFont typeface="Microsoft Sans Serif" panose="020B0604020202020204" pitchFamily="34" charset="0"/>
              <a:buChar char="​"/>
              <a:defRPr sz="2800">
                <a:solidFill>
                  <a:schemeClr val="tx1"/>
                </a:solidFill>
              </a:defRPr>
            </a:lvl1pPr>
            <a:lvl2pPr marL="0" indent="0">
              <a:spcBef>
                <a:spcPts val="1200"/>
              </a:spcBef>
              <a:buNone/>
              <a:defRPr sz="2400">
                <a:solidFill>
                  <a:schemeClr val="tx1"/>
                </a:solidFill>
              </a:defRPr>
            </a:lvl2pPr>
            <a:lvl3pPr marL="0" indent="0">
              <a:lnSpc>
                <a:spcPct val="95000"/>
              </a:lnSpc>
              <a:spcBef>
                <a:spcPts val="1200"/>
              </a:spcBef>
              <a:buFont typeface="Microsoft Sans Serif" panose="020B0604020202020204" pitchFamily="34" charset="0"/>
              <a:buNone/>
              <a:defRPr sz="2100"/>
            </a:lvl3pPr>
            <a:lvl4pPr marL="0" indent="0">
              <a:lnSpc>
                <a:spcPct val="98000"/>
              </a:lnSpc>
              <a:spcBef>
                <a:spcPts val="1200"/>
              </a:spcBef>
              <a:buNone/>
              <a:defRPr sz="1800"/>
            </a:lvl4pPr>
            <a:lvl5pPr marL="0" indent="0">
              <a:lnSpc>
                <a:spcPct val="94000"/>
              </a:lnSpc>
              <a:spcBef>
                <a:spcPts val="600"/>
              </a:spcBef>
              <a:buFont typeface="Microsoft Sans Serif" panose="020B0604020202020204" pitchFamily="34" charset="0"/>
              <a:buChar char="​"/>
              <a:defRPr sz="1600"/>
            </a:lvl5pPr>
            <a:lvl6pPr>
              <a:lnSpc>
                <a:spcPct val="107000"/>
              </a:lnSpc>
              <a:spcBef>
                <a:spcPts val="600"/>
              </a:spcBef>
              <a:defRPr sz="1400"/>
            </a:lvl6pPr>
            <a:lvl7pPr>
              <a:lnSpc>
                <a:spcPct val="88000"/>
              </a:lnSpc>
              <a:defRPr sz="3400"/>
            </a:lvl7pPr>
            <a:lvl8pPr>
              <a:lnSpc>
                <a:spcPct val="89000"/>
              </a:lnSpc>
              <a:defRPr sz="4400"/>
            </a:lvl8pPr>
            <a:lvl9pPr>
              <a:lnSpc>
                <a:spcPct val="86000"/>
              </a:lnSpc>
              <a:defRPr sz="5500"/>
            </a:lvl9pPr>
          </a:lstStyle>
          <a:p>
            <a:pPr lvl="0"/>
            <a:r>
              <a:rPr lang="en-US"/>
              <a:t>Click to edit Master text styles</a:t>
            </a:r>
          </a:p>
          <a:p>
            <a:pPr lvl="1"/>
            <a:r>
              <a:rPr lang="en-US"/>
              <a:t>Second level</a:t>
            </a:r>
          </a:p>
        </p:txBody>
      </p:sp>
      <p:sp>
        <p:nvSpPr>
          <p:cNvPr id="10" name="Footer Placeholder 2">
            <a:extLst>
              <a:ext uri="{FF2B5EF4-FFF2-40B4-BE49-F238E27FC236}">
                <a16:creationId xmlns:a16="http://schemas.microsoft.com/office/drawing/2014/main" id="{50378E23-3DB4-42E4-8375-2AC0CDCB639A}"/>
              </a:ext>
            </a:extLst>
          </p:cNvPr>
          <p:cNvSpPr>
            <a:spLocks noGrp="1"/>
          </p:cNvSpPr>
          <p:nvPr>
            <p:ph type="ftr" sz="quarter" idx="11"/>
          </p:nvPr>
        </p:nvSpPr>
        <p:spPr>
          <a:xfrm>
            <a:off x="495299" y="6532895"/>
            <a:ext cx="10489691"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r>
              <a:rPr lang="en-US"/>
              <a:t>Source sample text</a:t>
            </a:r>
          </a:p>
        </p:txBody>
      </p:sp>
      <p:sp>
        <p:nvSpPr>
          <p:cNvPr id="6" name="Oval 5">
            <a:extLst>
              <a:ext uri="{FF2B5EF4-FFF2-40B4-BE49-F238E27FC236}">
                <a16:creationId xmlns:a16="http://schemas.microsoft.com/office/drawing/2014/main" id="{1321BDBD-A319-4A9D-A52B-4542BAE8D156}"/>
              </a:ext>
            </a:extLst>
          </p:cNvPr>
          <p:cNvSpPr>
            <a:spLocks/>
          </p:cNvSpPr>
          <p:nvPr userDrawn="1"/>
        </p:nvSpPr>
        <p:spPr bwMode="ltGray">
          <a:xfrm>
            <a:off x="6677946" y="1146676"/>
            <a:ext cx="4536590" cy="4560096"/>
          </a:xfrm>
          <a:prstGeom prst="ellipse">
            <a:avLst/>
          </a:prstGeom>
          <a:gradFill>
            <a:gsLst>
              <a:gs pos="100000">
                <a:srgbClr val="13344D"/>
              </a:gs>
              <a:gs pos="21000">
                <a:schemeClr val="tx2"/>
              </a:gs>
            </a:gsLst>
            <a:lin ang="18900000" scaled="0"/>
          </a:gradFill>
          <a:ln w="25400" cap="flat" cmpd="sng" algn="ctr">
            <a:noFill/>
            <a:prstDash val="solid"/>
          </a:ln>
          <a:effectLst>
            <a:innerShdw blurRad="127000" dist="114300">
              <a:schemeClr val="bg1">
                <a:lumMod val="10000"/>
                <a:alpha val="75000"/>
              </a:schemeClr>
            </a:innerShdw>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Microsoft Sans Serif"/>
            </a:endParaRPr>
          </a:p>
        </p:txBody>
      </p:sp>
      <p:sp>
        <p:nvSpPr>
          <p:cNvPr id="7" name="Title 1">
            <a:extLst>
              <a:ext uri="{FF2B5EF4-FFF2-40B4-BE49-F238E27FC236}">
                <a16:creationId xmlns:a16="http://schemas.microsoft.com/office/drawing/2014/main" id="{5B05E55E-4E31-4720-B7A8-F4EA4666E62B}"/>
              </a:ext>
            </a:extLst>
          </p:cNvPr>
          <p:cNvSpPr>
            <a:spLocks noGrp="1"/>
          </p:cNvSpPr>
          <p:nvPr>
            <p:ph type="title"/>
          </p:nvPr>
        </p:nvSpPr>
        <p:spPr>
          <a:xfrm>
            <a:off x="495297" y="2099813"/>
            <a:ext cx="5368470" cy="1489639"/>
          </a:xfrm>
        </p:spPr>
        <p:txBody>
          <a:bodyPr wrap="square">
            <a:spAutoFit/>
          </a:bodyPr>
          <a:lstStyle>
            <a:lvl1pPr>
              <a:lnSpc>
                <a:spcPct val="87000"/>
              </a:lnSpc>
              <a:defRPr sz="5500"/>
            </a:lvl1pPr>
          </a:lstStyle>
          <a:p>
            <a:r>
              <a:rPr lang="en-US"/>
              <a:t>Click to edit Master title style</a:t>
            </a:r>
          </a:p>
        </p:txBody>
      </p:sp>
    </p:spTree>
    <p:extLst>
      <p:ext uri="{BB962C8B-B14F-4D97-AF65-F5344CB8AC3E}">
        <p14:creationId xmlns:p14="http://schemas.microsoft.com/office/powerpoint/2010/main" val="3397814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Segue Blue">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9708ABA9-7054-48E8-8EF4-CD658D07952F}"/>
              </a:ext>
            </a:extLst>
          </p:cNvPr>
          <p:cNvGrpSpPr/>
          <p:nvPr userDrawn="1"/>
        </p:nvGrpSpPr>
        <p:grpSpPr bwMode="white">
          <a:xfrm>
            <a:off x="0" y="0"/>
            <a:ext cx="9837777" cy="5917440"/>
            <a:chOff x="-3721335" y="0"/>
            <a:chExt cx="9837777" cy="5917440"/>
          </a:xfrm>
        </p:grpSpPr>
        <p:sp>
          <p:nvSpPr>
            <p:cNvPr id="24" name="Rectangle: Single Corner Rounded 23">
              <a:extLst>
                <a:ext uri="{FF2B5EF4-FFF2-40B4-BE49-F238E27FC236}">
                  <a16:creationId xmlns:a16="http://schemas.microsoft.com/office/drawing/2014/main" id="{C48B92C6-8BAB-46BE-82E1-29A041E97FB8}"/>
                </a:ext>
              </a:extLst>
            </p:cNvPr>
            <p:cNvSpPr/>
            <p:nvPr userDrawn="1"/>
          </p:nvSpPr>
          <p:spPr bwMode="white">
            <a:xfrm flipV="1">
              <a:off x="-3721335" y="0"/>
              <a:ext cx="9837777" cy="5917440"/>
            </a:xfrm>
            <a:prstGeom prst="round1Rect">
              <a:avLst>
                <a:gd name="adj" fmla="val 3163"/>
              </a:avLst>
            </a:prstGeom>
            <a:solidFill>
              <a:schemeClr val="accent1"/>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noProof="0">
                <a:solidFill>
                  <a:prstClr val="white"/>
                </a:solidFill>
              </a:endParaRPr>
            </a:p>
          </p:txBody>
        </p:sp>
        <p:sp>
          <p:nvSpPr>
            <p:cNvPr id="26" name="Rectangle: Single Corner Rounded 25">
              <a:extLst>
                <a:ext uri="{FF2B5EF4-FFF2-40B4-BE49-F238E27FC236}">
                  <a16:creationId xmlns:a16="http://schemas.microsoft.com/office/drawing/2014/main" id="{222BEFF9-595E-4CCB-89E5-0AB82C002F90}"/>
                </a:ext>
              </a:extLst>
            </p:cNvPr>
            <p:cNvSpPr/>
            <p:nvPr userDrawn="1"/>
          </p:nvSpPr>
          <p:spPr bwMode="white">
            <a:xfrm flipV="1">
              <a:off x="4722552" y="0"/>
              <a:ext cx="1393890" cy="5917440"/>
            </a:xfrm>
            <a:prstGeom prst="round1Rect">
              <a:avLst>
                <a:gd name="adj" fmla="val 13580"/>
              </a:avLst>
            </a:prstGeom>
            <a:gradFill>
              <a:gsLst>
                <a:gs pos="88000">
                  <a:schemeClr val="tx1">
                    <a:alpha val="60000"/>
                  </a:schemeClr>
                </a:gs>
                <a:gs pos="54000">
                  <a:schemeClr val="accent1">
                    <a:lumMod val="50000"/>
                    <a:alpha val="0"/>
                  </a:schemeClr>
                </a:gs>
                <a:gs pos="100000">
                  <a:schemeClr val="tx1">
                    <a:alpha val="65000"/>
                  </a:schemeClr>
                </a:gs>
              </a:gsLst>
              <a:lin ang="0" scaled="0"/>
            </a:gradFill>
            <a:ln w="10795" cap="flat" cmpd="sng" algn="ctr">
              <a:noFill/>
              <a:prstDash val="solid"/>
            </a:ln>
            <a:effectLst>
              <a:softEdge rad="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US" sz="1800" b="1" kern="1200" noProof="0">
                <a:solidFill>
                  <a:prstClr val="white"/>
                </a:solidFill>
                <a:latin typeface="+mn-lt"/>
                <a:ea typeface="+mn-ea"/>
                <a:cs typeface="+mn-cs"/>
              </a:endParaRPr>
            </a:p>
          </p:txBody>
        </p:sp>
      </p:grpSp>
      <p:sp>
        <p:nvSpPr>
          <p:cNvPr id="12" name="Subtitle">
            <a:extLst>
              <a:ext uri="{FF2B5EF4-FFF2-40B4-BE49-F238E27FC236}">
                <a16:creationId xmlns:a16="http://schemas.microsoft.com/office/drawing/2014/main" id="{26C2B330-CA81-4AC8-9295-95D8B999A52E}"/>
              </a:ext>
            </a:extLst>
          </p:cNvPr>
          <p:cNvSpPr>
            <a:spLocks noGrp="1"/>
          </p:cNvSpPr>
          <p:nvPr>
            <p:ph type="subTitle" idx="1"/>
          </p:nvPr>
        </p:nvSpPr>
        <p:spPr bwMode="black">
          <a:xfrm>
            <a:off x="494189" y="4127783"/>
            <a:ext cx="8831404" cy="914400"/>
          </a:xfrm>
          <a:prstGeom prst="rect">
            <a:avLst/>
          </a:prstGeom>
        </p:spPr>
        <p:txBody>
          <a:bodyPr/>
          <a:lstStyle>
            <a:lvl1pPr marL="0" indent="0" algn="l">
              <a:lnSpc>
                <a:spcPct val="96000"/>
              </a:lnSpc>
              <a:spcBef>
                <a:spcPts val="120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Title 1">
            <a:extLst>
              <a:ext uri="{FF2B5EF4-FFF2-40B4-BE49-F238E27FC236}">
                <a16:creationId xmlns:a16="http://schemas.microsoft.com/office/drawing/2014/main" id="{ADAEEFC9-1B97-4F96-826D-993D38DFD5B6}"/>
              </a:ext>
            </a:extLst>
          </p:cNvPr>
          <p:cNvSpPr>
            <a:spLocks noGrp="1"/>
          </p:cNvSpPr>
          <p:nvPr>
            <p:ph type="title"/>
          </p:nvPr>
        </p:nvSpPr>
        <p:spPr>
          <a:xfrm>
            <a:off x="495298" y="2407138"/>
            <a:ext cx="8829675" cy="1523494"/>
          </a:xfrm>
        </p:spPr>
        <p:txBody>
          <a:bodyPr wrap="square">
            <a:spAutoFit/>
          </a:bodyPr>
          <a:lstStyle>
            <a:lvl1pPr>
              <a:lnSpc>
                <a:spcPct val="87000"/>
              </a:lnSpc>
              <a:defRPr sz="5500">
                <a:solidFill>
                  <a:schemeClr val="bg1"/>
                </a:solidFill>
              </a:defRPr>
            </a:lvl1pPr>
          </a:lstStyle>
          <a:p>
            <a:r>
              <a:rPr lang="en-US"/>
              <a:t>Click to edit Master title style</a:t>
            </a:r>
          </a:p>
        </p:txBody>
      </p:sp>
    </p:spTree>
    <p:extLst>
      <p:ext uri="{BB962C8B-B14F-4D97-AF65-F5344CB8AC3E}">
        <p14:creationId xmlns:p14="http://schemas.microsoft.com/office/powerpoint/2010/main" val="1916709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Segue Light Blue">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9708ABA9-7054-48E8-8EF4-CD658D07952F}"/>
              </a:ext>
            </a:extLst>
          </p:cNvPr>
          <p:cNvGrpSpPr/>
          <p:nvPr userDrawn="1"/>
        </p:nvGrpSpPr>
        <p:grpSpPr bwMode="white">
          <a:xfrm>
            <a:off x="0" y="0"/>
            <a:ext cx="9837777" cy="5917440"/>
            <a:chOff x="-3721335" y="0"/>
            <a:chExt cx="9837777" cy="5917440"/>
          </a:xfrm>
        </p:grpSpPr>
        <p:sp>
          <p:nvSpPr>
            <p:cNvPr id="24" name="Rectangle: Single Corner Rounded 23">
              <a:extLst>
                <a:ext uri="{FF2B5EF4-FFF2-40B4-BE49-F238E27FC236}">
                  <a16:creationId xmlns:a16="http://schemas.microsoft.com/office/drawing/2014/main" id="{C48B92C6-8BAB-46BE-82E1-29A041E97FB8}"/>
                </a:ext>
              </a:extLst>
            </p:cNvPr>
            <p:cNvSpPr/>
            <p:nvPr userDrawn="1"/>
          </p:nvSpPr>
          <p:spPr bwMode="white">
            <a:xfrm flipV="1">
              <a:off x="-3721335" y="0"/>
              <a:ext cx="9837777" cy="5917440"/>
            </a:xfrm>
            <a:prstGeom prst="round1Rect">
              <a:avLst>
                <a:gd name="adj" fmla="val 3163"/>
              </a:avLst>
            </a:prstGeom>
            <a:solidFill>
              <a:schemeClr val="accent2"/>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noProof="0">
                <a:solidFill>
                  <a:prstClr val="white"/>
                </a:solidFill>
              </a:endParaRPr>
            </a:p>
          </p:txBody>
        </p:sp>
        <p:sp>
          <p:nvSpPr>
            <p:cNvPr id="26" name="Rectangle: Single Corner Rounded 25">
              <a:extLst>
                <a:ext uri="{FF2B5EF4-FFF2-40B4-BE49-F238E27FC236}">
                  <a16:creationId xmlns:a16="http://schemas.microsoft.com/office/drawing/2014/main" id="{222BEFF9-595E-4CCB-89E5-0AB82C002F90}"/>
                </a:ext>
              </a:extLst>
            </p:cNvPr>
            <p:cNvSpPr/>
            <p:nvPr userDrawn="1"/>
          </p:nvSpPr>
          <p:spPr bwMode="white">
            <a:xfrm flipV="1">
              <a:off x="4722552" y="0"/>
              <a:ext cx="1393890" cy="5917440"/>
            </a:xfrm>
            <a:prstGeom prst="round1Rect">
              <a:avLst>
                <a:gd name="adj" fmla="val 13580"/>
              </a:avLst>
            </a:prstGeom>
            <a:gradFill flip="none" rotWithShape="1">
              <a:gsLst>
                <a:gs pos="75000">
                  <a:srgbClr val="6383DE"/>
                </a:gs>
                <a:gs pos="100000">
                  <a:srgbClr val="3F59AD">
                    <a:lumMod val="90000"/>
                    <a:lumOff val="10000"/>
                  </a:srgbClr>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noProof="0">
                <a:solidFill>
                  <a:prstClr val="white"/>
                </a:solidFill>
              </a:endParaRPr>
            </a:p>
          </p:txBody>
        </p:sp>
      </p:grpSp>
      <p:sp>
        <p:nvSpPr>
          <p:cNvPr id="12" name="Subtitle">
            <a:extLst>
              <a:ext uri="{FF2B5EF4-FFF2-40B4-BE49-F238E27FC236}">
                <a16:creationId xmlns:a16="http://schemas.microsoft.com/office/drawing/2014/main" id="{26C2B330-CA81-4AC8-9295-95D8B999A52E}"/>
              </a:ext>
            </a:extLst>
          </p:cNvPr>
          <p:cNvSpPr>
            <a:spLocks noGrp="1"/>
          </p:cNvSpPr>
          <p:nvPr>
            <p:ph type="subTitle" idx="1"/>
          </p:nvPr>
        </p:nvSpPr>
        <p:spPr bwMode="black">
          <a:xfrm>
            <a:off x="494189" y="4127783"/>
            <a:ext cx="8831404" cy="914400"/>
          </a:xfrm>
          <a:prstGeom prst="rect">
            <a:avLst/>
          </a:prstGeom>
        </p:spPr>
        <p:txBody>
          <a:bodyPr/>
          <a:lstStyle>
            <a:lvl1pPr marL="0" indent="0" algn="l">
              <a:lnSpc>
                <a:spcPct val="96000"/>
              </a:lnSpc>
              <a:spcBef>
                <a:spcPts val="120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Title 1">
            <a:extLst>
              <a:ext uri="{FF2B5EF4-FFF2-40B4-BE49-F238E27FC236}">
                <a16:creationId xmlns:a16="http://schemas.microsoft.com/office/drawing/2014/main" id="{ADAEEFC9-1B97-4F96-826D-993D38DFD5B6}"/>
              </a:ext>
            </a:extLst>
          </p:cNvPr>
          <p:cNvSpPr>
            <a:spLocks noGrp="1"/>
          </p:cNvSpPr>
          <p:nvPr>
            <p:ph type="title"/>
          </p:nvPr>
        </p:nvSpPr>
        <p:spPr>
          <a:xfrm>
            <a:off x="495298" y="2407138"/>
            <a:ext cx="8829675" cy="1523494"/>
          </a:xfrm>
        </p:spPr>
        <p:txBody>
          <a:bodyPr wrap="square">
            <a:spAutoFit/>
          </a:bodyPr>
          <a:lstStyle>
            <a:lvl1pPr>
              <a:lnSpc>
                <a:spcPct val="87000"/>
              </a:lnSpc>
              <a:defRPr sz="5500">
                <a:solidFill>
                  <a:schemeClr val="bg1"/>
                </a:solidFill>
              </a:defRPr>
            </a:lvl1pPr>
          </a:lstStyle>
          <a:p>
            <a:r>
              <a:rPr lang="en-US"/>
              <a:t>Click to edit Master title style</a:t>
            </a:r>
          </a:p>
        </p:txBody>
      </p:sp>
    </p:spTree>
    <p:extLst>
      <p:ext uri="{BB962C8B-B14F-4D97-AF65-F5344CB8AC3E}">
        <p14:creationId xmlns:p14="http://schemas.microsoft.com/office/powerpoint/2010/main" val="3669033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Segue Teal">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671DCAE4-87E2-4E51-BE5C-CABC05DA1E97}"/>
              </a:ext>
            </a:extLst>
          </p:cNvPr>
          <p:cNvGrpSpPr/>
          <p:nvPr userDrawn="1"/>
        </p:nvGrpSpPr>
        <p:grpSpPr bwMode="white">
          <a:xfrm>
            <a:off x="-2" y="0"/>
            <a:ext cx="9837779" cy="5917440"/>
            <a:chOff x="116048" y="0"/>
            <a:chExt cx="6000394" cy="5917440"/>
          </a:xfrm>
        </p:grpSpPr>
        <p:sp>
          <p:nvSpPr>
            <p:cNvPr id="17" name="Rectangle: Single Corner Rounded 16">
              <a:extLst>
                <a:ext uri="{FF2B5EF4-FFF2-40B4-BE49-F238E27FC236}">
                  <a16:creationId xmlns:a16="http://schemas.microsoft.com/office/drawing/2014/main" id="{890F360D-2240-4F74-AF11-9523B0D87327}"/>
                </a:ext>
              </a:extLst>
            </p:cNvPr>
            <p:cNvSpPr/>
            <p:nvPr userDrawn="1"/>
          </p:nvSpPr>
          <p:spPr bwMode="white">
            <a:xfrm flipV="1">
              <a:off x="116048" y="0"/>
              <a:ext cx="6000393" cy="5917440"/>
            </a:xfrm>
            <a:prstGeom prst="round1Rect">
              <a:avLst>
                <a:gd name="adj" fmla="val 3163"/>
              </a:avLst>
            </a:prstGeom>
            <a:gradFill>
              <a:gsLst>
                <a:gs pos="15000">
                  <a:schemeClr val="accent3"/>
                </a:gs>
                <a:gs pos="100000">
                  <a:schemeClr val="accent3">
                    <a:lumMod val="75000"/>
                  </a:schemeClr>
                </a:gs>
              </a:gsLst>
              <a:lin ang="18900000" scaled="0"/>
            </a:gradFill>
            <a:ln w="25400" cap="flat" cmpd="sng" algn="ctr">
              <a:noFill/>
              <a:prstDash val="solid"/>
            </a:ln>
            <a:effectLst>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Microsoft Sans Serif"/>
              </a:endParaRPr>
            </a:p>
          </p:txBody>
        </p:sp>
        <p:sp>
          <p:nvSpPr>
            <p:cNvPr id="22" name="Rectangle: Single Corner Rounded 21">
              <a:extLst>
                <a:ext uri="{FF2B5EF4-FFF2-40B4-BE49-F238E27FC236}">
                  <a16:creationId xmlns:a16="http://schemas.microsoft.com/office/drawing/2014/main" id="{276F6C71-5E9B-4ACF-B1FB-49D20C4BA66F}"/>
                </a:ext>
              </a:extLst>
            </p:cNvPr>
            <p:cNvSpPr/>
            <p:nvPr userDrawn="1"/>
          </p:nvSpPr>
          <p:spPr bwMode="white">
            <a:xfrm flipV="1">
              <a:off x="4722552" y="0"/>
              <a:ext cx="1393890" cy="5917440"/>
            </a:xfrm>
            <a:prstGeom prst="round1Rect">
              <a:avLst>
                <a:gd name="adj" fmla="val 8361"/>
              </a:avLst>
            </a:prstGeom>
            <a:gradFill>
              <a:gsLst>
                <a:gs pos="88000">
                  <a:schemeClr val="tx1">
                    <a:alpha val="60000"/>
                  </a:schemeClr>
                </a:gs>
                <a:gs pos="33000">
                  <a:schemeClr val="accent1">
                    <a:lumMod val="50000"/>
                    <a:alpha val="0"/>
                  </a:schemeClr>
                </a:gs>
                <a:gs pos="100000">
                  <a:schemeClr val="tx1">
                    <a:alpha val="65000"/>
                  </a:schemeClr>
                </a:gs>
              </a:gsLst>
              <a:lin ang="0" scaled="0"/>
            </a:gradFill>
            <a:ln w="10795" cap="flat" cmpd="sng" algn="ctr">
              <a:noFill/>
              <a:prstDash val="solid"/>
            </a:ln>
            <a:effectLst>
              <a:softEdge rad="0"/>
            </a:effectLst>
          </p:spPr>
          <p:txBody>
            <a:bodyPr rtlCol="0" anchor="ctr"/>
            <a:lstStyle/>
            <a:p>
              <a:pPr marR="0" lvl="0" indent="0" algn="ctr" fontAlgn="auto">
                <a:lnSpc>
                  <a:spcPct val="100000"/>
                </a:lnSpc>
                <a:spcBef>
                  <a:spcPts val="0"/>
                </a:spcBef>
                <a:spcAft>
                  <a:spcPts val="0"/>
                </a:spcAft>
                <a:buClrTx/>
                <a:buSzTx/>
                <a:buFontTx/>
                <a:buNone/>
                <a:tabLst/>
              </a:pPr>
              <a:endParaRPr lang="en-US" b="1" noProof="0">
                <a:solidFill>
                  <a:prstClr val="white"/>
                </a:solidFill>
              </a:endParaRPr>
            </a:p>
          </p:txBody>
        </p:sp>
      </p:grpSp>
      <p:sp>
        <p:nvSpPr>
          <p:cNvPr id="8" name="Subtitle">
            <a:extLst>
              <a:ext uri="{FF2B5EF4-FFF2-40B4-BE49-F238E27FC236}">
                <a16:creationId xmlns:a16="http://schemas.microsoft.com/office/drawing/2014/main" id="{C2E08BD1-BCB5-464E-A624-7C8D59C0C0B9}"/>
              </a:ext>
            </a:extLst>
          </p:cNvPr>
          <p:cNvSpPr>
            <a:spLocks noGrp="1"/>
          </p:cNvSpPr>
          <p:nvPr>
            <p:ph type="subTitle" idx="1"/>
          </p:nvPr>
        </p:nvSpPr>
        <p:spPr bwMode="black">
          <a:xfrm>
            <a:off x="494189" y="4127783"/>
            <a:ext cx="8831404" cy="914400"/>
          </a:xfrm>
          <a:prstGeom prst="rect">
            <a:avLst/>
          </a:prstGeom>
        </p:spPr>
        <p:txBody>
          <a:bodyPr/>
          <a:lstStyle>
            <a:lvl1pPr marL="0" indent="0" algn="l">
              <a:lnSpc>
                <a:spcPct val="96000"/>
              </a:lnSpc>
              <a:spcBef>
                <a:spcPts val="120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Title 1">
            <a:extLst>
              <a:ext uri="{FF2B5EF4-FFF2-40B4-BE49-F238E27FC236}">
                <a16:creationId xmlns:a16="http://schemas.microsoft.com/office/drawing/2014/main" id="{E73A6FF3-D047-4614-AD57-602D68D4A46C}"/>
              </a:ext>
            </a:extLst>
          </p:cNvPr>
          <p:cNvSpPr>
            <a:spLocks noGrp="1"/>
          </p:cNvSpPr>
          <p:nvPr>
            <p:ph type="title"/>
          </p:nvPr>
        </p:nvSpPr>
        <p:spPr>
          <a:xfrm>
            <a:off x="495298" y="2407138"/>
            <a:ext cx="8829675" cy="1523494"/>
          </a:xfrm>
        </p:spPr>
        <p:txBody>
          <a:bodyPr wrap="square">
            <a:spAutoFit/>
          </a:bodyPr>
          <a:lstStyle>
            <a:lvl1pPr>
              <a:lnSpc>
                <a:spcPct val="87000"/>
              </a:lnSpc>
              <a:defRPr sz="5500">
                <a:solidFill>
                  <a:schemeClr val="bg1"/>
                </a:solidFill>
              </a:defRPr>
            </a:lvl1pPr>
          </a:lstStyle>
          <a:p>
            <a:r>
              <a:rPr lang="en-US"/>
              <a:t>Click to edit Master title style</a:t>
            </a:r>
          </a:p>
        </p:txBody>
      </p:sp>
    </p:spTree>
    <p:extLst>
      <p:ext uri="{BB962C8B-B14F-4D97-AF65-F5344CB8AC3E}">
        <p14:creationId xmlns:p14="http://schemas.microsoft.com/office/powerpoint/2010/main" val="1762646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Segue Nickel">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4DA002C-01DC-49E8-AB20-B71B7CBD4CC6}"/>
              </a:ext>
            </a:extLst>
          </p:cNvPr>
          <p:cNvGrpSpPr/>
          <p:nvPr userDrawn="1"/>
        </p:nvGrpSpPr>
        <p:grpSpPr bwMode="white">
          <a:xfrm>
            <a:off x="0" y="0"/>
            <a:ext cx="9837777" cy="5917440"/>
            <a:chOff x="-3721335" y="0"/>
            <a:chExt cx="9837777" cy="5917440"/>
          </a:xfrm>
        </p:grpSpPr>
        <p:sp>
          <p:nvSpPr>
            <p:cNvPr id="17" name="Rectangle: Single Corner Rounded 16">
              <a:extLst>
                <a:ext uri="{FF2B5EF4-FFF2-40B4-BE49-F238E27FC236}">
                  <a16:creationId xmlns:a16="http://schemas.microsoft.com/office/drawing/2014/main" id="{6BFB91C4-00D9-48E3-99E4-3AFD69367BD7}"/>
                </a:ext>
              </a:extLst>
            </p:cNvPr>
            <p:cNvSpPr/>
            <p:nvPr userDrawn="1"/>
          </p:nvSpPr>
          <p:spPr bwMode="white">
            <a:xfrm flipV="1">
              <a:off x="-3721335" y="0"/>
              <a:ext cx="9837777" cy="5917440"/>
            </a:xfrm>
            <a:prstGeom prst="round1Rect">
              <a:avLst>
                <a:gd name="adj" fmla="val 3163"/>
              </a:avLst>
            </a:prstGeom>
            <a:gradFill>
              <a:gsLst>
                <a:gs pos="15000">
                  <a:schemeClr val="accent6">
                    <a:lumMod val="40000"/>
                    <a:lumOff val="60000"/>
                  </a:schemeClr>
                </a:gs>
                <a:gs pos="100000">
                  <a:schemeClr val="accent6">
                    <a:lumMod val="60000"/>
                    <a:lumOff val="40000"/>
                  </a:schemeClr>
                </a:gs>
              </a:gsLst>
              <a:lin ang="18900000" scaled="0"/>
            </a:gradFill>
            <a:ln w="25400" cap="flat" cmpd="sng" algn="ctr">
              <a:noFill/>
              <a:prstDash val="solid"/>
            </a:ln>
            <a:effectLst>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Microsoft Sans Serif"/>
              </a:endParaRPr>
            </a:p>
          </p:txBody>
        </p:sp>
        <p:sp>
          <p:nvSpPr>
            <p:cNvPr id="22" name="Rectangle: Single Corner Rounded 21">
              <a:extLst>
                <a:ext uri="{FF2B5EF4-FFF2-40B4-BE49-F238E27FC236}">
                  <a16:creationId xmlns:a16="http://schemas.microsoft.com/office/drawing/2014/main" id="{9F9D9178-EDDF-4E67-8748-C3D4BA24DA31}"/>
                </a:ext>
              </a:extLst>
            </p:cNvPr>
            <p:cNvSpPr/>
            <p:nvPr userDrawn="1"/>
          </p:nvSpPr>
          <p:spPr bwMode="white">
            <a:xfrm flipV="1">
              <a:off x="4722552" y="0"/>
              <a:ext cx="1393890" cy="5917440"/>
            </a:xfrm>
            <a:prstGeom prst="round1Rect">
              <a:avLst>
                <a:gd name="adj" fmla="val 13751"/>
              </a:avLst>
            </a:prstGeom>
            <a:gradFill>
              <a:gsLst>
                <a:gs pos="88000">
                  <a:schemeClr val="tx1">
                    <a:alpha val="58000"/>
                  </a:schemeClr>
                </a:gs>
                <a:gs pos="39000">
                  <a:schemeClr val="accent1">
                    <a:lumMod val="50000"/>
                    <a:alpha val="0"/>
                  </a:schemeClr>
                </a:gs>
                <a:gs pos="100000">
                  <a:schemeClr val="tx1">
                    <a:alpha val="65000"/>
                  </a:schemeClr>
                </a:gs>
              </a:gsLst>
              <a:lin ang="0" scaled="0"/>
            </a:gradFill>
            <a:ln w="10795" cap="flat" cmpd="sng" algn="ctr">
              <a:noFill/>
              <a:prstDash val="solid"/>
            </a:ln>
            <a:effectLst>
              <a:softEdge rad="0"/>
            </a:effectLst>
          </p:spPr>
          <p:txBody>
            <a:bodyPr rtlCol="0" anchor="ctr"/>
            <a:lstStyle/>
            <a:p>
              <a:pPr marR="0" lvl="0" indent="0" algn="ctr" fontAlgn="auto">
                <a:lnSpc>
                  <a:spcPct val="100000"/>
                </a:lnSpc>
                <a:spcBef>
                  <a:spcPts val="0"/>
                </a:spcBef>
                <a:spcAft>
                  <a:spcPts val="0"/>
                </a:spcAft>
                <a:buClrTx/>
                <a:buSzTx/>
                <a:buFontTx/>
                <a:buNone/>
                <a:tabLst/>
              </a:pPr>
              <a:endParaRPr lang="en-US" b="1" noProof="0">
                <a:solidFill>
                  <a:prstClr val="white"/>
                </a:solidFill>
              </a:endParaRPr>
            </a:p>
          </p:txBody>
        </p:sp>
      </p:grpSp>
      <p:sp>
        <p:nvSpPr>
          <p:cNvPr id="8" name="Subtitle">
            <a:extLst>
              <a:ext uri="{FF2B5EF4-FFF2-40B4-BE49-F238E27FC236}">
                <a16:creationId xmlns:a16="http://schemas.microsoft.com/office/drawing/2014/main" id="{ECF4BB80-106E-4F06-8637-959A2D9E4F74}"/>
              </a:ext>
            </a:extLst>
          </p:cNvPr>
          <p:cNvSpPr>
            <a:spLocks noGrp="1"/>
          </p:cNvSpPr>
          <p:nvPr>
            <p:ph type="subTitle" idx="1"/>
          </p:nvPr>
        </p:nvSpPr>
        <p:spPr bwMode="black">
          <a:xfrm>
            <a:off x="494189" y="4127783"/>
            <a:ext cx="8831404" cy="914400"/>
          </a:xfrm>
          <a:prstGeom prst="rect">
            <a:avLst/>
          </a:prstGeom>
        </p:spPr>
        <p:txBody>
          <a:bodyPr/>
          <a:lstStyle>
            <a:lvl1pPr marL="0" indent="0" algn="l">
              <a:lnSpc>
                <a:spcPct val="96000"/>
              </a:lnSpc>
              <a:spcBef>
                <a:spcPts val="1200"/>
              </a:spcBef>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Title 1">
            <a:extLst>
              <a:ext uri="{FF2B5EF4-FFF2-40B4-BE49-F238E27FC236}">
                <a16:creationId xmlns:a16="http://schemas.microsoft.com/office/drawing/2014/main" id="{2034326E-AB1D-4AB4-90EB-3CDD025430AE}"/>
              </a:ext>
            </a:extLst>
          </p:cNvPr>
          <p:cNvSpPr>
            <a:spLocks noGrp="1"/>
          </p:cNvSpPr>
          <p:nvPr>
            <p:ph type="title"/>
          </p:nvPr>
        </p:nvSpPr>
        <p:spPr>
          <a:xfrm>
            <a:off x="495298" y="2457921"/>
            <a:ext cx="8829675" cy="1472711"/>
          </a:xfrm>
        </p:spPr>
        <p:txBody>
          <a:bodyPr wrap="square">
            <a:spAutoFit/>
          </a:bodyPr>
          <a:lstStyle>
            <a:lvl1pPr>
              <a:lnSpc>
                <a:spcPct val="87000"/>
              </a:lnSpc>
              <a:defRPr sz="5500"/>
            </a:lvl1pPr>
          </a:lstStyle>
          <a:p>
            <a:r>
              <a:rPr lang="en-US"/>
              <a:t>Click to edit Master title style</a:t>
            </a:r>
          </a:p>
        </p:txBody>
      </p:sp>
    </p:spTree>
    <p:extLst>
      <p:ext uri="{BB962C8B-B14F-4D97-AF65-F5344CB8AC3E}">
        <p14:creationId xmlns:p14="http://schemas.microsoft.com/office/powerpoint/2010/main" val="2405119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Segue Gun Metal">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4DA002C-01DC-49E8-AB20-B71B7CBD4CC6}"/>
              </a:ext>
            </a:extLst>
          </p:cNvPr>
          <p:cNvGrpSpPr/>
          <p:nvPr userDrawn="1"/>
        </p:nvGrpSpPr>
        <p:grpSpPr bwMode="white">
          <a:xfrm>
            <a:off x="0" y="0"/>
            <a:ext cx="9837777" cy="5917440"/>
            <a:chOff x="-3721335" y="0"/>
            <a:chExt cx="9837777" cy="5917440"/>
          </a:xfrm>
        </p:grpSpPr>
        <p:sp>
          <p:nvSpPr>
            <p:cNvPr id="17" name="Rectangle: Single Corner Rounded 16">
              <a:extLst>
                <a:ext uri="{FF2B5EF4-FFF2-40B4-BE49-F238E27FC236}">
                  <a16:creationId xmlns:a16="http://schemas.microsoft.com/office/drawing/2014/main" id="{6BFB91C4-00D9-48E3-99E4-3AFD69367BD7}"/>
                </a:ext>
              </a:extLst>
            </p:cNvPr>
            <p:cNvSpPr/>
            <p:nvPr userDrawn="1"/>
          </p:nvSpPr>
          <p:spPr bwMode="white">
            <a:xfrm flipV="1">
              <a:off x="-3721335" y="0"/>
              <a:ext cx="9837777" cy="5917440"/>
            </a:xfrm>
            <a:prstGeom prst="round1Rect">
              <a:avLst>
                <a:gd name="adj" fmla="val 3163"/>
              </a:avLst>
            </a:prstGeom>
            <a:gradFill>
              <a:gsLst>
                <a:gs pos="15000">
                  <a:srgbClr val="556685"/>
                </a:gs>
                <a:gs pos="100000">
                  <a:schemeClr val="accent5"/>
                </a:gs>
              </a:gsLst>
              <a:lin ang="18900000" scaled="0"/>
            </a:gradFill>
            <a:ln w="25400" cap="flat" cmpd="sng" algn="ctr">
              <a:noFill/>
              <a:prstDash val="solid"/>
            </a:ln>
            <a:effectLst>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Microsoft Sans Serif"/>
              </a:endParaRPr>
            </a:p>
          </p:txBody>
        </p:sp>
        <p:sp>
          <p:nvSpPr>
            <p:cNvPr id="22" name="Rectangle: Single Corner Rounded 21">
              <a:extLst>
                <a:ext uri="{FF2B5EF4-FFF2-40B4-BE49-F238E27FC236}">
                  <a16:creationId xmlns:a16="http://schemas.microsoft.com/office/drawing/2014/main" id="{9F9D9178-EDDF-4E67-8748-C3D4BA24DA31}"/>
                </a:ext>
              </a:extLst>
            </p:cNvPr>
            <p:cNvSpPr/>
            <p:nvPr userDrawn="1"/>
          </p:nvSpPr>
          <p:spPr bwMode="white">
            <a:xfrm flipV="1">
              <a:off x="4722552" y="0"/>
              <a:ext cx="1393890" cy="5917440"/>
            </a:xfrm>
            <a:prstGeom prst="round1Rect">
              <a:avLst>
                <a:gd name="adj" fmla="val 13922"/>
              </a:avLst>
            </a:prstGeom>
            <a:gradFill>
              <a:gsLst>
                <a:gs pos="88000">
                  <a:schemeClr val="tx1">
                    <a:alpha val="60000"/>
                  </a:schemeClr>
                </a:gs>
                <a:gs pos="54000">
                  <a:schemeClr val="accent1">
                    <a:lumMod val="50000"/>
                    <a:alpha val="0"/>
                  </a:schemeClr>
                </a:gs>
                <a:gs pos="100000">
                  <a:schemeClr val="tx1">
                    <a:alpha val="65000"/>
                  </a:schemeClr>
                </a:gs>
              </a:gsLst>
              <a:lin ang="0" scaled="0"/>
            </a:gradFill>
            <a:ln w="10795" cap="flat" cmpd="sng" algn="ctr">
              <a:noFill/>
              <a:prstDash val="solid"/>
            </a:ln>
            <a:effectLst>
              <a:softEdge rad="0"/>
            </a:effectLst>
          </p:spPr>
          <p:txBody>
            <a:bodyPr rtlCol="0" anchor="ctr"/>
            <a:lstStyle/>
            <a:p>
              <a:pPr marR="0" lvl="0" indent="0" algn="ctr" fontAlgn="auto">
                <a:lnSpc>
                  <a:spcPct val="100000"/>
                </a:lnSpc>
                <a:spcBef>
                  <a:spcPts val="0"/>
                </a:spcBef>
                <a:spcAft>
                  <a:spcPts val="0"/>
                </a:spcAft>
                <a:buClrTx/>
                <a:buSzTx/>
                <a:buFontTx/>
                <a:buNone/>
                <a:tabLst/>
              </a:pPr>
              <a:endParaRPr lang="en-US" b="1" noProof="0">
                <a:solidFill>
                  <a:prstClr val="white"/>
                </a:solidFill>
              </a:endParaRPr>
            </a:p>
          </p:txBody>
        </p:sp>
      </p:grpSp>
      <p:sp>
        <p:nvSpPr>
          <p:cNvPr id="8" name="Subtitle">
            <a:extLst>
              <a:ext uri="{FF2B5EF4-FFF2-40B4-BE49-F238E27FC236}">
                <a16:creationId xmlns:a16="http://schemas.microsoft.com/office/drawing/2014/main" id="{0E40E159-9F39-4F01-A7AA-D2D8902DFD25}"/>
              </a:ext>
            </a:extLst>
          </p:cNvPr>
          <p:cNvSpPr>
            <a:spLocks noGrp="1"/>
          </p:cNvSpPr>
          <p:nvPr>
            <p:ph type="subTitle" idx="1"/>
          </p:nvPr>
        </p:nvSpPr>
        <p:spPr bwMode="black">
          <a:xfrm>
            <a:off x="494189" y="4127783"/>
            <a:ext cx="8831404" cy="914400"/>
          </a:xfrm>
          <a:prstGeom prst="rect">
            <a:avLst/>
          </a:prstGeom>
        </p:spPr>
        <p:txBody>
          <a:bodyPr/>
          <a:lstStyle>
            <a:lvl1pPr marL="0" indent="0" algn="l">
              <a:lnSpc>
                <a:spcPct val="96000"/>
              </a:lnSpc>
              <a:spcBef>
                <a:spcPts val="120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Title 1">
            <a:extLst>
              <a:ext uri="{FF2B5EF4-FFF2-40B4-BE49-F238E27FC236}">
                <a16:creationId xmlns:a16="http://schemas.microsoft.com/office/drawing/2014/main" id="{729CFA0F-02A0-4AF1-9722-392DFCA4E221}"/>
              </a:ext>
            </a:extLst>
          </p:cNvPr>
          <p:cNvSpPr>
            <a:spLocks noGrp="1"/>
          </p:cNvSpPr>
          <p:nvPr>
            <p:ph type="title"/>
          </p:nvPr>
        </p:nvSpPr>
        <p:spPr>
          <a:xfrm>
            <a:off x="495298" y="2407138"/>
            <a:ext cx="8829675" cy="1523494"/>
          </a:xfrm>
        </p:spPr>
        <p:txBody>
          <a:bodyPr wrap="square">
            <a:spAutoFit/>
          </a:bodyPr>
          <a:lstStyle>
            <a:lvl1pPr>
              <a:lnSpc>
                <a:spcPct val="87000"/>
              </a:lnSpc>
              <a:defRPr sz="5500">
                <a:solidFill>
                  <a:schemeClr val="bg1"/>
                </a:solidFill>
              </a:defRPr>
            </a:lvl1pPr>
          </a:lstStyle>
          <a:p>
            <a:r>
              <a:rPr lang="en-US"/>
              <a:t>Click to edit Master title style</a:t>
            </a:r>
          </a:p>
        </p:txBody>
      </p:sp>
    </p:spTree>
    <p:extLst>
      <p:ext uri="{BB962C8B-B14F-4D97-AF65-F5344CB8AC3E}">
        <p14:creationId xmlns:p14="http://schemas.microsoft.com/office/powerpoint/2010/main" val="4034927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Segue Midnight">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4DA002C-01DC-49E8-AB20-B71B7CBD4CC6}"/>
              </a:ext>
            </a:extLst>
          </p:cNvPr>
          <p:cNvGrpSpPr/>
          <p:nvPr userDrawn="1"/>
        </p:nvGrpSpPr>
        <p:grpSpPr bwMode="white">
          <a:xfrm>
            <a:off x="0" y="0"/>
            <a:ext cx="9837777" cy="5917440"/>
            <a:chOff x="-3721335" y="0"/>
            <a:chExt cx="9837777" cy="5917440"/>
          </a:xfrm>
        </p:grpSpPr>
        <p:sp>
          <p:nvSpPr>
            <p:cNvPr id="17" name="Rectangle: Single Corner Rounded 16">
              <a:extLst>
                <a:ext uri="{FF2B5EF4-FFF2-40B4-BE49-F238E27FC236}">
                  <a16:creationId xmlns:a16="http://schemas.microsoft.com/office/drawing/2014/main" id="{6BFB91C4-00D9-48E3-99E4-3AFD69367BD7}"/>
                </a:ext>
              </a:extLst>
            </p:cNvPr>
            <p:cNvSpPr/>
            <p:nvPr userDrawn="1"/>
          </p:nvSpPr>
          <p:spPr bwMode="white">
            <a:xfrm flipV="1">
              <a:off x="-3721335" y="0"/>
              <a:ext cx="9837777" cy="5917440"/>
            </a:xfrm>
            <a:prstGeom prst="round1Rect">
              <a:avLst>
                <a:gd name="adj" fmla="val 3163"/>
              </a:avLst>
            </a:prstGeom>
            <a:solidFill>
              <a:schemeClr val="tx2"/>
            </a:solidFill>
            <a:ln w="25400" cap="flat" cmpd="sng" algn="ctr">
              <a:noFill/>
              <a:prstDash val="solid"/>
            </a:ln>
            <a:effectLst>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Microsoft Sans Serif"/>
              </a:endParaRPr>
            </a:p>
          </p:txBody>
        </p:sp>
        <p:sp>
          <p:nvSpPr>
            <p:cNvPr id="22" name="Rectangle: Single Corner Rounded 21">
              <a:extLst>
                <a:ext uri="{FF2B5EF4-FFF2-40B4-BE49-F238E27FC236}">
                  <a16:creationId xmlns:a16="http://schemas.microsoft.com/office/drawing/2014/main" id="{9F9D9178-EDDF-4E67-8748-C3D4BA24DA31}"/>
                </a:ext>
              </a:extLst>
            </p:cNvPr>
            <p:cNvSpPr/>
            <p:nvPr userDrawn="1"/>
          </p:nvSpPr>
          <p:spPr bwMode="white">
            <a:xfrm flipV="1">
              <a:off x="4722552" y="0"/>
              <a:ext cx="1393890" cy="5917440"/>
            </a:xfrm>
            <a:prstGeom prst="round1Rect">
              <a:avLst>
                <a:gd name="adj" fmla="val 14264"/>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noProof="0">
                <a:solidFill>
                  <a:prstClr val="white"/>
                </a:solidFill>
              </a:endParaRPr>
            </a:p>
          </p:txBody>
        </p:sp>
      </p:grpSp>
      <p:sp>
        <p:nvSpPr>
          <p:cNvPr id="8" name="Subtitle">
            <a:extLst>
              <a:ext uri="{FF2B5EF4-FFF2-40B4-BE49-F238E27FC236}">
                <a16:creationId xmlns:a16="http://schemas.microsoft.com/office/drawing/2014/main" id="{9D3C0F03-E0C3-42D5-87D1-59F797FD9D43}"/>
              </a:ext>
            </a:extLst>
          </p:cNvPr>
          <p:cNvSpPr>
            <a:spLocks noGrp="1"/>
          </p:cNvSpPr>
          <p:nvPr>
            <p:ph type="subTitle" idx="1"/>
          </p:nvPr>
        </p:nvSpPr>
        <p:spPr bwMode="black">
          <a:xfrm>
            <a:off x="494189" y="4127783"/>
            <a:ext cx="8831404" cy="914400"/>
          </a:xfrm>
          <a:prstGeom prst="rect">
            <a:avLst/>
          </a:prstGeom>
        </p:spPr>
        <p:txBody>
          <a:bodyPr/>
          <a:lstStyle>
            <a:lvl1pPr marL="0" indent="0" algn="l">
              <a:lnSpc>
                <a:spcPct val="96000"/>
              </a:lnSpc>
              <a:spcBef>
                <a:spcPts val="120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Title 1">
            <a:extLst>
              <a:ext uri="{FF2B5EF4-FFF2-40B4-BE49-F238E27FC236}">
                <a16:creationId xmlns:a16="http://schemas.microsoft.com/office/drawing/2014/main" id="{57F736A3-4D11-4C0C-A858-4F2FF633E43B}"/>
              </a:ext>
            </a:extLst>
          </p:cNvPr>
          <p:cNvSpPr>
            <a:spLocks noGrp="1"/>
          </p:cNvSpPr>
          <p:nvPr>
            <p:ph type="title"/>
          </p:nvPr>
        </p:nvSpPr>
        <p:spPr>
          <a:xfrm>
            <a:off x="495298" y="2407138"/>
            <a:ext cx="8829675" cy="1523494"/>
          </a:xfrm>
        </p:spPr>
        <p:txBody>
          <a:bodyPr wrap="square">
            <a:spAutoFit/>
          </a:bodyPr>
          <a:lstStyle>
            <a:lvl1pPr>
              <a:lnSpc>
                <a:spcPct val="87000"/>
              </a:lnSpc>
              <a:defRPr sz="5500">
                <a:solidFill>
                  <a:schemeClr val="bg1"/>
                </a:solidFill>
              </a:defRPr>
            </a:lvl1pPr>
          </a:lstStyle>
          <a:p>
            <a:r>
              <a:rPr lang="en-US"/>
              <a:t>Click to edit Master title style</a:t>
            </a:r>
          </a:p>
        </p:txBody>
      </p:sp>
    </p:spTree>
    <p:extLst>
      <p:ext uri="{BB962C8B-B14F-4D97-AF65-F5344CB8AC3E}">
        <p14:creationId xmlns:p14="http://schemas.microsoft.com/office/powerpoint/2010/main" val="1912515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Quote Blue">
    <p:bg>
      <p:bgPr>
        <a:solidFill>
          <a:schemeClr val="accent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5EC01074-217C-4A66-9F0B-CAF43251D25B}"/>
              </a:ext>
            </a:extLst>
          </p:cNvPr>
          <p:cNvGrpSpPr/>
          <p:nvPr userDrawn="1"/>
        </p:nvGrpSpPr>
        <p:grpSpPr bwMode="hidden">
          <a:xfrm>
            <a:off x="-1855" y="5422393"/>
            <a:ext cx="12195710" cy="1435607"/>
            <a:chOff x="-1855" y="5345050"/>
            <a:chExt cx="12195710" cy="1435607"/>
          </a:xfrm>
        </p:grpSpPr>
        <p:sp>
          <p:nvSpPr>
            <p:cNvPr id="9" name="Rectangle 8">
              <a:extLst>
                <a:ext uri="{FF2B5EF4-FFF2-40B4-BE49-F238E27FC236}">
                  <a16:creationId xmlns:a16="http://schemas.microsoft.com/office/drawing/2014/main" id="{A20F0B08-1A42-4741-9BFD-A54A2EB7AABB}"/>
                </a:ext>
              </a:extLst>
            </p:cNvPr>
            <p:cNvSpPr/>
            <p:nvPr userDrawn="1"/>
          </p:nvSpPr>
          <p:spPr bwMode="hidden">
            <a:xfrm>
              <a:off x="-1855" y="5838825"/>
              <a:ext cx="12195710" cy="941832"/>
            </a:xfrm>
            <a:prstGeom prst="rect">
              <a:avLst/>
            </a:prstGeom>
            <a:solidFill>
              <a:srgbClr val="FFFFFF"/>
            </a:solidFill>
            <a:ln w="10795" cap="flat" cmpd="sng" algn="ctr">
              <a:noFill/>
              <a:prstDash val="solid"/>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Century Gothic"/>
              </a:endParaRPr>
            </a:p>
          </p:txBody>
        </p:sp>
        <p:sp>
          <p:nvSpPr>
            <p:cNvPr id="10" name="Rectangle: Single Corner Rounded 6">
              <a:extLst>
                <a:ext uri="{FF2B5EF4-FFF2-40B4-BE49-F238E27FC236}">
                  <a16:creationId xmlns:a16="http://schemas.microsoft.com/office/drawing/2014/main" id="{DD2D4C05-687D-4B24-9D18-4EF53E6A3A47}"/>
                </a:ext>
              </a:extLst>
            </p:cNvPr>
            <p:cNvSpPr/>
            <p:nvPr userDrawn="1"/>
          </p:nvSpPr>
          <p:spPr bwMode="hidden">
            <a:xfrm rot="16200000" flipH="1">
              <a:off x="5849113" y="-504059"/>
              <a:ext cx="493775" cy="12191993"/>
            </a:xfrm>
            <a:prstGeom prst="round1Rect">
              <a:avLst>
                <a:gd name="adj" fmla="val 0"/>
              </a:avLst>
            </a:prstGeom>
            <a:gradFill flip="none" rotWithShape="1">
              <a:gsLst>
                <a:gs pos="75000">
                  <a:srgbClr val="2540B3"/>
                </a:gs>
                <a:gs pos="0">
                  <a:schemeClr val="accent1">
                    <a:alpha val="0"/>
                    <a:lumMod val="95000"/>
                  </a:schemeClr>
                </a:gs>
                <a:gs pos="100000">
                  <a:schemeClr val="accent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44" name="Text Placeholder 43">
            <a:extLst>
              <a:ext uri="{FF2B5EF4-FFF2-40B4-BE49-F238E27FC236}">
                <a16:creationId xmlns:a16="http://schemas.microsoft.com/office/drawing/2014/main" id="{03C477BE-D0D7-4C03-AB42-77F4B84445FA}"/>
              </a:ext>
            </a:extLst>
          </p:cNvPr>
          <p:cNvSpPr>
            <a:spLocks noGrp="1"/>
          </p:cNvSpPr>
          <p:nvPr>
            <p:ph type="body" sz="quarter" idx="10" hasCustomPrompt="1"/>
          </p:nvPr>
        </p:nvSpPr>
        <p:spPr bwMode="black">
          <a:xfrm>
            <a:off x="481807" y="6229370"/>
            <a:ext cx="2623343" cy="236312"/>
          </a:xfrm>
          <a:prstGeom prst="rect">
            <a:avLst/>
          </a:prstGeom>
        </p:spPr>
        <p:txBody>
          <a:bodyPr/>
          <a:lstStyle>
            <a:lvl1pPr marL="0" indent="0">
              <a:lnSpc>
                <a:spcPct val="96000"/>
              </a:lnSpc>
              <a:spcBef>
                <a:spcPts val="0"/>
              </a:spcBef>
              <a:buNone/>
              <a:defRPr sz="1400" b="1">
                <a:solidFill>
                  <a:schemeClr val="accent1"/>
                </a:solidFill>
              </a:defRPr>
            </a:lvl1pPr>
            <a:lvl2pPr marL="0" indent="0">
              <a:lnSpc>
                <a:spcPct val="114000"/>
              </a:lnSpc>
              <a:spcBef>
                <a:spcPts val="0"/>
              </a:spcBef>
              <a:buNone/>
              <a:defRPr sz="1400">
                <a:solidFill>
                  <a:schemeClr val="bg1"/>
                </a:solidFill>
              </a:defRPr>
            </a:lvl2pPr>
            <a:lvl3pPr marL="0" indent="0">
              <a:lnSpc>
                <a:spcPct val="114000"/>
              </a:lnSpc>
              <a:spcBef>
                <a:spcPts val="0"/>
              </a:spcBef>
              <a:buNone/>
              <a:defRPr sz="1400">
                <a:solidFill>
                  <a:schemeClr val="bg1"/>
                </a:solidFill>
              </a:defRPr>
            </a:lvl3pPr>
            <a:lvl4pPr marL="0" indent="0">
              <a:lnSpc>
                <a:spcPct val="114000"/>
              </a:lnSpc>
              <a:spcBef>
                <a:spcPts val="0"/>
              </a:spcBef>
              <a:buNone/>
              <a:defRPr sz="1400">
                <a:solidFill>
                  <a:schemeClr val="bg1"/>
                </a:solidFill>
              </a:defRPr>
            </a:lvl4pPr>
            <a:lvl5pPr marL="0" indent="0">
              <a:lnSpc>
                <a:spcPct val="114000"/>
              </a:lnSpc>
              <a:spcBef>
                <a:spcPts val="0"/>
              </a:spcBef>
              <a:buNone/>
              <a:defRPr sz="1400">
                <a:solidFill>
                  <a:schemeClr val="bg1"/>
                </a:solidFill>
              </a:defRPr>
            </a:lvl5pPr>
          </a:lstStyle>
          <a:p>
            <a:pPr lvl="0"/>
            <a:r>
              <a:rPr lang="en-US"/>
              <a:t>Quote attribution </a:t>
            </a:r>
          </a:p>
        </p:txBody>
      </p:sp>
      <p:sp>
        <p:nvSpPr>
          <p:cNvPr id="48" name="Text Placeholder 47">
            <a:extLst>
              <a:ext uri="{FF2B5EF4-FFF2-40B4-BE49-F238E27FC236}">
                <a16:creationId xmlns:a16="http://schemas.microsoft.com/office/drawing/2014/main" id="{F41400D9-5427-4CCF-8EC3-EDC18DC1C8FE}"/>
              </a:ext>
            </a:extLst>
          </p:cNvPr>
          <p:cNvSpPr>
            <a:spLocks noGrp="1"/>
          </p:cNvSpPr>
          <p:nvPr>
            <p:ph type="body" sz="quarter" idx="11" hasCustomPrompt="1"/>
          </p:nvPr>
        </p:nvSpPr>
        <p:spPr bwMode="black">
          <a:xfrm>
            <a:off x="3340102" y="6229370"/>
            <a:ext cx="2613026" cy="236312"/>
          </a:xfrm>
          <a:prstGeom prst="rect">
            <a:avLst/>
          </a:prstGeom>
        </p:spPr>
        <p:txBody>
          <a:bodyPr/>
          <a:lstStyle>
            <a:lvl1pPr marL="0" indent="0">
              <a:lnSpc>
                <a:spcPct val="96000"/>
              </a:lnSpc>
              <a:buNone/>
              <a:defRPr sz="1400">
                <a:solidFill>
                  <a:schemeClr val="accent1"/>
                </a:solidFill>
              </a:defRPr>
            </a:lvl1pPr>
            <a:lvl2pPr marL="0" indent="0">
              <a:lnSpc>
                <a:spcPct val="114000"/>
              </a:lnSpc>
              <a:buNone/>
              <a:defRPr sz="1400">
                <a:solidFill>
                  <a:schemeClr val="bg1"/>
                </a:solidFill>
              </a:defRPr>
            </a:lvl2pPr>
            <a:lvl3pPr marL="0" indent="0">
              <a:lnSpc>
                <a:spcPct val="114000"/>
              </a:lnSpc>
              <a:buNone/>
              <a:defRPr sz="1400">
                <a:solidFill>
                  <a:schemeClr val="bg1"/>
                </a:solidFill>
              </a:defRPr>
            </a:lvl3pPr>
            <a:lvl4pPr marL="0" indent="0">
              <a:lnSpc>
                <a:spcPct val="114000"/>
              </a:lnSpc>
              <a:buNone/>
              <a:defRPr sz="1400">
                <a:solidFill>
                  <a:schemeClr val="bg1"/>
                </a:solidFill>
              </a:defRPr>
            </a:lvl4pPr>
            <a:lvl5pPr marL="0" indent="0">
              <a:lnSpc>
                <a:spcPct val="114000"/>
              </a:lnSpc>
              <a:buNone/>
              <a:defRPr sz="1400">
                <a:solidFill>
                  <a:schemeClr val="bg1"/>
                </a:solidFill>
              </a:defRPr>
            </a:lvl5pPr>
          </a:lstStyle>
          <a:p>
            <a:pPr lvl="0"/>
            <a:r>
              <a:rPr lang="en-US"/>
              <a:t>Title/source</a:t>
            </a:r>
          </a:p>
        </p:txBody>
      </p:sp>
      <p:sp>
        <p:nvSpPr>
          <p:cNvPr id="50" name="Text Placeholder 49">
            <a:extLst>
              <a:ext uri="{FF2B5EF4-FFF2-40B4-BE49-F238E27FC236}">
                <a16:creationId xmlns:a16="http://schemas.microsoft.com/office/drawing/2014/main" id="{4D2C86BC-DD41-43F8-B440-D5D76422C6C0}"/>
              </a:ext>
            </a:extLst>
          </p:cNvPr>
          <p:cNvSpPr>
            <a:spLocks noGrp="1"/>
          </p:cNvSpPr>
          <p:nvPr>
            <p:ph type="body" sz="quarter" idx="12" hasCustomPrompt="1"/>
          </p:nvPr>
        </p:nvSpPr>
        <p:spPr bwMode="black">
          <a:xfrm>
            <a:off x="495299" y="424690"/>
            <a:ext cx="11201401" cy="5003192"/>
          </a:xfrm>
          <a:prstGeom prst="rect">
            <a:avLst/>
          </a:prstGeom>
        </p:spPr>
        <p:txBody>
          <a:bodyPr/>
          <a:lstStyle>
            <a:lvl1pPr marL="0" indent="0">
              <a:lnSpc>
                <a:spcPct val="96000"/>
              </a:lnSpc>
              <a:spcBef>
                <a:spcPts val="900"/>
              </a:spcBef>
              <a:buFont typeface="Microsoft Sans Serif" panose="020B0604020202020204" pitchFamily="34" charset="0"/>
              <a:buChar char="​"/>
              <a:defRPr sz="5500">
                <a:solidFill>
                  <a:schemeClr val="bg1"/>
                </a:solidFill>
              </a:defRPr>
            </a:lvl1pPr>
            <a:lvl2pPr marL="0" indent="0">
              <a:lnSpc>
                <a:spcPct val="86000"/>
              </a:lnSpc>
              <a:spcBef>
                <a:spcPts val="1200"/>
              </a:spcBef>
              <a:buFont typeface="Microsoft Sans Serif" panose="020B0604020202020204" pitchFamily="34" charset="0"/>
              <a:buNone/>
              <a:defRPr sz="5500">
                <a:solidFill>
                  <a:schemeClr val="tx1">
                    <a:lumMod val="85000"/>
                    <a:lumOff val="15000"/>
                  </a:schemeClr>
                </a:solidFill>
              </a:defRPr>
            </a:lvl2pPr>
            <a:lvl3pPr marL="0" indent="0">
              <a:lnSpc>
                <a:spcPct val="89000"/>
              </a:lnSpc>
              <a:spcBef>
                <a:spcPts val="1200"/>
              </a:spcBef>
              <a:buFont typeface="Microsoft Sans Serif" panose="020B0604020202020204" pitchFamily="34" charset="0"/>
              <a:buChar char="​"/>
              <a:defRPr sz="4400">
                <a:solidFill>
                  <a:schemeClr val="bg1"/>
                </a:solidFill>
              </a:defRPr>
            </a:lvl3pPr>
            <a:lvl4pPr marL="0" indent="0">
              <a:lnSpc>
                <a:spcPct val="88000"/>
              </a:lnSpc>
              <a:spcBef>
                <a:spcPts val="1200"/>
              </a:spcBef>
              <a:buFont typeface="Microsoft Sans Serif" panose="020B0604020202020204" pitchFamily="34" charset="0"/>
              <a:buChar char="​"/>
              <a:defRPr sz="3400">
                <a:solidFill>
                  <a:schemeClr val="bg1"/>
                </a:solidFill>
              </a:defRPr>
            </a:lvl4pPr>
            <a:lvl5pPr marL="0" indent="0">
              <a:lnSpc>
                <a:spcPct val="89000"/>
              </a:lnSpc>
              <a:spcBef>
                <a:spcPts val="1200"/>
              </a:spcBef>
              <a:buFont typeface="Microsoft Sans Serif" panose="020B0604020202020204" pitchFamily="34" charset="0"/>
              <a:buNone/>
              <a:defRPr sz="2800">
                <a:solidFill>
                  <a:schemeClr val="bg1"/>
                </a:solidFill>
              </a:defRPr>
            </a:lvl5pPr>
            <a:lvl6pPr>
              <a:lnSpc>
                <a:spcPct val="94000"/>
              </a:lnSpc>
              <a:defRPr sz="2400">
                <a:solidFill>
                  <a:schemeClr val="bg1"/>
                </a:solidFill>
              </a:defRPr>
            </a:lvl6pPr>
            <a:lvl7pPr>
              <a:lnSpc>
                <a:spcPct val="88000"/>
              </a:lnSpc>
              <a:defRPr sz="6800">
                <a:solidFill>
                  <a:schemeClr val="bg1"/>
                </a:solidFill>
              </a:defRPr>
            </a:lvl7pPr>
            <a:lvl8pPr>
              <a:lnSpc>
                <a:spcPct val="84000"/>
              </a:lnSpc>
              <a:defRPr sz="8900">
                <a:solidFill>
                  <a:schemeClr val="bg1"/>
                </a:solidFill>
              </a:defRPr>
            </a:lvl8pPr>
            <a:lvl9pPr>
              <a:lnSpc>
                <a:spcPct val="84000"/>
              </a:lnSpc>
              <a:buNone/>
              <a:defRPr sz="11000">
                <a:solidFill>
                  <a:schemeClr val="bg1"/>
                </a:solidFill>
              </a:defRPr>
            </a:lvl9pPr>
          </a:lstStyle>
          <a:p>
            <a:pPr lvl="0"/>
            <a:r>
              <a:rPr lang="en-US"/>
              <a:t>Large quote</a:t>
            </a:r>
          </a:p>
        </p:txBody>
      </p:sp>
      <p:sp>
        <p:nvSpPr>
          <p:cNvPr id="7" name="TextBox 6">
            <a:extLst>
              <a:ext uri="{FF2B5EF4-FFF2-40B4-BE49-F238E27FC236}">
                <a16:creationId xmlns:a16="http://schemas.microsoft.com/office/drawing/2014/main" id="{1603D846-953C-47C3-9FE6-C4A9C1F293B8}"/>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Tree>
    <p:extLst>
      <p:ext uri="{BB962C8B-B14F-4D97-AF65-F5344CB8AC3E}">
        <p14:creationId xmlns:p14="http://schemas.microsoft.com/office/powerpoint/2010/main" val="1279768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Quote Light Blue">
    <p:bg>
      <p:bgPr>
        <a:solidFill>
          <a:schemeClr val="accent2"/>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0013048A-0BD6-43BB-8E42-342E9A375BD4}"/>
              </a:ext>
            </a:extLst>
          </p:cNvPr>
          <p:cNvGrpSpPr/>
          <p:nvPr userDrawn="1"/>
        </p:nvGrpSpPr>
        <p:grpSpPr bwMode="hidden">
          <a:xfrm>
            <a:off x="-1855" y="5422393"/>
            <a:ext cx="12195710" cy="1435607"/>
            <a:chOff x="-1855" y="5345050"/>
            <a:chExt cx="12195710" cy="1435607"/>
          </a:xfrm>
        </p:grpSpPr>
        <p:sp>
          <p:nvSpPr>
            <p:cNvPr id="13" name="Rectangle 12">
              <a:extLst>
                <a:ext uri="{FF2B5EF4-FFF2-40B4-BE49-F238E27FC236}">
                  <a16:creationId xmlns:a16="http://schemas.microsoft.com/office/drawing/2014/main" id="{9F17A952-37AC-4EF1-A44C-A23DEF993CF0}"/>
                </a:ext>
              </a:extLst>
            </p:cNvPr>
            <p:cNvSpPr/>
            <p:nvPr userDrawn="1"/>
          </p:nvSpPr>
          <p:spPr bwMode="hidden">
            <a:xfrm>
              <a:off x="-1855" y="5838825"/>
              <a:ext cx="12195710" cy="941832"/>
            </a:xfrm>
            <a:prstGeom prst="rect">
              <a:avLst/>
            </a:prstGeom>
            <a:solidFill>
              <a:srgbClr val="FFFFFF"/>
            </a:solidFill>
            <a:ln w="10795" cap="flat" cmpd="sng" algn="ctr">
              <a:noFill/>
              <a:prstDash val="solid"/>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Century Gothic"/>
              </a:endParaRPr>
            </a:p>
          </p:txBody>
        </p:sp>
        <p:sp>
          <p:nvSpPr>
            <p:cNvPr id="14" name="Rectangle: Single Corner Rounded 6">
              <a:extLst>
                <a:ext uri="{FF2B5EF4-FFF2-40B4-BE49-F238E27FC236}">
                  <a16:creationId xmlns:a16="http://schemas.microsoft.com/office/drawing/2014/main" id="{D2EE94D9-5190-4400-9469-EA555AB35C99}"/>
                </a:ext>
              </a:extLst>
            </p:cNvPr>
            <p:cNvSpPr/>
            <p:nvPr userDrawn="1"/>
          </p:nvSpPr>
          <p:spPr bwMode="hidden">
            <a:xfrm rot="16200000" flipH="1">
              <a:off x="5849113" y="-504059"/>
              <a:ext cx="493775" cy="12191993"/>
            </a:xfrm>
            <a:prstGeom prst="round1Rect">
              <a:avLst>
                <a:gd name="adj" fmla="val 0"/>
              </a:avLst>
            </a:prstGeom>
            <a:gradFill flip="none" rotWithShape="1">
              <a:gsLst>
                <a:gs pos="75000">
                  <a:srgbClr val="5D7DD6"/>
                </a:gs>
                <a:gs pos="100000">
                  <a:srgbClr val="3F59AD"/>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7" name="Text Placeholder 43">
            <a:extLst>
              <a:ext uri="{FF2B5EF4-FFF2-40B4-BE49-F238E27FC236}">
                <a16:creationId xmlns:a16="http://schemas.microsoft.com/office/drawing/2014/main" id="{D96FDD69-DC19-4F6F-B8DC-DF46F9DF84D8}"/>
              </a:ext>
            </a:extLst>
          </p:cNvPr>
          <p:cNvSpPr>
            <a:spLocks noGrp="1"/>
          </p:cNvSpPr>
          <p:nvPr>
            <p:ph type="body" sz="quarter" idx="10" hasCustomPrompt="1"/>
          </p:nvPr>
        </p:nvSpPr>
        <p:spPr bwMode="black">
          <a:xfrm>
            <a:off x="481807" y="6229370"/>
            <a:ext cx="2623343" cy="236312"/>
          </a:xfrm>
          <a:prstGeom prst="rect">
            <a:avLst/>
          </a:prstGeom>
        </p:spPr>
        <p:txBody>
          <a:bodyPr/>
          <a:lstStyle>
            <a:lvl1pPr marL="0" indent="0">
              <a:lnSpc>
                <a:spcPct val="96000"/>
              </a:lnSpc>
              <a:spcBef>
                <a:spcPts val="0"/>
              </a:spcBef>
              <a:buNone/>
              <a:defRPr sz="1400" b="1">
                <a:solidFill>
                  <a:schemeClr val="accent1"/>
                </a:solidFill>
              </a:defRPr>
            </a:lvl1pPr>
            <a:lvl2pPr marL="0" indent="0">
              <a:lnSpc>
                <a:spcPct val="114000"/>
              </a:lnSpc>
              <a:spcBef>
                <a:spcPts val="0"/>
              </a:spcBef>
              <a:buNone/>
              <a:defRPr sz="1400">
                <a:solidFill>
                  <a:schemeClr val="bg1"/>
                </a:solidFill>
              </a:defRPr>
            </a:lvl2pPr>
            <a:lvl3pPr marL="0" indent="0">
              <a:lnSpc>
                <a:spcPct val="114000"/>
              </a:lnSpc>
              <a:spcBef>
                <a:spcPts val="0"/>
              </a:spcBef>
              <a:buNone/>
              <a:defRPr sz="1400">
                <a:solidFill>
                  <a:schemeClr val="bg1"/>
                </a:solidFill>
              </a:defRPr>
            </a:lvl3pPr>
            <a:lvl4pPr marL="0" indent="0">
              <a:lnSpc>
                <a:spcPct val="114000"/>
              </a:lnSpc>
              <a:spcBef>
                <a:spcPts val="0"/>
              </a:spcBef>
              <a:buNone/>
              <a:defRPr sz="1400">
                <a:solidFill>
                  <a:schemeClr val="bg1"/>
                </a:solidFill>
              </a:defRPr>
            </a:lvl4pPr>
            <a:lvl5pPr marL="0" indent="0">
              <a:lnSpc>
                <a:spcPct val="114000"/>
              </a:lnSpc>
              <a:spcBef>
                <a:spcPts val="0"/>
              </a:spcBef>
              <a:buNone/>
              <a:defRPr sz="1400">
                <a:solidFill>
                  <a:schemeClr val="bg1"/>
                </a:solidFill>
              </a:defRPr>
            </a:lvl5pPr>
          </a:lstStyle>
          <a:p>
            <a:pPr lvl="0"/>
            <a:r>
              <a:rPr lang="en-US"/>
              <a:t>Quote attribution </a:t>
            </a:r>
          </a:p>
        </p:txBody>
      </p:sp>
      <p:sp>
        <p:nvSpPr>
          <p:cNvPr id="9" name="Text Placeholder 47">
            <a:extLst>
              <a:ext uri="{FF2B5EF4-FFF2-40B4-BE49-F238E27FC236}">
                <a16:creationId xmlns:a16="http://schemas.microsoft.com/office/drawing/2014/main" id="{49C5F39E-900A-40BF-B369-CE8E2DB19A04}"/>
              </a:ext>
            </a:extLst>
          </p:cNvPr>
          <p:cNvSpPr>
            <a:spLocks noGrp="1"/>
          </p:cNvSpPr>
          <p:nvPr>
            <p:ph type="body" sz="quarter" idx="11" hasCustomPrompt="1"/>
          </p:nvPr>
        </p:nvSpPr>
        <p:spPr bwMode="black">
          <a:xfrm>
            <a:off x="3340102" y="6229370"/>
            <a:ext cx="2613026" cy="236312"/>
          </a:xfrm>
          <a:prstGeom prst="rect">
            <a:avLst/>
          </a:prstGeom>
        </p:spPr>
        <p:txBody>
          <a:bodyPr/>
          <a:lstStyle>
            <a:lvl1pPr marL="0" indent="0">
              <a:lnSpc>
                <a:spcPct val="96000"/>
              </a:lnSpc>
              <a:buNone/>
              <a:defRPr sz="1400">
                <a:solidFill>
                  <a:schemeClr val="accent1"/>
                </a:solidFill>
              </a:defRPr>
            </a:lvl1pPr>
            <a:lvl2pPr marL="0" indent="0">
              <a:lnSpc>
                <a:spcPct val="114000"/>
              </a:lnSpc>
              <a:buNone/>
              <a:defRPr sz="1400">
                <a:solidFill>
                  <a:schemeClr val="bg1"/>
                </a:solidFill>
              </a:defRPr>
            </a:lvl2pPr>
            <a:lvl3pPr marL="0" indent="0">
              <a:lnSpc>
                <a:spcPct val="114000"/>
              </a:lnSpc>
              <a:buNone/>
              <a:defRPr sz="1400">
                <a:solidFill>
                  <a:schemeClr val="bg1"/>
                </a:solidFill>
              </a:defRPr>
            </a:lvl3pPr>
            <a:lvl4pPr marL="0" indent="0">
              <a:lnSpc>
                <a:spcPct val="114000"/>
              </a:lnSpc>
              <a:buNone/>
              <a:defRPr sz="1400">
                <a:solidFill>
                  <a:schemeClr val="bg1"/>
                </a:solidFill>
              </a:defRPr>
            </a:lvl4pPr>
            <a:lvl5pPr marL="0" indent="0">
              <a:lnSpc>
                <a:spcPct val="114000"/>
              </a:lnSpc>
              <a:buNone/>
              <a:defRPr sz="1400">
                <a:solidFill>
                  <a:schemeClr val="bg1"/>
                </a:solidFill>
              </a:defRPr>
            </a:lvl5pPr>
          </a:lstStyle>
          <a:p>
            <a:pPr lvl="0"/>
            <a:r>
              <a:rPr lang="en-US"/>
              <a:t>Title/source</a:t>
            </a:r>
          </a:p>
        </p:txBody>
      </p:sp>
      <p:sp>
        <p:nvSpPr>
          <p:cNvPr id="10" name="Text Placeholder 49">
            <a:extLst>
              <a:ext uri="{FF2B5EF4-FFF2-40B4-BE49-F238E27FC236}">
                <a16:creationId xmlns:a16="http://schemas.microsoft.com/office/drawing/2014/main" id="{2462F1E1-2667-40B3-80CA-74BB3BE3FD5C}"/>
              </a:ext>
            </a:extLst>
          </p:cNvPr>
          <p:cNvSpPr>
            <a:spLocks noGrp="1"/>
          </p:cNvSpPr>
          <p:nvPr>
            <p:ph type="body" sz="quarter" idx="12" hasCustomPrompt="1"/>
          </p:nvPr>
        </p:nvSpPr>
        <p:spPr bwMode="black">
          <a:xfrm>
            <a:off x="495299" y="424690"/>
            <a:ext cx="11201401" cy="5003192"/>
          </a:xfrm>
          <a:prstGeom prst="rect">
            <a:avLst/>
          </a:prstGeom>
        </p:spPr>
        <p:txBody>
          <a:bodyPr/>
          <a:lstStyle>
            <a:lvl1pPr marL="0" indent="0">
              <a:lnSpc>
                <a:spcPct val="96000"/>
              </a:lnSpc>
              <a:spcBef>
                <a:spcPts val="900"/>
              </a:spcBef>
              <a:buFont typeface="Microsoft Sans Serif" panose="020B0604020202020204" pitchFamily="34" charset="0"/>
              <a:buChar char="​"/>
              <a:defRPr sz="5500">
                <a:solidFill>
                  <a:schemeClr val="bg1"/>
                </a:solidFill>
              </a:defRPr>
            </a:lvl1pPr>
            <a:lvl2pPr marL="0" indent="0">
              <a:lnSpc>
                <a:spcPct val="86000"/>
              </a:lnSpc>
              <a:spcBef>
                <a:spcPts val="1200"/>
              </a:spcBef>
              <a:buFont typeface="Microsoft Sans Serif" panose="020B0604020202020204" pitchFamily="34" charset="0"/>
              <a:buNone/>
              <a:defRPr sz="5500">
                <a:solidFill>
                  <a:schemeClr val="tx1">
                    <a:lumMod val="85000"/>
                    <a:lumOff val="15000"/>
                  </a:schemeClr>
                </a:solidFill>
              </a:defRPr>
            </a:lvl2pPr>
            <a:lvl3pPr marL="0" indent="0">
              <a:lnSpc>
                <a:spcPct val="89000"/>
              </a:lnSpc>
              <a:spcBef>
                <a:spcPts val="1200"/>
              </a:spcBef>
              <a:buFont typeface="Microsoft Sans Serif" panose="020B0604020202020204" pitchFamily="34" charset="0"/>
              <a:buChar char="​"/>
              <a:defRPr sz="4400">
                <a:solidFill>
                  <a:schemeClr val="bg1"/>
                </a:solidFill>
              </a:defRPr>
            </a:lvl3pPr>
            <a:lvl4pPr marL="0" indent="0">
              <a:lnSpc>
                <a:spcPct val="88000"/>
              </a:lnSpc>
              <a:spcBef>
                <a:spcPts val="1200"/>
              </a:spcBef>
              <a:buFont typeface="Microsoft Sans Serif" panose="020B0604020202020204" pitchFamily="34" charset="0"/>
              <a:buChar char="​"/>
              <a:defRPr sz="3400">
                <a:solidFill>
                  <a:schemeClr val="bg1"/>
                </a:solidFill>
              </a:defRPr>
            </a:lvl4pPr>
            <a:lvl5pPr marL="0" indent="0">
              <a:lnSpc>
                <a:spcPct val="89000"/>
              </a:lnSpc>
              <a:spcBef>
                <a:spcPts val="1200"/>
              </a:spcBef>
              <a:buFont typeface="Microsoft Sans Serif" panose="020B0604020202020204" pitchFamily="34" charset="0"/>
              <a:buNone/>
              <a:defRPr sz="2800">
                <a:solidFill>
                  <a:schemeClr val="bg1"/>
                </a:solidFill>
              </a:defRPr>
            </a:lvl5pPr>
            <a:lvl6pPr>
              <a:lnSpc>
                <a:spcPct val="94000"/>
              </a:lnSpc>
              <a:defRPr sz="2400">
                <a:solidFill>
                  <a:schemeClr val="bg1"/>
                </a:solidFill>
              </a:defRPr>
            </a:lvl6pPr>
            <a:lvl7pPr>
              <a:lnSpc>
                <a:spcPct val="88000"/>
              </a:lnSpc>
              <a:defRPr sz="6800">
                <a:solidFill>
                  <a:schemeClr val="bg1"/>
                </a:solidFill>
              </a:defRPr>
            </a:lvl7pPr>
            <a:lvl8pPr>
              <a:lnSpc>
                <a:spcPct val="84000"/>
              </a:lnSpc>
              <a:defRPr sz="8900">
                <a:solidFill>
                  <a:schemeClr val="bg1"/>
                </a:solidFill>
              </a:defRPr>
            </a:lvl8pPr>
            <a:lvl9pPr>
              <a:lnSpc>
                <a:spcPct val="84000"/>
              </a:lnSpc>
              <a:buNone/>
              <a:defRPr sz="11000">
                <a:solidFill>
                  <a:schemeClr val="bg1"/>
                </a:solidFill>
              </a:defRPr>
            </a:lvl9pPr>
          </a:lstStyle>
          <a:p>
            <a:pPr lvl="0"/>
            <a:r>
              <a:rPr lang="en-US"/>
              <a:t>Large quote</a:t>
            </a:r>
          </a:p>
        </p:txBody>
      </p:sp>
      <p:sp>
        <p:nvSpPr>
          <p:cNvPr id="8" name="TextBox 7">
            <a:extLst>
              <a:ext uri="{FF2B5EF4-FFF2-40B4-BE49-F238E27FC236}">
                <a16:creationId xmlns:a16="http://schemas.microsoft.com/office/drawing/2014/main" id="{6B6CD81E-F7C1-4BB6-8F3A-30084B745F1D}"/>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Tree>
    <p:extLst>
      <p:ext uri="{BB962C8B-B14F-4D97-AF65-F5344CB8AC3E}">
        <p14:creationId xmlns:p14="http://schemas.microsoft.com/office/powerpoint/2010/main" val="2886424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Quote Teal">
    <p:bg>
      <p:bgPr>
        <a:solidFill>
          <a:schemeClr val="accent3"/>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FBE8A257-38BB-4243-8865-6C40C0B39296}"/>
              </a:ext>
            </a:extLst>
          </p:cNvPr>
          <p:cNvGrpSpPr/>
          <p:nvPr userDrawn="1"/>
        </p:nvGrpSpPr>
        <p:grpSpPr bwMode="hidden">
          <a:xfrm>
            <a:off x="-1855" y="5422393"/>
            <a:ext cx="12195710" cy="1435607"/>
            <a:chOff x="-1855" y="5345050"/>
            <a:chExt cx="12195710" cy="1435607"/>
          </a:xfrm>
        </p:grpSpPr>
        <p:sp>
          <p:nvSpPr>
            <p:cNvPr id="13" name="Rectangle 12">
              <a:extLst>
                <a:ext uri="{FF2B5EF4-FFF2-40B4-BE49-F238E27FC236}">
                  <a16:creationId xmlns:a16="http://schemas.microsoft.com/office/drawing/2014/main" id="{9C822925-5E35-42E0-A405-9FDE01620AF3}"/>
                </a:ext>
              </a:extLst>
            </p:cNvPr>
            <p:cNvSpPr/>
            <p:nvPr userDrawn="1"/>
          </p:nvSpPr>
          <p:spPr bwMode="hidden">
            <a:xfrm>
              <a:off x="-1855" y="5838825"/>
              <a:ext cx="12195710" cy="941832"/>
            </a:xfrm>
            <a:prstGeom prst="rect">
              <a:avLst/>
            </a:prstGeom>
            <a:solidFill>
              <a:srgbClr val="FFFFFF"/>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14" name="Rectangle: Single Corner Rounded 6">
              <a:extLst>
                <a:ext uri="{FF2B5EF4-FFF2-40B4-BE49-F238E27FC236}">
                  <a16:creationId xmlns:a16="http://schemas.microsoft.com/office/drawing/2014/main" id="{316C158A-1BC1-4B0C-8069-694BFBA4B217}"/>
                </a:ext>
              </a:extLst>
            </p:cNvPr>
            <p:cNvSpPr/>
            <p:nvPr userDrawn="1"/>
          </p:nvSpPr>
          <p:spPr bwMode="hidden">
            <a:xfrm rot="16200000" flipH="1">
              <a:off x="5849113" y="-504059"/>
              <a:ext cx="493775" cy="12191993"/>
            </a:xfrm>
            <a:prstGeom prst="round1Rect">
              <a:avLst>
                <a:gd name="adj" fmla="val 0"/>
              </a:avLst>
            </a:prstGeom>
            <a:gradFill flip="none" rotWithShape="1">
              <a:gsLst>
                <a:gs pos="0">
                  <a:schemeClr val="accent3"/>
                </a:gs>
                <a:gs pos="100000">
                  <a:schemeClr val="accent3">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7" name="Text Placeholder 43">
            <a:extLst>
              <a:ext uri="{FF2B5EF4-FFF2-40B4-BE49-F238E27FC236}">
                <a16:creationId xmlns:a16="http://schemas.microsoft.com/office/drawing/2014/main" id="{5DC8EBCF-B0D3-48CD-8A88-27BF4EA27D80}"/>
              </a:ext>
            </a:extLst>
          </p:cNvPr>
          <p:cNvSpPr>
            <a:spLocks noGrp="1"/>
          </p:cNvSpPr>
          <p:nvPr>
            <p:ph type="body" sz="quarter" idx="10" hasCustomPrompt="1"/>
          </p:nvPr>
        </p:nvSpPr>
        <p:spPr bwMode="black">
          <a:xfrm>
            <a:off x="481807" y="6229370"/>
            <a:ext cx="2623343" cy="236312"/>
          </a:xfrm>
          <a:prstGeom prst="rect">
            <a:avLst/>
          </a:prstGeom>
        </p:spPr>
        <p:txBody>
          <a:bodyPr/>
          <a:lstStyle>
            <a:lvl1pPr marL="0" indent="0">
              <a:lnSpc>
                <a:spcPct val="96000"/>
              </a:lnSpc>
              <a:spcBef>
                <a:spcPts val="0"/>
              </a:spcBef>
              <a:buNone/>
              <a:defRPr sz="1400" b="1">
                <a:solidFill>
                  <a:schemeClr val="accent1"/>
                </a:solidFill>
              </a:defRPr>
            </a:lvl1pPr>
            <a:lvl2pPr marL="0" indent="0">
              <a:lnSpc>
                <a:spcPct val="114000"/>
              </a:lnSpc>
              <a:spcBef>
                <a:spcPts val="0"/>
              </a:spcBef>
              <a:buNone/>
              <a:defRPr sz="1400">
                <a:solidFill>
                  <a:schemeClr val="bg1"/>
                </a:solidFill>
              </a:defRPr>
            </a:lvl2pPr>
            <a:lvl3pPr marL="0" indent="0">
              <a:lnSpc>
                <a:spcPct val="114000"/>
              </a:lnSpc>
              <a:spcBef>
                <a:spcPts val="0"/>
              </a:spcBef>
              <a:buNone/>
              <a:defRPr sz="1400">
                <a:solidFill>
                  <a:schemeClr val="bg1"/>
                </a:solidFill>
              </a:defRPr>
            </a:lvl3pPr>
            <a:lvl4pPr marL="0" indent="0">
              <a:lnSpc>
                <a:spcPct val="114000"/>
              </a:lnSpc>
              <a:spcBef>
                <a:spcPts val="0"/>
              </a:spcBef>
              <a:buNone/>
              <a:defRPr sz="1400">
                <a:solidFill>
                  <a:schemeClr val="bg1"/>
                </a:solidFill>
              </a:defRPr>
            </a:lvl4pPr>
            <a:lvl5pPr marL="0" indent="0">
              <a:lnSpc>
                <a:spcPct val="114000"/>
              </a:lnSpc>
              <a:spcBef>
                <a:spcPts val="0"/>
              </a:spcBef>
              <a:buNone/>
              <a:defRPr sz="1400">
                <a:solidFill>
                  <a:schemeClr val="bg1"/>
                </a:solidFill>
              </a:defRPr>
            </a:lvl5pPr>
          </a:lstStyle>
          <a:p>
            <a:pPr lvl="0"/>
            <a:r>
              <a:rPr lang="en-US"/>
              <a:t>Quote attribution </a:t>
            </a:r>
          </a:p>
        </p:txBody>
      </p:sp>
      <p:sp>
        <p:nvSpPr>
          <p:cNvPr id="9" name="Text Placeholder 47">
            <a:extLst>
              <a:ext uri="{FF2B5EF4-FFF2-40B4-BE49-F238E27FC236}">
                <a16:creationId xmlns:a16="http://schemas.microsoft.com/office/drawing/2014/main" id="{160CB0DF-8AEB-43E3-AB55-96ED636D1BBA}"/>
              </a:ext>
            </a:extLst>
          </p:cNvPr>
          <p:cNvSpPr>
            <a:spLocks noGrp="1"/>
          </p:cNvSpPr>
          <p:nvPr>
            <p:ph type="body" sz="quarter" idx="11" hasCustomPrompt="1"/>
          </p:nvPr>
        </p:nvSpPr>
        <p:spPr bwMode="black">
          <a:xfrm>
            <a:off x="3340102" y="6229370"/>
            <a:ext cx="2613026" cy="236312"/>
          </a:xfrm>
          <a:prstGeom prst="rect">
            <a:avLst/>
          </a:prstGeom>
        </p:spPr>
        <p:txBody>
          <a:bodyPr/>
          <a:lstStyle>
            <a:lvl1pPr marL="0" indent="0">
              <a:lnSpc>
                <a:spcPct val="96000"/>
              </a:lnSpc>
              <a:buNone/>
              <a:defRPr sz="1400">
                <a:solidFill>
                  <a:schemeClr val="accent1"/>
                </a:solidFill>
              </a:defRPr>
            </a:lvl1pPr>
            <a:lvl2pPr marL="0" indent="0">
              <a:lnSpc>
                <a:spcPct val="114000"/>
              </a:lnSpc>
              <a:buNone/>
              <a:defRPr sz="1400">
                <a:solidFill>
                  <a:schemeClr val="bg1"/>
                </a:solidFill>
              </a:defRPr>
            </a:lvl2pPr>
            <a:lvl3pPr marL="0" indent="0">
              <a:lnSpc>
                <a:spcPct val="114000"/>
              </a:lnSpc>
              <a:buNone/>
              <a:defRPr sz="1400">
                <a:solidFill>
                  <a:schemeClr val="bg1"/>
                </a:solidFill>
              </a:defRPr>
            </a:lvl3pPr>
            <a:lvl4pPr marL="0" indent="0">
              <a:lnSpc>
                <a:spcPct val="114000"/>
              </a:lnSpc>
              <a:buNone/>
              <a:defRPr sz="1400">
                <a:solidFill>
                  <a:schemeClr val="bg1"/>
                </a:solidFill>
              </a:defRPr>
            </a:lvl4pPr>
            <a:lvl5pPr marL="0" indent="0">
              <a:lnSpc>
                <a:spcPct val="114000"/>
              </a:lnSpc>
              <a:buNone/>
              <a:defRPr sz="1400">
                <a:solidFill>
                  <a:schemeClr val="bg1"/>
                </a:solidFill>
              </a:defRPr>
            </a:lvl5pPr>
          </a:lstStyle>
          <a:p>
            <a:pPr lvl="0"/>
            <a:r>
              <a:rPr lang="en-US"/>
              <a:t>Title/source</a:t>
            </a:r>
          </a:p>
        </p:txBody>
      </p:sp>
      <p:sp>
        <p:nvSpPr>
          <p:cNvPr id="10" name="Text Placeholder 49">
            <a:extLst>
              <a:ext uri="{FF2B5EF4-FFF2-40B4-BE49-F238E27FC236}">
                <a16:creationId xmlns:a16="http://schemas.microsoft.com/office/drawing/2014/main" id="{B482B713-92C0-47EE-A958-9C92B2D1FDE7}"/>
              </a:ext>
            </a:extLst>
          </p:cNvPr>
          <p:cNvSpPr>
            <a:spLocks noGrp="1"/>
          </p:cNvSpPr>
          <p:nvPr>
            <p:ph type="body" sz="quarter" idx="12" hasCustomPrompt="1"/>
          </p:nvPr>
        </p:nvSpPr>
        <p:spPr bwMode="black">
          <a:xfrm>
            <a:off x="495299" y="424689"/>
            <a:ext cx="11201401" cy="5014961"/>
          </a:xfrm>
          <a:prstGeom prst="rect">
            <a:avLst/>
          </a:prstGeom>
        </p:spPr>
        <p:txBody>
          <a:bodyPr/>
          <a:lstStyle>
            <a:lvl1pPr marL="0" indent="0">
              <a:lnSpc>
                <a:spcPct val="96000"/>
              </a:lnSpc>
              <a:spcBef>
                <a:spcPts val="900"/>
              </a:spcBef>
              <a:buFont typeface="Microsoft Sans Serif" panose="020B0604020202020204" pitchFamily="34" charset="0"/>
              <a:buChar char="​"/>
              <a:defRPr sz="5500">
                <a:solidFill>
                  <a:schemeClr val="bg1"/>
                </a:solidFill>
              </a:defRPr>
            </a:lvl1pPr>
            <a:lvl2pPr marL="0" indent="0">
              <a:lnSpc>
                <a:spcPct val="86000"/>
              </a:lnSpc>
              <a:spcBef>
                <a:spcPts val="1200"/>
              </a:spcBef>
              <a:buFont typeface="Microsoft Sans Serif" panose="020B0604020202020204" pitchFamily="34" charset="0"/>
              <a:buNone/>
              <a:defRPr sz="5500">
                <a:solidFill>
                  <a:schemeClr val="tx1">
                    <a:lumMod val="85000"/>
                    <a:lumOff val="15000"/>
                  </a:schemeClr>
                </a:solidFill>
              </a:defRPr>
            </a:lvl2pPr>
            <a:lvl3pPr marL="0" indent="0">
              <a:lnSpc>
                <a:spcPct val="89000"/>
              </a:lnSpc>
              <a:spcBef>
                <a:spcPts val="1200"/>
              </a:spcBef>
              <a:buFont typeface="Microsoft Sans Serif" panose="020B0604020202020204" pitchFamily="34" charset="0"/>
              <a:buChar char="​"/>
              <a:defRPr sz="4400">
                <a:solidFill>
                  <a:schemeClr val="bg1"/>
                </a:solidFill>
              </a:defRPr>
            </a:lvl3pPr>
            <a:lvl4pPr marL="0" indent="0">
              <a:lnSpc>
                <a:spcPct val="88000"/>
              </a:lnSpc>
              <a:spcBef>
                <a:spcPts val="1200"/>
              </a:spcBef>
              <a:buFont typeface="Microsoft Sans Serif" panose="020B0604020202020204" pitchFamily="34" charset="0"/>
              <a:buChar char="​"/>
              <a:defRPr sz="3400">
                <a:solidFill>
                  <a:schemeClr val="bg1"/>
                </a:solidFill>
              </a:defRPr>
            </a:lvl4pPr>
            <a:lvl5pPr marL="0" indent="0">
              <a:lnSpc>
                <a:spcPct val="89000"/>
              </a:lnSpc>
              <a:spcBef>
                <a:spcPts val="1200"/>
              </a:spcBef>
              <a:buFont typeface="Microsoft Sans Serif" panose="020B0604020202020204" pitchFamily="34" charset="0"/>
              <a:buNone/>
              <a:defRPr sz="2800">
                <a:solidFill>
                  <a:schemeClr val="bg1"/>
                </a:solidFill>
              </a:defRPr>
            </a:lvl5pPr>
            <a:lvl6pPr>
              <a:lnSpc>
                <a:spcPct val="94000"/>
              </a:lnSpc>
              <a:defRPr sz="2400">
                <a:solidFill>
                  <a:schemeClr val="bg1"/>
                </a:solidFill>
              </a:defRPr>
            </a:lvl6pPr>
            <a:lvl7pPr>
              <a:lnSpc>
                <a:spcPct val="88000"/>
              </a:lnSpc>
              <a:defRPr sz="6800">
                <a:solidFill>
                  <a:schemeClr val="bg1"/>
                </a:solidFill>
              </a:defRPr>
            </a:lvl7pPr>
            <a:lvl8pPr>
              <a:lnSpc>
                <a:spcPct val="84000"/>
              </a:lnSpc>
              <a:defRPr sz="8900">
                <a:solidFill>
                  <a:schemeClr val="bg1"/>
                </a:solidFill>
              </a:defRPr>
            </a:lvl8pPr>
            <a:lvl9pPr>
              <a:lnSpc>
                <a:spcPct val="84000"/>
              </a:lnSpc>
              <a:buNone/>
              <a:defRPr sz="11000">
                <a:solidFill>
                  <a:schemeClr val="bg1"/>
                </a:solidFill>
              </a:defRPr>
            </a:lvl9pPr>
          </a:lstStyle>
          <a:p>
            <a:pPr lvl="0"/>
            <a:r>
              <a:rPr lang="en-US"/>
              <a:t>Large quote</a:t>
            </a:r>
          </a:p>
        </p:txBody>
      </p:sp>
      <p:sp>
        <p:nvSpPr>
          <p:cNvPr id="8" name="TextBox 7">
            <a:extLst>
              <a:ext uri="{FF2B5EF4-FFF2-40B4-BE49-F238E27FC236}">
                <a16:creationId xmlns:a16="http://schemas.microsoft.com/office/drawing/2014/main" id="{C527E454-7FD7-4D31-B71E-46FE6521228B}"/>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Tree>
    <p:extLst>
      <p:ext uri="{BB962C8B-B14F-4D97-AF65-F5344CB8AC3E}">
        <p14:creationId xmlns:p14="http://schemas.microsoft.com/office/powerpoint/2010/main" val="300085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Quote Nickel">
    <p:bg>
      <p:bgPr>
        <a:solidFill>
          <a:schemeClr val="accent6">
            <a:lumMod val="40000"/>
            <a:lumOff val="60000"/>
          </a:schemeClr>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FBE8A257-38BB-4243-8865-6C40C0B39296}"/>
              </a:ext>
            </a:extLst>
          </p:cNvPr>
          <p:cNvGrpSpPr/>
          <p:nvPr userDrawn="1"/>
        </p:nvGrpSpPr>
        <p:grpSpPr bwMode="hidden">
          <a:xfrm>
            <a:off x="-1855" y="5422393"/>
            <a:ext cx="12195710" cy="1435607"/>
            <a:chOff x="-1855" y="5345050"/>
            <a:chExt cx="12195710" cy="1435607"/>
          </a:xfrm>
        </p:grpSpPr>
        <p:sp>
          <p:nvSpPr>
            <p:cNvPr id="13" name="Rectangle 12">
              <a:extLst>
                <a:ext uri="{FF2B5EF4-FFF2-40B4-BE49-F238E27FC236}">
                  <a16:creationId xmlns:a16="http://schemas.microsoft.com/office/drawing/2014/main" id="{9C822925-5E35-42E0-A405-9FDE01620AF3}"/>
                </a:ext>
              </a:extLst>
            </p:cNvPr>
            <p:cNvSpPr/>
            <p:nvPr userDrawn="1"/>
          </p:nvSpPr>
          <p:spPr bwMode="hidden">
            <a:xfrm>
              <a:off x="-1855" y="5838825"/>
              <a:ext cx="12195710" cy="941832"/>
            </a:xfrm>
            <a:prstGeom prst="rect">
              <a:avLst/>
            </a:prstGeom>
            <a:solidFill>
              <a:srgbClr val="FFFFFF"/>
            </a:solidFill>
            <a:ln w="10795" cap="flat" cmpd="sng" algn="ctr">
              <a:noFill/>
              <a:prstDash val="solid"/>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Century Gothic"/>
              </a:endParaRPr>
            </a:p>
          </p:txBody>
        </p:sp>
        <p:sp>
          <p:nvSpPr>
            <p:cNvPr id="14" name="Rectangle: Single Corner Rounded 6">
              <a:extLst>
                <a:ext uri="{FF2B5EF4-FFF2-40B4-BE49-F238E27FC236}">
                  <a16:creationId xmlns:a16="http://schemas.microsoft.com/office/drawing/2014/main" id="{316C158A-1BC1-4B0C-8069-694BFBA4B217}"/>
                </a:ext>
              </a:extLst>
            </p:cNvPr>
            <p:cNvSpPr/>
            <p:nvPr userDrawn="1"/>
          </p:nvSpPr>
          <p:spPr bwMode="hidden">
            <a:xfrm rot="16200000" flipH="1">
              <a:off x="5849113" y="-504059"/>
              <a:ext cx="493775" cy="12191993"/>
            </a:xfrm>
            <a:prstGeom prst="round1Rect">
              <a:avLst>
                <a:gd name="adj" fmla="val 0"/>
              </a:avLst>
            </a:prstGeom>
            <a:gradFill flip="none" rotWithShape="1">
              <a:gsLst>
                <a:gs pos="0">
                  <a:schemeClr val="accent6">
                    <a:lumMod val="40000"/>
                    <a:lumOff val="60000"/>
                    <a:alpha val="0"/>
                  </a:schemeClr>
                </a:gs>
                <a:gs pos="100000">
                  <a:srgbClr val="95A4B3">
                    <a:alpha val="62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350" b="1">
                <a:solidFill>
                  <a:prstClr val="white"/>
                </a:solidFill>
              </a:endParaRPr>
            </a:p>
          </p:txBody>
        </p:sp>
      </p:grpSp>
      <p:sp>
        <p:nvSpPr>
          <p:cNvPr id="7" name="Text Placeholder 43">
            <a:extLst>
              <a:ext uri="{FF2B5EF4-FFF2-40B4-BE49-F238E27FC236}">
                <a16:creationId xmlns:a16="http://schemas.microsoft.com/office/drawing/2014/main" id="{5DC8EBCF-B0D3-48CD-8A88-27BF4EA27D80}"/>
              </a:ext>
            </a:extLst>
          </p:cNvPr>
          <p:cNvSpPr>
            <a:spLocks noGrp="1"/>
          </p:cNvSpPr>
          <p:nvPr>
            <p:ph type="body" sz="quarter" idx="10" hasCustomPrompt="1"/>
          </p:nvPr>
        </p:nvSpPr>
        <p:spPr bwMode="black">
          <a:xfrm>
            <a:off x="481807" y="6229370"/>
            <a:ext cx="2623343" cy="236312"/>
          </a:xfrm>
          <a:prstGeom prst="rect">
            <a:avLst/>
          </a:prstGeom>
        </p:spPr>
        <p:txBody>
          <a:bodyPr/>
          <a:lstStyle>
            <a:lvl1pPr marL="0" indent="0">
              <a:lnSpc>
                <a:spcPct val="96000"/>
              </a:lnSpc>
              <a:spcBef>
                <a:spcPts val="0"/>
              </a:spcBef>
              <a:buNone/>
              <a:defRPr sz="1400" b="1">
                <a:solidFill>
                  <a:schemeClr val="accent1"/>
                </a:solidFill>
              </a:defRPr>
            </a:lvl1pPr>
            <a:lvl2pPr marL="0" indent="0">
              <a:lnSpc>
                <a:spcPct val="114000"/>
              </a:lnSpc>
              <a:spcBef>
                <a:spcPts val="0"/>
              </a:spcBef>
              <a:buNone/>
              <a:defRPr sz="1400">
                <a:solidFill>
                  <a:schemeClr val="bg1"/>
                </a:solidFill>
              </a:defRPr>
            </a:lvl2pPr>
            <a:lvl3pPr marL="0" indent="0">
              <a:lnSpc>
                <a:spcPct val="114000"/>
              </a:lnSpc>
              <a:spcBef>
                <a:spcPts val="0"/>
              </a:spcBef>
              <a:buNone/>
              <a:defRPr sz="1400">
                <a:solidFill>
                  <a:schemeClr val="bg1"/>
                </a:solidFill>
              </a:defRPr>
            </a:lvl3pPr>
            <a:lvl4pPr marL="0" indent="0">
              <a:lnSpc>
                <a:spcPct val="114000"/>
              </a:lnSpc>
              <a:spcBef>
                <a:spcPts val="0"/>
              </a:spcBef>
              <a:buNone/>
              <a:defRPr sz="1400">
                <a:solidFill>
                  <a:schemeClr val="bg1"/>
                </a:solidFill>
              </a:defRPr>
            </a:lvl4pPr>
            <a:lvl5pPr marL="0" indent="0">
              <a:lnSpc>
                <a:spcPct val="114000"/>
              </a:lnSpc>
              <a:spcBef>
                <a:spcPts val="0"/>
              </a:spcBef>
              <a:buNone/>
              <a:defRPr sz="1400">
                <a:solidFill>
                  <a:schemeClr val="bg1"/>
                </a:solidFill>
              </a:defRPr>
            </a:lvl5pPr>
          </a:lstStyle>
          <a:p>
            <a:pPr lvl="0"/>
            <a:r>
              <a:rPr lang="en-US"/>
              <a:t>Quote attribution </a:t>
            </a:r>
          </a:p>
        </p:txBody>
      </p:sp>
      <p:sp>
        <p:nvSpPr>
          <p:cNvPr id="9" name="Text Placeholder 47">
            <a:extLst>
              <a:ext uri="{FF2B5EF4-FFF2-40B4-BE49-F238E27FC236}">
                <a16:creationId xmlns:a16="http://schemas.microsoft.com/office/drawing/2014/main" id="{160CB0DF-8AEB-43E3-AB55-96ED636D1BBA}"/>
              </a:ext>
            </a:extLst>
          </p:cNvPr>
          <p:cNvSpPr>
            <a:spLocks noGrp="1"/>
          </p:cNvSpPr>
          <p:nvPr>
            <p:ph type="body" sz="quarter" idx="11" hasCustomPrompt="1"/>
          </p:nvPr>
        </p:nvSpPr>
        <p:spPr bwMode="black">
          <a:xfrm>
            <a:off x="3340102" y="6229370"/>
            <a:ext cx="2613026" cy="236312"/>
          </a:xfrm>
          <a:prstGeom prst="rect">
            <a:avLst/>
          </a:prstGeom>
        </p:spPr>
        <p:txBody>
          <a:bodyPr/>
          <a:lstStyle>
            <a:lvl1pPr marL="0" indent="0">
              <a:lnSpc>
                <a:spcPct val="96000"/>
              </a:lnSpc>
              <a:buNone/>
              <a:defRPr sz="1400">
                <a:solidFill>
                  <a:schemeClr val="accent1"/>
                </a:solidFill>
              </a:defRPr>
            </a:lvl1pPr>
            <a:lvl2pPr marL="0" indent="0">
              <a:lnSpc>
                <a:spcPct val="114000"/>
              </a:lnSpc>
              <a:buNone/>
              <a:defRPr sz="1400">
                <a:solidFill>
                  <a:schemeClr val="bg1"/>
                </a:solidFill>
              </a:defRPr>
            </a:lvl2pPr>
            <a:lvl3pPr marL="0" indent="0">
              <a:lnSpc>
                <a:spcPct val="114000"/>
              </a:lnSpc>
              <a:buNone/>
              <a:defRPr sz="1400">
                <a:solidFill>
                  <a:schemeClr val="bg1"/>
                </a:solidFill>
              </a:defRPr>
            </a:lvl3pPr>
            <a:lvl4pPr marL="0" indent="0">
              <a:lnSpc>
                <a:spcPct val="114000"/>
              </a:lnSpc>
              <a:buNone/>
              <a:defRPr sz="1400">
                <a:solidFill>
                  <a:schemeClr val="bg1"/>
                </a:solidFill>
              </a:defRPr>
            </a:lvl4pPr>
            <a:lvl5pPr marL="0" indent="0">
              <a:lnSpc>
                <a:spcPct val="114000"/>
              </a:lnSpc>
              <a:buNone/>
              <a:defRPr sz="1400">
                <a:solidFill>
                  <a:schemeClr val="bg1"/>
                </a:solidFill>
              </a:defRPr>
            </a:lvl5pPr>
          </a:lstStyle>
          <a:p>
            <a:pPr lvl="0"/>
            <a:r>
              <a:rPr lang="en-US"/>
              <a:t>Title/source</a:t>
            </a:r>
          </a:p>
        </p:txBody>
      </p:sp>
      <p:sp>
        <p:nvSpPr>
          <p:cNvPr id="10" name="Text Placeholder 49">
            <a:extLst>
              <a:ext uri="{FF2B5EF4-FFF2-40B4-BE49-F238E27FC236}">
                <a16:creationId xmlns:a16="http://schemas.microsoft.com/office/drawing/2014/main" id="{B482B713-92C0-47EE-A958-9C92B2D1FDE7}"/>
              </a:ext>
            </a:extLst>
          </p:cNvPr>
          <p:cNvSpPr>
            <a:spLocks noGrp="1"/>
          </p:cNvSpPr>
          <p:nvPr>
            <p:ph type="body" sz="quarter" idx="12" hasCustomPrompt="1"/>
          </p:nvPr>
        </p:nvSpPr>
        <p:spPr bwMode="black">
          <a:xfrm>
            <a:off x="495299" y="424689"/>
            <a:ext cx="11201401" cy="5014961"/>
          </a:xfrm>
          <a:prstGeom prst="rect">
            <a:avLst/>
          </a:prstGeom>
        </p:spPr>
        <p:txBody>
          <a:bodyPr/>
          <a:lstStyle>
            <a:lvl1pPr marL="0" indent="0">
              <a:lnSpc>
                <a:spcPct val="96000"/>
              </a:lnSpc>
              <a:spcBef>
                <a:spcPts val="900"/>
              </a:spcBef>
              <a:buFont typeface="Microsoft Sans Serif" panose="020B0604020202020204" pitchFamily="34" charset="0"/>
              <a:buChar char="​"/>
              <a:defRPr sz="5500">
                <a:solidFill>
                  <a:schemeClr val="tx1"/>
                </a:solidFill>
              </a:defRPr>
            </a:lvl1pPr>
            <a:lvl2pPr marL="0" indent="0">
              <a:lnSpc>
                <a:spcPct val="86000"/>
              </a:lnSpc>
              <a:spcBef>
                <a:spcPts val="1200"/>
              </a:spcBef>
              <a:buFont typeface="Microsoft Sans Serif" panose="020B0604020202020204" pitchFamily="34" charset="0"/>
              <a:buNone/>
              <a:defRPr sz="5500">
                <a:solidFill>
                  <a:schemeClr val="tx1">
                    <a:lumMod val="85000"/>
                    <a:lumOff val="15000"/>
                  </a:schemeClr>
                </a:solidFill>
              </a:defRPr>
            </a:lvl2pPr>
            <a:lvl3pPr marL="0" indent="0">
              <a:lnSpc>
                <a:spcPct val="89000"/>
              </a:lnSpc>
              <a:spcBef>
                <a:spcPts val="1200"/>
              </a:spcBef>
              <a:buFont typeface="Microsoft Sans Serif" panose="020B0604020202020204" pitchFamily="34" charset="0"/>
              <a:buChar char="​"/>
              <a:defRPr sz="4400">
                <a:solidFill>
                  <a:schemeClr val="bg1"/>
                </a:solidFill>
              </a:defRPr>
            </a:lvl3pPr>
            <a:lvl4pPr marL="0" indent="0">
              <a:lnSpc>
                <a:spcPct val="88000"/>
              </a:lnSpc>
              <a:spcBef>
                <a:spcPts val="1200"/>
              </a:spcBef>
              <a:buFont typeface="Microsoft Sans Serif" panose="020B0604020202020204" pitchFamily="34" charset="0"/>
              <a:buChar char="​"/>
              <a:defRPr sz="3400">
                <a:solidFill>
                  <a:schemeClr val="bg1"/>
                </a:solidFill>
              </a:defRPr>
            </a:lvl4pPr>
            <a:lvl5pPr marL="0" indent="0">
              <a:lnSpc>
                <a:spcPct val="89000"/>
              </a:lnSpc>
              <a:spcBef>
                <a:spcPts val="1200"/>
              </a:spcBef>
              <a:buFont typeface="Microsoft Sans Serif" panose="020B0604020202020204" pitchFamily="34" charset="0"/>
              <a:buNone/>
              <a:defRPr sz="2800">
                <a:solidFill>
                  <a:schemeClr val="bg1"/>
                </a:solidFill>
              </a:defRPr>
            </a:lvl5pPr>
            <a:lvl6pPr>
              <a:lnSpc>
                <a:spcPct val="94000"/>
              </a:lnSpc>
              <a:defRPr sz="2400">
                <a:solidFill>
                  <a:schemeClr val="bg1"/>
                </a:solidFill>
              </a:defRPr>
            </a:lvl6pPr>
            <a:lvl7pPr>
              <a:lnSpc>
                <a:spcPct val="88000"/>
              </a:lnSpc>
              <a:defRPr sz="6800">
                <a:solidFill>
                  <a:schemeClr val="bg1"/>
                </a:solidFill>
              </a:defRPr>
            </a:lvl7pPr>
            <a:lvl8pPr>
              <a:lnSpc>
                <a:spcPct val="84000"/>
              </a:lnSpc>
              <a:defRPr sz="8900">
                <a:solidFill>
                  <a:schemeClr val="bg1"/>
                </a:solidFill>
              </a:defRPr>
            </a:lvl8pPr>
            <a:lvl9pPr>
              <a:lnSpc>
                <a:spcPct val="84000"/>
              </a:lnSpc>
              <a:buNone/>
              <a:defRPr sz="11000">
                <a:solidFill>
                  <a:schemeClr val="bg1"/>
                </a:solidFill>
              </a:defRPr>
            </a:lvl9pPr>
          </a:lstStyle>
          <a:p>
            <a:pPr lvl="0"/>
            <a:r>
              <a:rPr lang="en-US"/>
              <a:t>Large quote</a:t>
            </a:r>
          </a:p>
        </p:txBody>
      </p:sp>
      <p:sp>
        <p:nvSpPr>
          <p:cNvPr id="8" name="TextBox 7">
            <a:extLst>
              <a:ext uri="{FF2B5EF4-FFF2-40B4-BE49-F238E27FC236}">
                <a16:creationId xmlns:a16="http://schemas.microsoft.com/office/drawing/2014/main" id="{C527E454-7FD7-4D31-B71E-46FE6521228B}"/>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Tree>
    <p:extLst>
      <p:ext uri="{BB962C8B-B14F-4D97-AF65-F5344CB8AC3E}">
        <p14:creationId xmlns:p14="http://schemas.microsoft.com/office/powerpoint/2010/main" val="598604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Quote Gun Metal">
    <p:bg>
      <p:bgPr>
        <a:solidFill>
          <a:schemeClr val="accent5"/>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9F4BD61-79B1-4FA5-B6AF-78B70186DCFC}"/>
              </a:ext>
            </a:extLst>
          </p:cNvPr>
          <p:cNvGrpSpPr/>
          <p:nvPr userDrawn="1"/>
        </p:nvGrpSpPr>
        <p:grpSpPr bwMode="hidden">
          <a:xfrm>
            <a:off x="-1855" y="5422393"/>
            <a:ext cx="12195710" cy="1435607"/>
            <a:chOff x="-1855" y="5345050"/>
            <a:chExt cx="12195710" cy="1435607"/>
          </a:xfrm>
        </p:grpSpPr>
        <p:sp>
          <p:nvSpPr>
            <p:cNvPr id="14" name="Rectangle 13">
              <a:extLst>
                <a:ext uri="{FF2B5EF4-FFF2-40B4-BE49-F238E27FC236}">
                  <a16:creationId xmlns:a16="http://schemas.microsoft.com/office/drawing/2014/main" id="{B0C9D67C-022E-4D4C-B0B6-3D3C872C2ECC}"/>
                </a:ext>
              </a:extLst>
            </p:cNvPr>
            <p:cNvSpPr/>
            <p:nvPr userDrawn="1"/>
          </p:nvSpPr>
          <p:spPr bwMode="hidden">
            <a:xfrm>
              <a:off x="-1855" y="5838825"/>
              <a:ext cx="12195710" cy="941832"/>
            </a:xfrm>
            <a:prstGeom prst="rect">
              <a:avLst/>
            </a:prstGeom>
            <a:solidFill>
              <a:srgbClr val="FFFFFF"/>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15" name="Rectangle: Single Corner Rounded 6">
              <a:extLst>
                <a:ext uri="{FF2B5EF4-FFF2-40B4-BE49-F238E27FC236}">
                  <a16:creationId xmlns:a16="http://schemas.microsoft.com/office/drawing/2014/main" id="{6E9A8A5F-38D4-4C13-9C86-ABA2E769B4E3}"/>
                </a:ext>
              </a:extLst>
            </p:cNvPr>
            <p:cNvSpPr/>
            <p:nvPr userDrawn="1"/>
          </p:nvSpPr>
          <p:spPr bwMode="hidden">
            <a:xfrm rot="16200000" flipH="1">
              <a:off x="5849113" y="-504059"/>
              <a:ext cx="493775" cy="12191993"/>
            </a:xfrm>
            <a:prstGeom prst="round1Rect">
              <a:avLst>
                <a:gd name="adj" fmla="val 0"/>
              </a:avLst>
            </a:prstGeom>
            <a:gradFill flip="none" rotWithShape="1">
              <a:gsLst>
                <a:gs pos="75000">
                  <a:srgbClr val="384458"/>
                </a:gs>
                <a:gs pos="0">
                  <a:schemeClr val="accent5">
                    <a:alpha val="0"/>
                  </a:schemeClr>
                </a:gs>
                <a:gs pos="100000">
                  <a:schemeClr val="accent5">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7" name="Text Placeholder 43">
            <a:extLst>
              <a:ext uri="{FF2B5EF4-FFF2-40B4-BE49-F238E27FC236}">
                <a16:creationId xmlns:a16="http://schemas.microsoft.com/office/drawing/2014/main" id="{65534064-A952-42C5-A948-3EFE0CE7E3F7}"/>
              </a:ext>
            </a:extLst>
          </p:cNvPr>
          <p:cNvSpPr>
            <a:spLocks noGrp="1"/>
          </p:cNvSpPr>
          <p:nvPr>
            <p:ph type="body" sz="quarter" idx="10" hasCustomPrompt="1"/>
          </p:nvPr>
        </p:nvSpPr>
        <p:spPr bwMode="black">
          <a:xfrm>
            <a:off x="481807" y="6229370"/>
            <a:ext cx="2623343" cy="236312"/>
          </a:xfrm>
          <a:prstGeom prst="rect">
            <a:avLst/>
          </a:prstGeom>
        </p:spPr>
        <p:txBody>
          <a:bodyPr/>
          <a:lstStyle>
            <a:lvl1pPr marL="0" indent="0">
              <a:lnSpc>
                <a:spcPct val="96000"/>
              </a:lnSpc>
              <a:spcBef>
                <a:spcPts val="0"/>
              </a:spcBef>
              <a:buNone/>
              <a:defRPr sz="1400" b="1">
                <a:solidFill>
                  <a:schemeClr val="accent1"/>
                </a:solidFill>
              </a:defRPr>
            </a:lvl1pPr>
            <a:lvl2pPr marL="0" indent="0">
              <a:lnSpc>
                <a:spcPct val="114000"/>
              </a:lnSpc>
              <a:spcBef>
                <a:spcPts val="0"/>
              </a:spcBef>
              <a:buNone/>
              <a:defRPr sz="1400">
                <a:solidFill>
                  <a:schemeClr val="bg1"/>
                </a:solidFill>
              </a:defRPr>
            </a:lvl2pPr>
            <a:lvl3pPr marL="0" indent="0">
              <a:lnSpc>
                <a:spcPct val="114000"/>
              </a:lnSpc>
              <a:spcBef>
                <a:spcPts val="0"/>
              </a:spcBef>
              <a:buNone/>
              <a:defRPr sz="1400">
                <a:solidFill>
                  <a:schemeClr val="bg1"/>
                </a:solidFill>
              </a:defRPr>
            </a:lvl3pPr>
            <a:lvl4pPr marL="0" indent="0">
              <a:lnSpc>
                <a:spcPct val="114000"/>
              </a:lnSpc>
              <a:spcBef>
                <a:spcPts val="0"/>
              </a:spcBef>
              <a:buNone/>
              <a:defRPr sz="1400">
                <a:solidFill>
                  <a:schemeClr val="bg1"/>
                </a:solidFill>
              </a:defRPr>
            </a:lvl4pPr>
            <a:lvl5pPr marL="0" indent="0">
              <a:lnSpc>
                <a:spcPct val="114000"/>
              </a:lnSpc>
              <a:spcBef>
                <a:spcPts val="0"/>
              </a:spcBef>
              <a:buNone/>
              <a:defRPr sz="1400">
                <a:solidFill>
                  <a:schemeClr val="bg1"/>
                </a:solidFill>
              </a:defRPr>
            </a:lvl5pPr>
          </a:lstStyle>
          <a:p>
            <a:pPr lvl="0"/>
            <a:r>
              <a:rPr lang="en-US"/>
              <a:t>Quote attribution </a:t>
            </a:r>
          </a:p>
        </p:txBody>
      </p:sp>
      <p:sp>
        <p:nvSpPr>
          <p:cNvPr id="9" name="Text Placeholder 47">
            <a:extLst>
              <a:ext uri="{FF2B5EF4-FFF2-40B4-BE49-F238E27FC236}">
                <a16:creationId xmlns:a16="http://schemas.microsoft.com/office/drawing/2014/main" id="{8B3DE6C8-2C76-4AAC-83C6-69C24A51F14F}"/>
              </a:ext>
            </a:extLst>
          </p:cNvPr>
          <p:cNvSpPr>
            <a:spLocks noGrp="1"/>
          </p:cNvSpPr>
          <p:nvPr>
            <p:ph type="body" sz="quarter" idx="11" hasCustomPrompt="1"/>
          </p:nvPr>
        </p:nvSpPr>
        <p:spPr bwMode="black">
          <a:xfrm>
            <a:off x="3340102" y="6229370"/>
            <a:ext cx="2613026" cy="236312"/>
          </a:xfrm>
          <a:prstGeom prst="rect">
            <a:avLst/>
          </a:prstGeom>
        </p:spPr>
        <p:txBody>
          <a:bodyPr/>
          <a:lstStyle>
            <a:lvl1pPr marL="0" indent="0">
              <a:lnSpc>
                <a:spcPct val="96000"/>
              </a:lnSpc>
              <a:buNone/>
              <a:defRPr sz="1400">
                <a:solidFill>
                  <a:schemeClr val="accent1"/>
                </a:solidFill>
              </a:defRPr>
            </a:lvl1pPr>
            <a:lvl2pPr marL="0" indent="0">
              <a:lnSpc>
                <a:spcPct val="114000"/>
              </a:lnSpc>
              <a:buNone/>
              <a:defRPr sz="1400">
                <a:solidFill>
                  <a:schemeClr val="bg1"/>
                </a:solidFill>
              </a:defRPr>
            </a:lvl2pPr>
            <a:lvl3pPr marL="0" indent="0">
              <a:lnSpc>
                <a:spcPct val="114000"/>
              </a:lnSpc>
              <a:buNone/>
              <a:defRPr sz="1400">
                <a:solidFill>
                  <a:schemeClr val="bg1"/>
                </a:solidFill>
              </a:defRPr>
            </a:lvl3pPr>
            <a:lvl4pPr marL="0" indent="0">
              <a:lnSpc>
                <a:spcPct val="114000"/>
              </a:lnSpc>
              <a:buNone/>
              <a:defRPr sz="1400">
                <a:solidFill>
                  <a:schemeClr val="bg1"/>
                </a:solidFill>
              </a:defRPr>
            </a:lvl4pPr>
            <a:lvl5pPr marL="0" indent="0">
              <a:lnSpc>
                <a:spcPct val="114000"/>
              </a:lnSpc>
              <a:buNone/>
              <a:defRPr sz="1400">
                <a:solidFill>
                  <a:schemeClr val="bg1"/>
                </a:solidFill>
              </a:defRPr>
            </a:lvl5pPr>
          </a:lstStyle>
          <a:p>
            <a:pPr lvl="0"/>
            <a:r>
              <a:rPr lang="en-US"/>
              <a:t>Title/source</a:t>
            </a:r>
          </a:p>
        </p:txBody>
      </p:sp>
      <p:sp>
        <p:nvSpPr>
          <p:cNvPr id="10" name="Text Placeholder 49">
            <a:extLst>
              <a:ext uri="{FF2B5EF4-FFF2-40B4-BE49-F238E27FC236}">
                <a16:creationId xmlns:a16="http://schemas.microsoft.com/office/drawing/2014/main" id="{64461E69-3906-486E-9542-28361ECC3776}"/>
              </a:ext>
            </a:extLst>
          </p:cNvPr>
          <p:cNvSpPr>
            <a:spLocks noGrp="1"/>
          </p:cNvSpPr>
          <p:nvPr>
            <p:ph type="body" sz="quarter" idx="12" hasCustomPrompt="1"/>
          </p:nvPr>
        </p:nvSpPr>
        <p:spPr bwMode="black">
          <a:xfrm>
            <a:off x="495299" y="424690"/>
            <a:ext cx="11201401" cy="5003192"/>
          </a:xfrm>
          <a:prstGeom prst="rect">
            <a:avLst/>
          </a:prstGeom>
        </p:spPr>
        <p:txBody>
          <a:bodyPr/>
          <a:lstStyle>
            <a:lvl1pPr marL="0" indent="0">
              <a:lnSpc>
                <a:spcPct val="96000"/>
              </a:lnSpc>
              <a:spcBef>
                <a:spcPts val="900"/>
              </a:spcBef>
              <a:buFont typeface="Microsoft Sans Serif" panose="020B0604020202020204" pitchFamily="34" charset="0"/>
              <a:buChar char="​"/>
              <a:defRPr sz="5500">
                <a:solidFill>
                  <a:schemeClr val="bg1"/>
                </a:solidFill>
              </a:defRPr>
            </a:lvl1pPr>
            <a:lvl2pPr marL="0" indent="0">
              <a:lnSpc>
                <a:spcPct val="86000"/>
              </a:lnSpc>
              <a:spcBef>
                <a:spcPts val="1200"/>
              </a:spcBef>
              <a:buFont typeface="Microsoft Sans Serif" panose="020B0604020202020204" pitchFamily="34" charset="0"/>
              <a:buNone/>
              <a:defRPr sz="5500">
                <a:solidFill>
                  <a:schemeClr val="tx1">
                    <a:lumMod val="85000"/>
                    <a:lumOff val="15000"/>
                  </a:schemeClr>
                </a:solidFill>
              </a:defRPr>
            </a:lvl2pPr>
            <a:lvl3pPr marL="0" indent="0">
              <a:lnSpc>
                <a:spcPct val="89000"/>
              </a:lnSpc>
              <a:spcBef>
                <a:spcPts val="1200"/>
              </a:spcBef>
              <a:buFont typeface="Microsoft Sans Serif" panose="020B0604020202020204" pitchFamily="34" charset="0"/>
              <a:buChar char="​"/>
              <a:defRPr sz="4400">
                <a:solidFill>
                  <a:schemeClr val="bg1"/>
                </a:solidFill>
              </a:defRPr>
            </a:lvl3pPr>
            <a:lvl4pPr marL="0" indent="0">
              <a:lnSpc>
                <a:spcPct val="88000"/>
              </a:lnSpc>
              <a:spcBef>
                <a:spcPts val="1200"/>
              </a:spcBef>
              <a:buFont typeface="Microsoft Sans Serif" panose="020B0604020202020204" pitchFamily="34" charset="0"/>
              <a:buChar char="​"/>
              <a:defRPr sz="3400">
                <a:solidFill>
                  <a:schemeClr val="bg1"/>
                </a:solidFill>
              </a:defRPr>
            </a:lvl4pPr>
            <a:lvl5pPr marL="0" indent="0">
              <a:lnSpc>
                <a:spcPct val="89000"/>
              </a:lnSpc>
              <a:spcBef>
                <a:spcPts val="1200"/>
              </a:spcBef>
              <a:buFont typeface="Microsoft Sans Serif" panose="020B0604020202020204" pitchFamily="34" charset="0"/>
              <a:buNone/>
              <a:defRPr sz="2800">
                <a:solidFill>
                  <a:schemeClr val="bg1"/>
                </a:solidFill>
              </a:defRPr>
            </a:lvl5pPr>
            <a:lvl6pPr>
              <a:lnSpc>
                <a:spcPct val="94000"/>
              </a:lnSpc>
              <a:defRPr sz="2400">
                <a:solidFill>
                  <a:schemeClr val="bg1"/>
                </a:solidFill>
              </a:defRPr>
            </a:lvl6pPr>
            <a:lvl7pPr>
              <a:lnSpc>
                <a:spcPct val="88000"/>
              </a:lnSpc>
              <a:defRPr sz="6800">
                <a:solidFill>
                  <a:schemeClr val="bg1"/>
                </a:solidFill>
              </a:defRPr>
            </a:lvl7pPr>
            <a:lvl8pPr>
              <a:lnSpc>
                <a:spcPct val="84000"/>
              </a:lnSpc>
              <a:defRPr sz="8900">
                <a:solidFill>
                  <a:schemeClr val="bg1"/>
                </a:solidFill>
              </a:defRPr>
            </a:lvl8pPr>
            <a:lvl9pPr>
              <a:lnSpc>
                <a:spcPct val="84000"/>
              </a:lnSpc>
              <a:buNone/>
              <a:defRPr sz="11000">
                <a:solidFill>
                  <a:schemeClr val="bg1"/>
                </a:solidFill>
              </a:defRPr>
            </a:lvl9pPr>
          </a:lstStyle>
          <a:p>
            <a:pPr lvl="0"/>
            <a:r>
              <a:rPr lang="en-US"/>
              <a:t>Large quote</a:t>
            </a:r>
          </a:p>
        </p:txBody>
      </p:sp>
      <p:sp>
        <p:nvSpPr>
          <p:cNvPr id="8" name="TextBox 7">
            <a:extLst>
              <a:ext uri="{FF2B5EF4-FFF2-40B4-BE49-F238E27FC236}">
                <a16:creationId xmlns:a16="http://schemas.microsoft.com/office/drawing/2014/main" id="{528D09A0-C25A-45B2-8874-A4A6B3BA6B5B}"/>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Tree>
    <p:extLst>
      <p:ext uri="{BB962C8B-B14F-4D97-AF65-F5344CB8AC3E}">
        <p14:creationId xmlns:p14="http://schemas.microsoft.com/office/powerpoint/2010/main" val="690995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Quote Midnight">
    <p:bg>
      <p:bgPr>
        <a:solidFill>
          <a:schemeClr val="tx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251064F-F6C0-4F82-8A3B-9D94517600A9}"/>
              </a:ext>
            </a:extLst>
          </p:cNvPr>
          <p:cNvGrpSpPr/>
          <p:nvPr userDrawn="1"/>
        </p:nvGrpSpPr>
        <p:grpSpPr>
          <a:xfrm>
            <a:off x="-1855" y="5422393"/>
            <a:ext cx="12195710" cy="1435607"/>
            <a:chOff x="-1855" y="5345050"/>
            <a:chExt cx="12195710" cy="1435607"/>
          </a:xfrm>
        </p:grpSpPr>
        <p:sp>
          <p:nvSpPr>
            <p:cNvPr id="12" name="Rectangle 11">
              <a:extLst>
                <a:ext uri="{FF2B5EF4-FFF2-40B4-BE49-F238E27FC236}">
                  <a16:creationId xmlns:a16="http://schemas.microsoft.com/office/drawing/2014/main" id="{81E49DF0-688F-4F01-85DA-A40E1B928462}"/>
                </a:ext>
              </a:extLst>
            </p:cNvPr>
            <p:cNvSpPr/>
            <p:nvPr userDrawn="1"/>
          </p:nvSpPr>
          <p:spPr bwMode="gray">
            <a:xfrm>
              <a:off x="-1855" y="5838825"/>
              <a:ext cx="12195710" cy="941832"/>
            </a:xfrm>
            <a:prstGeom prst="rect">
              <a:avLst/>
            </a:prstGeom>
            <a:solidFill>
              <a:srgbClr val="FFFFFF"/>
            </a:solidFill>
            <a:ln w="10795" cap="flat" cmpd="sng" algn="ctr">
              <a:noFill/>
              <a:prstDash val="solid"/>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Century Gothic"/>
              </a:endParaRPr>
            </a:p>
          </p:txBody>
        </p:sp>
        <p:sp>
          <p:nvSpPr>
            <p:cNvPr id="13" name="Rectangle: Single Corner Rounded 6">
              <a:extLst>
                <a:ext uri="{FF2B5EF4-FFF2-40B4-BE49-F238E27FC236}">
                  <a16:creationId xmlns:a16="http://schemas.microsoft.com/office/drawing/2014/main" id="{C8C0B1F6-3934-4D62-83E5-5862FBAB621A}"/>
                </a:ext>
              </a:extLst>
            </p:cNvPr>
            <p:cNvSpPr/>
            <p:nvPr userDrawn="1"/>
          </p:nvSpPr>
          <p:spPr bwMode="gray">
            <a:xfrm rot="16200000" flipH="1">
              <a:off x="5849113" y="-504059"/>
              <a:ext cx="493775" cy="12191993"/>
            </a:xfrm>
            <a:prstGeom prst="round1Rect">
              <a:avLst>
                <a:gd name="adj" fmla="val 0"/>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7" name="Text Placeholder 43">
            <a:extLst>
              <a:ext uri="{FF2B5EF4-FFF2-40B4-BE49-F238E27FC236}">
                <a16:creationId xmlns:a16="http://schemas.microsoft.com/office/drawing/2014/main" id="{65534064-A952-42C5-A948-3EFE0CE7E3F7}"/>
              </a:ext>
            </a:extLst>
          </p:cNvPr>
          <p:cNvSpPr>
            <a:spLocks noGrp="1"/>
          </p:cNvSpPr>
          <p:nvPr>
            <p:ph type="body" sz="quarter" idx="10" hasCustomPrompt="1"/>
          </p:nvPr>
        </p:nvSpPr>
        <p:spPr bwMode="black">
          <a:xfrm>
            <a:off x="481807" y="6229370"/>
            <a:ext cx="2623343" cy="236312"/>
          </a:xfrm>
          <a:prstGeom prst="rect">
            <a:avLst/>
          </a:prstGeom>
        </p:spPr>
        <p:txBody>
          <a:bodyPr/>
          <a:lstStyle>
            <a:lvl1pPr marL="0" indent="0">
              <a:lnSpc>
                <a:spcPct val="96000"/>
              </a:lnSpc>
              <a:spcBef>
                <a:spcPts val="0"/>
              </a:spcBef>
              <a:buNone/>
              <a:defRPr sz="1400" b="1">
                <a:solidFill>
                  <a:schemeClr val="accent1"/>
                </a:solidFill>
              </a:defRPr>
            </a:lvl1pPr>
            <a:lvl2pPr marL="0" indent="0">
              <a:lnSpc>
                <a:spcPct val="114000"/>
              </a:lnSpc>
              <a:spcBef>
                <a:spcPts val="0"/>
              </a:spcBef>
              <a:buNone/>
              <a:defRPr sz="1400">
                <a:solidFill>
                  <a:schemeClr val="bg1"/>
                </a:solidFill>
              </a:defRPr>
            </a:lvl2pPr>
            <a:lvl3pPr marL="0" indent="0">
              <a:lnSpc>
                <a:spcPct val="114000"/>
              </a:lnSpc>
              <a:spcBef>
                <a:spcPts val="0"/>
              </a:spcBef>
              <a:buNone/>
              <a:defRPr sz="1400">
                <a:solidFill>
                  <a:schemeClr val="bg1"/>
                </a:solidFill>
              </a:defRPr>
            </a:lvl3pPr>
            <a:lvl4pPr marL="0" indent="0">
              <a:lnSpc>
                <a:spcPct val="114000"/>
              </a:lnSpc>
              <a:spcBef>
                <a:spcPts val="0"/>
              </a:spcBef>
              <a:buNone/>
              <a:defRPr sz="1400">
                <a:solidFill>
                  <a:schemeClr val="bg1"/>
                </a:solidFill>
              </a:defRPr>
            </a:lvl4pPr>
            <a:lvl5pPr marL="0" indent="0">
              <a:lnSpc>
                <a:spcPct val="114000"/>
              </a:lnSpc>
              <a:spcBef>
                <a:spcPts val="0"/>
              </a:spcBef>
              <a:buNone/>
              <a:defRPr sz="1400">
                <a:solidFill>
                  <a:schemeClr val="bg1"/>
                </a:solidFill>
              </a:defRPr>
            </a:lvl5pPr>
          </a:lstStyle>
          <a:p>
            <a:pPr lvl="0"/>
            <a:r>
              <a:rPr lang="en-US"/>
              <a:t>Quote attribution </a:t>
            </a:r>
          </a:p>
        </p:txBody>
      </p:sp>
      <p:sp>
        <p:nvSpPr>
          <p:cNvPr id="9" name="Text Placeholder 47">
            <a:extLst>
              <a:ext uri="{FF2B5EF4-FFF2-40B4-BE49-F238E27FC236}">
                <a16:creationId xmlns:a16="http://schemas.microsoft.com/office/drawing/2014/main" id="{8B3DE6C8-2C76-4AAC-83C6-69C24A51F14F}"/>
              </a:ext>
            </a:extLst>
          </p:cNvPr>
          <p:cNvSpPr>
            <a:spLocks noGrp="1"/>
          </p:cNvSpPr>
          <p:nvPr>
            <p:ph type="body" sz="quarter" idx="11" hasCustomPrompt="1"/>
          </p:nvPr>
        </p:nvSpPr>
        <p:spPr bwMode="black">
          <a:xfrm>
            <a:off x="3340102" y="6229370"/>
            <a:ext cx="2613026" cy="236312"/>
          </a:xfrm>
          <a:prstGeom prst="rect">
            <a:avLst/>
          </a:prstGeom>
        </p:spPr>
        <p:txBody>
          <a:bodyPr/>
          <a:lstStyle>
            <a:lvl1pPr marL="0" indent="0">
              <a:lnSpc>
                <a:spcPct val="96000"/>
              </a:lnSpc>
              <a:buNone/>
              <a:defRPr sz="1400">
                <a:solidFill>
                  <a:schemeClr val="accent1"/>
                </a:solidFill>
              </a:defRPr>
            </a:lvl1pPr>
            <a:lvl2pPr marL="0" indent="0">
              <a:lnSpc>
                <a:spcPct val="114000"/>
              </a:lnSpc>
              <a:buNone/>
              <a:defRPr sz="1400">
                <a:solidFill>
                  <a:schemeClr val="bg1"/>
                </a:solidFill>
              </a:defRPr>
            </a:lvl2pPr>
            <a:lvl3pPr marL="0" indent="0">
              <a:lnSpc>
                <a:spcPct val="114000"/>
              </a:lnSpc>
              <a:buNone/>
              <a:defRPr sz="1400">
                <a:solidFill>
                  <a:schemeClr val="bg1"/>
                </a:solidFill>
              </a:defRPr>
            </a:lvl3pPr>
            <a:lvl4pPr marL="0" indent="0">
              <a:lnSpc>
                <a:spcPct val="114000"/>
              </a:lnSpc>
              <a:buNone/>
              <a:defRPr sz="1400">
                <a:solidFill>
                  <a:schemeClr val="bg1"/>
                </a:solidFill>
              </a:defRPr>
            </a:lvl4pPr>
            <a:lvl5pPr marL="0" indent="0">
              <a:lnSpc>
                <a:spcPct val="114000"/>
              </a:lnSpc>
              <a:buNone/>
              <a:defRPr sz="1400">
                <a:solidFill>
                  <a:schemeClr val="bg1"/>
                </a:solidFill>
              </a:defRPr>
            </a:lvl5pPr>
          </a:lstStyle>
          <a:p>
            <a:pPr lvl="0"/>
            <a:r>
              <a:rPr lang="en-US"/>
              <a:t>Title/source</a:t>
            </a:r>
          </a:p>
        </p:txBody>
      </p:sp>
      <p:sp>
        <p:nvSpPr>
          <p:cNvPr id="10" name="Text Placeholder 49">
            <a:extLst>
              <a:ext uri="{FF2B5EF4-FFF2-40B4-BE49-F238E27FC236}">
                <a16:creationId xmlns:a16="http://schemas.microsoft.com/office/drawing/2014/main" id="{64461E69-3906-486E-9542-28361ECC3776}"/>
              </a:ext>
            </a:extLst>
          </p:cNvPr>
          <p:cNvSpPr>
            <a:spLocks noGrp="1"/>
          </p:cNvSpPr>
          <p:nvPr>
            <p:ph type="body" sz="quarter" idx="12" hasCustomPrompt="1"/>
          </p:nvPr>
        </p:nvSpPr>
        <p:spPr bwMode="black">
          <a:xfrm>
            <a:off x="495299" y="424690"/>
            <a:ext cx="11201401" cy="5003192"/>
          </a:xfrm>
          <a:prstGeom prst="rect">
            <a:avLst/>
          </a:prstGeom>
        </p:spPr>
        <p:txBody>
          <a:bodyPr/>
          <a:lstStyle>
            <a:lvl1pPr marL="0" indent="0">
              <a:lnSpc>
                <a:spcPct val="96000"/>
              </a:lnSpc>
              <a:spcBef>
                <a:spcPts val="900"/>
              </a:spcBef>
              <a:buFont typeface="Microsoft Sans Serif" panose="020B0604020202020204" pitchFamily="34" charset="0"/>
              <a:buChar char="​"/>
              <a:defRPr sz="5500">
                <a:solidFill>
                  <a:schemeClr val="bg1"/>
                </a:solidFill>
              </a:defRPr>
            </a:lvl1pPr>
            <a:lvl2pPr marL="0" indent="0">
              <a:lnSpc>
                <a:spcPct val="86000"/>
              </a:lnSpc>
              <a:spcBef>
                <a:spcPts val="1200"/>
              </a:spcBef>
              <a:buFont typeface="Microsoft Sans Serif" panose="020B0604020202020204" pitchFamily="34" charset="0"/>
              <a:buNone/>
              <a:defRPr sz="5500">
                <a:solidFill>
                  <a:schemeClr val="tx1">
                    <a:lumMod val="85000"/>
                    <a:lumOff val="15000"/>
                  </a:schemeClr>
                </a:solidFill>
              </a:defRPr>
            </a:lvl2pPr>
            <a:lvl3pPr marL="0" indent="0">
              <a:lnSpc>
                <a:spcPct val="89000"/>
              </a:lnSpc>
              <a:spcBef>
                <a:spcPts val="1200"/>
              </a:spcBef>
              <a:buFont typeface="Microsoft Sans Serif" panose="020B0604020202020204" pitchFamily="34" charset="0"/>
              <a:buChar char="​"/>
              <a:defRPr sz="4400">
                <a:solidFill>
                  <a:schemeClr val="bg1"/>
                </a:solidFill>
              </a:defRPr>
            </a:lvl3pPr>
            <a:lvl4pPr marL="0" indent="0">
              <a:lnSpc>
                <a:spcPct val="88000"/>
              </a:lnSpc>
              <a:spcBef>
                <a:spcPts val="1200"/>
              </a:spcBef>
              <a:buFont typeface="Microsoft Sans Serif" panose="020B0604020202020204" pitchFamily="34" charset="0"/>
              <a:buChar char="​"/>
              <a:defRPr sz="3400">
                <a:solidFill>
                  <a:schemeClr val="bg1"/>
                </a:solidFill>
              </a:defRPr>
            </a:lvl4pPr>
            <a:lvl5pPr marL="0" indent="0">
              <a:lnSpc>
                <a:spcPct val="89000"/>
              </a:lnSpc>
              <a:spcBef>
                <a:spcPts val="1200"/>
              </a:spcBef>
              <a:buFont typeface="Microsoft Sans Serif" panose="020B0604020202020204" pitchFamily="34" charset="0"/>
              <a:buNone/>
              <a:defRPr sz="2800">
                <a:solidFill>
                  <a:schemeClr val="bg1"/>
                </a:solidFill>
              </a:defRPr>
            </a:lvl5pPr>
            <a:lvl6pPr>
              <a:lnSpc>
                <a:spcPct val="94000"/>
              </a:lnSpc>
              <a:defRPr sz="2400">
                <a:solidFill>
                  <a:schemeClr val="bg1"/>
                </a:solidFill>
              </a:defRPr>
            </a:lvl6pPr>
            <a:lvl7pPr>
              <a:lnSpc>
                <a:spcPct val="88000"/>
              </a:lnSpc>
              <a:defRPr sz="6800">
                <a:solidFill>
                  <a:schemeClr val="bg1"/>
                </a:solidFill>
              </a:defRPr>
            </a:lvl7pPr>
            <a:lvl8pPr>
              <a:lnSpc>
                <a:spcPct val="84000"/>
              </a:lnSpc>
              <a:defRPr sz="8900">
                <a:solidFill>
                  <a:schemeClr val="bg1"/>
                </a:solidFill>
              </a:defRPr>
            </a:lvl8pPr>
            <a:lvl9pPr>
              <a:lnSpc>
                <a:spcPct val="84000"/>
              </a:lnSpc>
              <a:buNone/>
              <a:defRPr sz="11000">
                <a:solidFill>
                  <a:schemeClr val="bg1"/>
                </a:solidFill>
              </a:defRPr>
            </a:lvl9pPr>
          </a:lstStyle>
          <a:p>
            <a:pPr lvl="0"/>
            <a:r>
              <a:rPr lang="en-US"/>
              <a:t>Large quote</a:t>
            </a:r>
          </a:p>
        </p:txBody>
      </p:sp>
      <p:sp>
        <p:nvSpPr>
          <p:cNvPr id="8" name="TextBox 7">
            <a:extLst>
              <a:ext uri="{FF2B5EF4-FFF2-40B4-BE49-F238E27FC236}">
                <a16:creationId xmlns:a16="http://schemas.microsoft.com/office/drawing/2014/main" id="{528D09A0-C25A-45B2-8874-A4A6B3BA6B5B}"/>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Tree>
    <p:extLst>
      <p:ext uri="{BB962C8B-B14F-4D97-AF65-F5344CB8AC3E}">
        <p14:creationId xmlns:p14="http://schemas.microsoft.com/office/powerpoint/2010/main" val="753597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2.xml><?xml version="1.0" encoding="utf-8"?>
<p:sldLayout xmlns:a="http://schemas.openxmlformats.org/drawingml/2006/main" xmlns:r="http://schemas.openxmlformats.org/officeDocument/2006/relationships" xmlns:p="http://schemas.openxmlformats.org/presentationml/2006/main" showMasterSp="0" preserve="1" userDrawn="1">
  <p:cSld name="Thank You Blue">
    <p:bg bwMode="gray">
      <p:bgPr>
        <a:solidFill>
          <a:schemeClr val="accent1"/>
        </a:solidFill>
        <a:effectLst/>
      </p:bgPr>
    </p:bg>
    <p:spTree>
      <p:nvGrpSpPr>
        <p:cNvPr id="1" name=""/>
        <p:cNvGrpSpPr/>
        <p:nvPr/>
      </p:nvGrpSpPr>
      <p:grpSpPr>
        <a:xfrm>
          <a:off x="0" y="0"/>
          <a:ext cx="0" cy="0"/>
          <a:chOff x="0" y="0"/>
          <a:chExt cx="0" cy="0"/>
        </a:xfrm>
      </p:grpSpPr>
      <p:sp>
        <p:nvSpPr>
          <p:cNvPr id="65" name="Rectangle: Single Corner Rounded 64">
            <a:extLst>
              <a:ext uri="{FF2B5EF4-FFF2-40B4-BE49-F238E27FC236}">
                <a16:creationId xmlns:a16="http://schemas.microsoft.com/office/drawing/2014/main" id="{CF1E7CE3-7A17-4382-8BA4-A6EF494BF310}"/>
              </a:ext>
            </a:extLst>
          </p:cNvPr>
          <p:cNvSpPr/>
          <p:nvPr userDrawn="1"/>
        </p:nvSpPr>
        <p:spPr bwMode="gray">
          <a:xfrm flipV="1">
            <a:off x="1588" y="0"/>
            <a:ext cx="10014977" cy="6170634"/>
          </a:xfrm>
          <a:prstGeom prst="round1Rect">
            <a:avLst>
              <a:gd name="adj" fmla="val 3140"/>
            </a:avLst>
          </a:prstGeom>
          <a:gradFill>
            <a:gsLst>
              <a:gs pos="0">
                <a:srgbClr val="6283EE"/>
              </a:gs>
              <a:gs pos="75000">
                <a:schemeClr val="accent2"/>
              </a:gs>
            </a:gsLst>
            <a:lin ang="3000000" scaled="0"/>
          </a:gradFill>
          <a:ln>
            <a:noFill/>
          </a:ln>
          <a:effectLst>
            <a:outerShdw blurRad="571500" dist="317500" dir="8100000" algn="t" rotWithShape="0">
              <a:schemeClr val="accent1">
                <a:lumMod val="50000"/>
                <a:alpha val="9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71" name="Rectangle: Single Corner Rounded 70">
            <a:extLst>
              <a:ext uri="{FF2B5EF4-FFF2-40B4-BE49-F238E27FC236}">
                <a16:creationId xmlns:a16="http://schemas.microsoft.com/office/drawing/2014/main" id="{16285E8E-54DA-45A3-8859-F2AC5B9C6A4C}"/>
              </a:ext>
            </a:extLst>
          </p:cNvPr>
          <p:cNvSpPr/>
          <p:nvPr userDrawn="1"/>
        </p:nvSpPr>
        <p:spPr bwMode="gray">
          <a:xfrm flipV="1">
            <a:off x="-6349" y="0"/>
            <a:ext cx="8121650" cy="3764215"/>
          </a:xfrm>
          <a:prstGeom prst="round1Rect">
            <a:avLst>
              <a:gd name="adj" fmla="val 5394"/>
            </a:avLst>
          </a:prstGeom>
          <a:gradFill>
            <a:gsLst>
              <a:gs pos="100000">
                <a:srgbClr val="F2F2F4"/>
              </a:gs>
              <a:gs pos="37000">
                <a:schemeClr val="bg1">
                  <a:lumMod val="0"/>
                  <a:lumOff val="100000"/>
                </a:schemeClr>
              </a:gs>
            </a:gsLst>
            <a:lin ang="8100000" scaled="1"/>
          </a:gradFill>
          <a:ln>
            <a:noFill/>
          </a:ln>
          <a:effectLst>
            <a:outerShdw blurRad="838200" dist="406400" dir="7440000" sx="96000" sy="96000" algn="t" rotWithShape="0">
              <a:srgbClr val="111D51">
                <a:alpha val="8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42" name="TextBox 41">
            <a:extLst>
              <a:ext uri="{FF2B5EF4-FFF2-40B4-BE49-F238E27FC236}">
                <a16:creationId xmlns:a16="http://schemas.microsoft.com/office/drawing/2014/main" id="{0C078D3F-27AE-4E4F-A5C5-A25241137A81}"/>
              </a:ext>
            </a:extLst>
          </p:cNvPr>
          <p:cNvSpPr txBox="1"/>
          <p:nvPr userDrawn="1"/>
        </p:nvSpPr>
        <p:spPr bwMode="gray">
          <a:xfrm>
            <a:off x="495300" y="2348891"/>
            <a:ext cx="3941592" cy="81400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Follow us on:</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For more information, visit us at:</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www.qualcomm.com &amp; www.qualcomm.com/blog</a:t>
            </a:r>
          </a:p>
        </p:txBody>
      </p:sp>
      <p:sp>
        <p:nvSpPr>
          <p:cNvPr id="43" name="TextBox 42">
            <a:extLst>
              <a:ext uri="{FF2B5EF4-FFF2-40B4-BE49-F238E27FC236}">
                <a16:creationId xmlns:a16="http://schemas.microsoft.com/office/drawing/2014/main" id="{1CA64EC1-A159-47CC-BBC8-86849D0369FF}"/>
              </a:ext>
            </a:extLst>
          </p:cNvPr>
          <p:cNvSpPr txBox="1"/>
          <p:nvPr userDrawn="1"/>
        </p:nvSpPr>
        <p:spPr bwMode="gray">
          <a:xfrm>
            <a:off x="495300" y="1288543"/>
            <a:ext cx="3940004" cy="736355"/>
          </a:xfrm>
          <a:prstGeom prst="rect">
            <a:avLst/>
          </a:prstGeom>
          <a:noFill/>
        </p:spPr>
        <p:txBody>
          <a:bodyPr wrap="square" lIns="0" tIns="0" rIns="0" bIns="0" rtlCol="0">
            <a:spAutoFit/>
          </a:bodyPr>
          <a:lstStyle/>
          <a:p>
            <a:pPr marL="0" marR="0" lvl="0" indent="0" algn="l" defTabSz="914400" rtl="0" eaLnBrk="1" fontAlgn="auto" latinLnBrk="0" hangingPunct="1">
              <a:lnSpc>
                <a:spcPct val="87000"/>
              </a:lnSpc>
              <a:spcBef>
                <a:spcPts val="0"/>
              </a:spcBef>
              <a:spcAft>
                <a:spcPts val="0"/>
              </a:spcAft>
              <a:buClrTx/>
              <a:buSzTx/>
              <a:buFontTx/>
              <a:buNone/>
              <a:tabLst/>
              <a:defRPr/>
            </a:pPr>
            <a:r>
              <a:rPr kumimoji="0" lang="en-US" sz="55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Thank you</a:t>
            </a:r>
          </a:p>
        </p:txBody>
      </p:sp>
      <p:grpSp>
        <p:nvGrpSpPr>
          <p:cNvPr id="2" name="Group 1">
            <a:extLst>
              <a:ext uri="{FF2B5EF4-FFF2-40B4-BE49-F238E27FC236}">
                <a16:creationId xmlns:a16="http://schemas.microsoft.com/office/drawing/2014/main" id="{33C3CF42-1576-4671-A7C3-E1DE07182663}"/>
              </a:ext>
            </a:extLst>
          </p:cNvPr>
          <p:cNvGrpSpPr/>
          <p:nvPr userDrawn="1"/>
        </p:nvGrpSpPr>
        <p:grpSpPr>
          <a:xfrm>
            <a:off x="1631429" y="2378044"/>
            <a:ext cx="937502" cy="166848"/>
            <a:chOff x="1631429" y="2378044"/>
            <a:chExt cx="937502" cy="166848"/>
          </a:xfrm>
          <a:solidFill>
            <a:schemeClr val="tx1"/>
          </a:solidFill>
        </p:grpSpPr>
        <p:sp>
          <p:nvSpPr>
            <p:cNvPr id="45" name="Freeform 12">
              <a:extLst>
                <a:ext uri="{FF2B5EF4-FFF2-40B4-BE49-F238E27FC236}">
                  <a16:creationId xmlns:a16="http://schemas.microsoft.com/office/drawing/2014/main" id="{A627BAD2-8D69-4928-B16D-595E55F96BC6}"/>
                </a:ext>
              </a:extLst>
            </p:cNvPr>
            <p:cNvSpPr>
              <a:spLocks noChangeAspect="1"/>
            </p:cNvSpPr>
            <p:nvPr/>
          </p:nvSpPr>
          <p:spPr bwMode="gray">
            <a:xfrm>
              <a:off x="1815836" y="2378661"/>
              <a:ext cx="204261" cy="165982"/>
            </a:xfrm>
            <a:custGeom>
              <a:avLst/>
              <a:gdLst>
                <a:gd name="T0" fmla="*/ 800 w 800"/>
                <a:gd name="T1" fmla="*/ 77 h 650"/>
                <a:gd name="T2" fmla="*/ 706 w 800"/>
                <a:gd name="T3" fmla="*/ 103 h 650"/>
                <a:gd name="T4" fmla="*/ 778 w 800"/>
                <a:gd name="T5" fmla="*/ 12 h 650"/>
                <a:gd name="T6" fmla="*/ 674 w 800"/>
                <a:gd name="T7" fmla="*/ 52 h 650"/>
                <a:gd name="T8" fmla="*/ 554 w 800"/>
                <a:gd name="T9" fmla="*/ 0 h 650"/>
                <a:gd name="T10" fmla="*/ 390 w 800"/>
                <a:gd name="T11" fmla="*/ 164 h 650"/>
                <a:gd name="T12" fmla="*/ 394 w 800"/>
                <a:gd name="T13" fmla="*/ 201 h 650"/>
                <a:gd name="T14" fmla="*/ 56 w 800"/>
                <a:gd name="T15" fmla="*/ 30 h 650"/>
                <a:gd name="T16" fmla="*/ 33 w 800"/>
                <a:gd name="T17" fmla="*/ 112 h 650"/>
                <a:gd name="T18" fmla="*/ 106 w 800"/>
                <a:gd name="T19" fmla="*/ 249 h 650"/>
                <a:gd name="T20" fmla="*/ 32 w 800"/>
                <a:gd name="T21" fmla="*/ 229 h 650"/>
                <a:gd name="T22" fmla="*/ 32 w 800"/>
                <a:gd name="T23" fmla="*/ 231 h 650"/>
                <a:gd name="T24" fmla="*/ 164 w 800"/>
                <a:gd name="T25" fmla="*/ 392 h 650"/>
                <a:gd name="T26" fmla="*/ 121 w 800"/>
                <a:gd name="T27" fmla="*/ 397 h 650"/>
                <a:gd name="T28" fmla="*/ 90 w 800"/>
                <a:gd name="T29" fmla="*/ 394 h 650"/>
                <a:gd name="T30" fmla="*/ 243 w 800"/>
                <a:gd name="T31" fmla="*/ 508 h 650"/>
                <a:gd name="T32" fmla="*/ 39 w 800"/>
                <a:gd name="T33" fmla="*/ 579 h 650"/>
                <a:gd name="T34" fmla="*/ 0 w 800"/>
                <a:gd name="T35" fmla="*/ 576 h 650"/>
                <a:gd name="T36" fmla="*/ 252 w 800"/>
                <a:gd name="T37" fmla="*/ 650 h 650"/>
                <a:gd name="T38" fmla="*/ 719 w 800"/>
                <a:gd name="T39" fmla="*/ 183 h 650"/>
                <a:gd name="T40" fmla="*/ 718 w 800"/>
                <a:gd name="T41" fmla="*/ 162 h 650"/>
                <a:gd name="T42" fmla="*/ 800 w 800"/>
                <a:gd name="T43" fmla="*/ 7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0" h="650">
                  <a:moveTo>
                    <a:pt x="800" y="77"/>
                  </a:moveTo>
                  <a:cubicBezTo>
                    <a:pt x="771" y="90"/>
                    <a:pt x="739" y="99"/>
                    <a:pt x="706" y="103"/>
                  </a:cubicBezTo>
                  <a:cubicBezTo>
                    <a:pt x="740" y="82"/>
                    <a:pt x="766" y="50"/>
                    <a:pt x="778" y="12"/>
                  </a:cubicBezTo>
                  <a:cubicBezTo>
                    <a:pt x="746" y="31"/>
                    <a:pt x="711" y="44"/>
                    <a:pt x="674" y="52"/>
                  </a:cubicBezTo>
                  <a:cubicBezTo>
                    <a:pt x="644" y="20"/>
                    <a:pt x="601" y="0"/>
                    <a:pt x="554" y="0"/>
                  </a:cubicBezTo>
                  <a:cubicBezTo>
                    <a:pt x="463" y="0"/>
                    <a:pt x="390" y="73"/>
                    <a:pt x="390" y="164"/>
                  </a:cubicBezTo>
                  <a:cubicBezTo>
                    <a:pt x="390" y="177"/>
                    <a:pt x="391" y="189"/>
                    <a:pt x="394" y="201"/>
                  </a:cubicBezTo>
                  <a:cubicBezTo>
                    <a:pt x="258" y="195"/>
                    <a:pt x="137" y="129"/>
                    <a:pt x="56" y="30"/>
                  </a:cubicBezTo>
                  <a:cubicBezTo>
                    <a:pt x="42" y="54"/>
                    <a:pt x="33" y="82"/>
                    <a:pt x="33" y="112"/>
                  </a:cubicBezTo>
                  <a:cubicBezTo>
                    <a:pt x="33" y="169"/>
                    <a:pt x="62" y="220"/>
                    <a:pt x="106" y="249"/>
                  </a:cubicBezTo>
                  <a:cubicBezTo>
                    <a:pt x="80" y="248"/>
                    <a:pt x="54" y="241"/>
                    <a:pt x="32" y="229"/>
                  </a:cubicBezTo>
                  <a:cubicBezTo>
                    <a:pt x="32" y="229"/>
                    <a:pt x="32" y="230"/>
                    <a:pt x="32" y="231"/>
                  </a:cubicBezTo>
                  <a:cubicBezTo>
                    <a:pt x="32" y="310"/>
                    <a:pt x="89" y="376"/>
                    <a:pt x="164" y="392"/>
                  </a:cubicBezTo>
                  <a:cubicBezTo>
                    <a:pt x="150" y="395"/>
                    <a:pt x="136" y="397"/>
                    <a:pt x="121" y="397"/>
                  </a:cubicBezTo>
                  <a:cubicBezTo>
                    <a:pt x="110" y="397"/>
                    <a:pt x="100" y="396"/>
                    <a:pt x="90" y="394"/>
                  </a:cubicBezTo>
                  <a:cubicBezTo>
                    <a:pt x="111" y="460"/>
                    <a:pt x="171" y="507"/>
                    <a:pt x="243" y="508"/>
                  </a:cubicBezTo>
                  <a:cubicBezTo>
                    <a:pt x="187" y="552"/>
                    <a:pt x="116" y="579"/>
                    <a:pt x="39" y="579"/>
                  </a:cubicBezTo>
                  <a:cubicBezTo>
                    <a:pt x="26" y="579"/>
                    <a:pt x="13" y="578"/>
                    <a:pt x="0" y="576"/>
                  </a:cubicBezTo>
                  <a:cubicBezTo>
                    <a:pt x="73" y="623"/>
                    <a:pt x="159" y="650"/>
                    <a:pt x="252" y="650"/>
                  </a:cubicBezTo>
                  <a:cubicBezTo>
                    <a:pt x="553" y="650"/>
                    <a:pt x="719" y="400"/>
                    <a:pt x="719" y="183"/>
                  </a:cubicBezTo>
                  <a:cubicBezTo>
                    <a:pt x="719" y="176"/>
                    <a:pt x="718" y="169"/>
                    <a:pt x="718" y="162"/>
                  </a:cubicBezTo>
                  <a:cubicBezTo>
                    <a:pt x="750" y="139"/>
                    <a:pt x="778" y="110"/>
                    <a:pt x="800"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46" name="Group 5">
              <a:extLst>
                <a:ext uri="{FF2B5EF4-FFF2-40B4-BE49-F238E27FC236}">
                  <a16:creationId xmlns:a16="http://schemas.microsoft.com/office/drawing/2014/main" id="{0162444D-2A2A-46E3-9507-C0CB7E7AA354}"/>
                </a:ext>
              </a:extLst>
            </p:cNvPr>
            <p:cNvGrpSpPr>
              <a:grpSpLocks noChangeAspect="1"/>
            </p:cNvGrpSpPr>
            <p:nvPr/>
          </p:nvGrpSpPr>
          <p:grpSpPr bwMode="gray">
            <a:xfrm>
              <a:off x="2127148" y="2378659"/>
              <a:ext cx="166513" cy="164554"/>
              <a:chOff x="3331" y="1656"/>
              <a:chExt cx="1020" cy="1008"/>
            </a:xfrm>
            <a:grpFill/>
          </p:grpSpPr>
          <p:sp>
            <p:nvSpPr>
              <p:cNvPr id="48" name="Freeform 6">
                <a:extLst>
                  <a:ext uri="{FF2B5EF4-FFF2-40B4-BE49-F238E27FC236}">
                    <a16:creationId xmlns:a16="http://schemas.microsoft.com/office/drawing/2014/main" id="{77DD6462-B80E-4A66-A3F2-2A93DA872171}"/>
                  </a:ext>
                </a:extLst>
              </p:cNvPr>
              <p:cNvSpPr>
                <a:spLocks noEditPoints="1"/>
              </p:cNvSpPr>
              <p:nvPr/>
            </p:nvSpPr>
            <p:spPr bwMode="gray">
              <a:xfrm>
                <a:off x="3331" y="1656"/>
                <a:ext cx="232" cy="1008"/>
              </a:xfrm>
              <a:custGeom>
                <a:avLst/>
                <a:gdLst>
                  <a:gd name="T0" fmla="*/ 98 w 98"/>
                  <a:gd name="T1" fmla="*/ 46 h 427"/>
                  <a:gd name="T2" fmla="*/ 48 w 98"/>
                  <a:gd name="T3" fmla="*/ 92 h 427"/>
                  <a:gd name="T4" fmla="*/ 0 w 98"/>
                  <a:gd name="T5" fmla="*/ 46 h 427"/>
                  <a:gd name="T6" fmla="*/ 49 w 98"/>
                  <a:gd name="T7" fmla="*/ 0 h 427"/>
                  <a:gd name="T8" fmla="*/ 98 w 98"/>
                  <a:gd name="T9" fmla="*/ 46 h 427"/>
                  <a:gd name="T10" fmla="*/ 2 w 98"/>
                  <a:gd name="T11" fmla="*/ 427 h 427"/>
                  <a:gd name="T12" fmla="*/ 2 w 98"/>
                  <a:gd name="T13" fmla="*/ 129 h 427"/>
                  <a:gd name="T14" fmla="*/ 95 w 98"/>
                  <a:gd name="T15" fmla="*/ 129 h 427"/>
                  <a:gd name="T16" fmla="*/ 95 w 98"/>
                  <a:gd name="T17" fmla="*/ 427 h 427"/>
                  <a:gd name="T18" fmla="*/ 2 w 98"/>
                  <a:gd name="T1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427">
                    <a:moveTo>
                      <a:pt x="98" y="46"/>
                    </a:moveTo>
                    <a:cubicBezTo>
                      <a:pt x="98" y="72"/>
                      <a:pt x="79" y="92"/>
                      <a:pt x="48" y="92"/>
                    </a:cubicBezTo>
                    <a:cubicBezTo>
                      <a:pt x="18" y="92"/>
                      <a:pt x="0" y="72"/>
                      <a:pt x="0" y="46"/>
                    </a:cubicBezTo>
                    <a:cubicBezTo>
                      <a:pt x="0" y="20"/>
                      <a:pt x="19" y="0"/>
                      <a:pt x="49" y="0"/>
                    </a:cubicBezTo>
                    <a:cubicBezTo>
                      <a:pt x="79" y="0"/>
                      <a:pt x="97" y="20"/>
                      <a:pt x="98" y="46"/>
                    </a:cubicBezTo>
                    <a:close/>
                    <a:moveTo>
                      <a:pt x="2" y="427"/>
                    </a:moveTo>
                    <a:cubicBezTo>
                      <a:pt x="2" y="129"/>
                      <a:pt x="2" y="129"/>
                      <a:pt x="2" y="129"/>
                    </a:cubicBezTo>
                    <a:cubicBezTo>
                      <a:pt x="95" y="129"/>
                      <a:pt x="95" y="129"/>
                      <a:pt x="95" y="129"/>
                    </a:cubicBezTo>
                    <a:cubicBezTo>
                      <a:pt x="95" y="427"/>
                      <a:pt x="95" y="427"/>
                      <a:pt x="95" y="427"/>
                    </a:cubicBezTo>
                    <a:lnTo>
                      <a:pt x="2" y="4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sp>
            <p:nvSpPr>
              <p:cNvPr id="49" name="Freeform 7">
                <a:extLst>
                  <a:ext uri="{FF2B5EF4-FFF2-40B4-BE49-F238E27FC236}">
                    <a16:creationId xmlns:a16="http://schemas.microsoft.com/office/drawing/2014/main" id="{3438D5A0-89DE-45B0-9C57-B125F96DE5CC}"/>
                  </a:ext>
                </a:extLst>
              </p:cNvPr>
              <p:cNvSpPr>
                <a:spLocks/>
              </p:cNvSpPr>
              <p:nvPr/>
            </p:nvSpPr>
            <p:spPr bwMode="gray">
              <a:xfrm>
                <a:off x="3681" y="1944"/>
                <a:ext cx="670" cy="720"/>
              </a:xfrm>
              <a:custGeom>
                <a:avLst/>
                <a:gdLst>
                  <a:gd name="T0" fmla="*/ 2 w 284"/>
                  <a:gd name="T1" fmla="*/ 102 h 305"/>
                  <a:gd name="T2" fmla="*/ 0 w 284"/>
                  <a:gd name="T3" fmla="*/ 7 h 305"/>
                  <a:gd name="T4" fmla="*/ 80 w 284"/>
                  <a:gd name="T5" fmla="*/ 7 h 305"/>
                  <a:gd name="T6" fmla="*/ 84 w 284"/>
                  <a:gd name="T7" fmla="*/ 48 h 305"/>
                  <a:gd name="T8" fmla="*/ 86 w 284"/>
                  <a:gd name="T9" fmla="*/ 48 h 305"/>
                  <a:gd name="T10" fmla="*/ 178 w 284"/>
                  <a:gd name="T11" fmla="*/ 0 h 305"/>
                  <a:gd name="T12" fmla="*/ 284 w 284"/>
                  <a:gd name="T13" fmla="*/ 129 h 305"/>
                  <a:gd name="T14" fmla="*/ 284 w 284"/>
                  <a:gd name="T15" fmla="*/ 305 h 305"/>
                  <a:gd name="T16" fmla="*/ 192 w 284"/>
                  <a:gd name="T17" fmla="*/ 305 h 305"/>
                  <a:gd name="T18" fmla="*/ 192 w 284"/>
                  <a:gd name="T19" fmla="*/ 140 h 305"/>
                  <a:gd name="T20" fmla="*/ 145 w 284"/>
                  <a:gd name="T21" fmla="*/ 75 h 305"/>
                  <a:gd name="T22" fmla="*/ 98 w 284"/>
                  <a:gd name="T23" fmla="*/ 110 h 305"/>
                  <a:gd name="T24" fmla="*/ 94 w 284"/>
                  <a:gd name="T25" fmla="*/ 133 h 305"/>
                  <a:gd name="T26" fmla="*/ 94 w 284"/>
                  <a:gd name="T27" fmla="*/ 305 h 305"/>
                  <a:gd name="T28" fmla="*/ 2 w 284"/>
                  <a:gd name="T29" fmla="*/ 305 h 305"/>
                  <a:gd name="T30" fmla="*/ 2 w 284"/>
                  <a:gd name="T31" fmla="*/ 102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4" h="305">
                    <a:moveTo>
                      <a:pt x="2" y="102"/>
                    </a:moveTo>
                    <a:cubicBezTo>
                      <a:pt x="2" y="65"/>
                      <a:pt x="1" y="34"/>
                      <a:pt x="0" y="7"/>
                    </a:cubicBezTo>
                    <a:cubicBezTo>
                      <a:pt x="80" y="7"/>
                      <a:pt x="80" y="7"/>
                      <a:pt x="80" y="7"/>
                    </a:cubicBezTo>
                    <a:cubicBezTo>
                      <a:pt x="84" y="48"/>
                      <a:pt x="84" y="48"/>
                      <a:pt x="84" y="48"/>
                    </a:cubicBezTo>
                    <a:cubicBezTo>
                      <a:pt x="86" y="48"/>
                      <a:pt x="86" y="48"/>
                      <a:pt x="86" y="48"/>
                    </a:cubicBezTo>
                    <a:cubicBezTo>
                      <a:pt x="98" y="29"/>
                      <a:pt x="128" y="0"/>
                      <a:pt x="178" y="0"/>
                    </a:cubicBezTo>
                    <a:cubicBezTo>
                      <a:pt x="239" y="0"/>
                      <a:pt x="284" y="41"/>
                      <a:pt x="284" y="129"/>
                    </a:cubicBezTo>
                    <a:cubicBezTo>
                      <a:pt x="284" y="305"/>
                      <a:pt x="284" y="305"/>
                      <a:pt x="284" y="305"/>
                    </a:cubicBezTo>
                    <a:cubicBezTo>
                      <a:pt x="192" y="305"/>
                      <a:pt x="192" y="305"/>
                      <a:pt x="192" y="305"/>
                    </a:cubicBezTo>
                    <a:cubicBezTo>
                      <a:pt x="192" y="140"/>
                      <a:pt x="192" y="140"/>
                      <a:pt x="192" y="140"/>
                    </a:cubicBezTo>
                    <a:cubicBezTo>
                      <a:pt x="192" y="101"/>
                      <a:pt x="178" y="75"/>
                      <a:pt x="145" y="75"/>
                    </a:cubicBezTo>
                    <a:cubicBezTo>
                      <a:pt x="119" y="75"/>
                      <a:pt x="104" y="93"/>
                      <a:pt x="98" y="110"/>
                    </a:cubicBezTo>
                    <a:cubicBezTo>
                      <a:pt x="95" y="116"/>
                      <a:pt x="94" y="124"/>
                      <a:pt x="94" y="133"/>
                    </a:cubicBezTo>
                    <a:cubicBezTo>
                      <a:pt x="94" y="305"/>
                      <a:pt x="94" y="305"/>
                      <a:pt x="94" y="305"/>
                    </a:cubicBezTo>
                    <a:cubicBezTo>
                      <a:pt x="2" y="305"/>
                      <a:pt x="2" y="305"/>
                      <a:pt x="2" y="305"/>
                    </a:cubicBezTo>
                    <a:lnTo>
                      <a:pt x="2"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sp>
          <p:nvSpPr>
            <p:cNvPr id="47" name="Freeform 5">
              <a:extLst>
                <a:ext uri="{FF2B5EF4-FFF2-40B4-BE49-F238E27FC236}">
                  <a16:creationId xmlns:a16="http://schemas.microsoft.com/office/drawing/2014/main" id="{9B2BAAC6-7CCD-4529-8455-659FC8953183}"/>
                </a:ext>
              </a:extLst>
            </p:cNvPr>
            <p:cNvSpPr>
              <a:spLocks/>
            </p:cNvSpPr>
            <p:nvPr/>
          </p:nvSpPr>
          <p:spPr bwMode="gray">
            <a:xfrm>
              <a:off x="1631429" y="2378044"/>
              <a:ext cx="77357" cy="166848"/>
            </a:xfrm>
            <a:custGeom>
              <a:avLst/>
              <a:gdLst>
                <a:gd name="T0" fmla="*/ 60 w 90"/>
                <a:gd name="T1" fmla="*/ 193 h 193"/>
                <a:gd name="T2" fmla="*/ 20 w 90"/>
                <a:gd name="T3" fmla="*/ 193 h 193"/>
                <a:gd name="T4" fmla="*/ 20 w 90"/>
                <a:gd name="T5" fmla="*/ 97 h 193"/>
                <a:gd name="T6" fmla="*/ 0 w 90"/>
                <a:gd name="T7" fmla="*/ 97 h 193"/>
                <a:gd name="T8" fmla="*/ 0 w 90"/>
                <a:gd name="T9" fmla="*/ 63 h 193"/>
                <a:gd name="T10" fmla="*/ 20 w 90"/>
                <a:gd name="T11" fmla="*/ 63 h 193"/>
                <a:gd name="T12" fmla="*/ 20 w 90"/>
                <a:gd name="T13" fmla="*/ 44 h 193"/>
                <a:gd name="T14" fmla="*/ 63 w 90"/>
                <a:gd name="T15" fmla="*/ 0 h 193"/>
                <a:gd name="T16" fmla="*/ 89 w 90"/>
                <a:gd name="T17" fmla="*/ 0 h 193"/>
                <a:gd name="T18" fmla="*/ 89 w 90"/>
                <a:gd name="T19" fmla="*/ 34 h 193"/>
                <a:gd name="T20" fmla="*/ 73 w 90"/>
                <a:gd name="T21" fmla="*/ 34 h 193"/>
                <a:gd name="T22" fmla="*/ 60 w 90"/>
                <a:gd name="T23" fmla="*/ 47 h 193"/>
                <a:gd name="T24" fmla="*/ 60 w 90"/>
                <a:gd name="T25" fmla="*/ 63 h 193"/>
                <a:gd name="T26" fmla="*/ 90 w 90"/>
                <a:gd name="T27" fmla="*/ 63 h 193"/>
                <a:gd name="T28" fmla="*/ 86 w 90"/>
                <a:gd name="T29" fmla="*/ 97 h 193"/>
                <a:gd name="T30" fmla="*/ 60 w 90"/>
                <a:gd name="T31" fmla="*/ 97 h 193"/>
                <a:gd name="T32" fmla="*/ 60 w 90"/>
                <a:gd name="T33"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93">
                  <a:moveTo>
                    <a:pt x="60" y="193"/>
                  </a:moveTo>
                  <a:cubicBezTo>
                    <a:pt x="20" y="193"/>
                    <a:pt x="20" y="193"/>
                    <a:pt x="20" y="193"/>
                  </a:cubicBezTo>
                  <a:cubicBezTo>
                    <a:pt x="20" y="97"/>
                    <a:pt x="20" y="97"/>
                    <a:pt x="20" y="97"/>
                  </a:cubicBezTo>
                  <a:cubicBezTo>
                    <a:pt x="0" y="97"/>
                    <a:pt x="0" y="97"/>
                    <a:pt x="0" y="97"/>
                  </a:cubicBezTo>
                  <a:cubicBezTo>
                    <a:pt x="0" y="63"/>
                    <a:pt x="0" y="63"/>
                    <a:pt x="0" y="63"/>
                  </a:cubicBezTo>
                  <a:cubicBezTo>
                    <a:pt x="20" y="63"/>
                    <a:pt x="20" y="63"/>
                    <a:pt x="20" y="63"/>
                  </a:cubicBezTo>
                  <a:cubicBezTo>
                    <a:pt x="20" y="44"/>
                    <a:pt x="20" y="44"/>
                    <a:pt x="20" y="44"/>
                  </a:cubicBezTo>
                  <a:cubicBezTo>
                    <a:pt x="20" y="16"/>
                    <a:pt x="31" y="0"/>
                    <a:pt x="63" y="0"/>
                  </a:cubicBezTo>
                  <a:cubicBezTo>
                    <a:pt x="89" y="0"/>
                    <a:pt x="89" y="0"/>
                    <a:pt x="89" y="0"/>
                  </a:cubicBezTo>
                  <a:cubicBezTo>
                    <a:pt x="89" y="34"/>
                    <a:pt x="89" y="34"/>
                    <a:pt x="89" y="34"/>
                  </a:cubicBezTo>
                  <a:cubicBezTo>
                    <a:pt x="73" y="34"/>
                    <a:pt x="73" y="34"/>
                    <a:pt x="73" y="34"/>
                  </a:cubicBezTo>
                  <a:cubicBezTo>
                    <a:pt x="60" y="34"/>
                    <a:pt x="60" y="38"/>
                    <a:pt x="60" y="47"/>
                  </a:cubicBezTo>
                  <a:cubicBezTo>
                    <a:pt x="60" y="63"/>
                    <a:pt x="60" y="63"/>
                    <a:pt x="60" y="63"/>
                  </a:cubicBezTo>
                  <a:cubicBezTo>
                    <a:pt x="90" y="63"/>
                    <a:pt x="90" y="63"/>
                    <a:pt x="90" y="63"/>
                  </a:cubicBezTo>
                  <a:cubicBezTo>
                    <a:pt x="86" y="97"/>
                    <a:pt x="86" y="97"/>
                    <a:pt x="86" y="97"/>
                  </a:cubicBezTo>
                  <a:cubicBezTo>
                    <a:pt x="60" y="97"/>
                    <a:pt x="60" y="97"/>
                    <a:pt x="60" y="97"/>
                  </a:cubicBezTo>
                  <a:lnTo>
                    <a:pt x="60" y="193"/>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17" name="Group 4">
              <a:extLst>
                <a:ext uri="{FF2B5EF4-FFF2-40B4-BE49-F238E27FC236}">
                  <a16:creationId xmlns:a16="http://schemas.microsoft.com/office/drawing/2014/main" id="{45BC3658-887C-4005-B502-CD34B4A8B984}"/>
                </a:ext>
              </a:extLst>
            </p:cNvPr>
            <p:cNvGrpSpPr>
              <a:grpSpLocks noChangeAspect="1"/>
            </p:cNvGrpSpPr>
            <p:nvPr userDrawn="1"/>
          </p:nvGrpSpPr>
          <p:grpSpPr bwMode="auto">
            <a:xfrm>
              <a:off x="2404478" y="2378640"/>
              <a:ext cx="164453" cy="164592"/>
              <a:chOff x="2653" y="972"/>
              <a:chExt cx="2372" cy="2374"/>
            </a:xfrm>
            <a:grpFill/>
          </p:grpSpPr>
          <p:sp>
            <p:nvSpPr>
              <p:cNvPr id="18" name="Freeform 5">
                <a:extLst>
                  <a:ext uri="{FF2B5EF4-FFF2-40B4-BE49-F238E27FC236}">
                    <a16:creationId xmlns:a16="http://schemas.microsoft.com/office/drawing/2014/main" id="{FF03A465-2F31-477B-B99B-649410511F1D}"/>
                  </a:ext>
                </a:extLst>
              </p:cNvPr>
              <p:cNvSpPr>
                <a:spLocks noEditPoints="1"/>
              </p:cNvSpPr>
              <p:nvPr userDrawn="1"/>
            </p:nvSpPr>
            <p:spPr bwMode="auto">
              <a:xfrm>
                <a:off x="2653" y="972"/>
                <a:ext cx="2372" cy="2374"/>
              </a:xfrm>
              <a:custGeom>
                <a:avLst/>
                <a:gdLst>
                  <a:gd name="T0" fmla="*/ 1008 w 2016"/>
                  <a:gd name="T1" fmla="*/ 182 h 2016"/>
                  <a:gd name="T2" fmla="*/ 1415 w 2016"/>
                  <a:gd name="T3" fmla="*/ 188 h 2016"/>
                  <a:gd name="T4" fmla="*/ 1602 w 2016"/>
                  <a:gd name="T5" fmla="*/ 222 h 2016"/>
                  <a:gd name="T6" fmla="*/ 1718 w 2016"/>
                  <a:gd name="T7" fmla="*/ 298 h 2016"/>
                  <a:gd name="T8" fmla="*/ 1794 w 2016"/>
                  <a:gd name="T9" fmla="*/ 414 h 2016"/>
                  <a:gd name="T10" fmla="*/ 1828 w 2016"/>
                  <a:gd name="T11" fmla="*/ 601 h 2016"/>
                  <a:gd name="T12" fmla="*/ 1834 w 2016"/>
                  <a:gd name="T13" fmla="*/ 1008 h 2016"/>
                  <a:gd name="T14" fmla="*/ 1828 w 2016"/>
                  <a:gd name="T15" fmla="*/ 1415 h 2016"/>
                  <a:gd name="T16" fmla="*/ 1794 w 2016"/>
                  <a:gd name="T17" fmla="*/ 1602 h 2016"/>
                  <a:gd name="T18" fmla="*/ 1718 w 2016"/>
                  <a:gd name="T19" fmla="*/ 1718 h 2016"/>
                  <a:gd name="T20" fmla="*/ 1602 w 2016"/>
                  <a:gd name="T21" fmla="*/ 1794 h 2016"/>
                  <a:gd name="T22" fmla="*/ 1415 w 2016"/>
                  <a:gd name="T23" fmla="*/ 1828 h 2016"/>
                  <a:gd name="T24" fmla="*/ 1008 w 2016"/>
                  <a:gd name="T25" fmla="*/ 1834 h 2016"/>
                  <a:gd name="T26" fmla="*/ 601 w 2016"/>
                  <a:gd name="T27" fmla="*/ 1828 h 2016"/>
                  <a:gd name="T28" fmla="*/ 414 w 2016"/>
                  <a:gd name="T29" fmla="*/ 1794 h 2016"/>
                  <a:gd name="T30" fmla="*/ 298 w 2016"/>
                  <a:gd name="T31" fmla="*/ 1718 h 2016"/>
                  <a:gd name="T32" fmla="*/ 222 w 2016"/>
                  <a:gd name="T33" fmla="*/ 1602 h 2016"/>
                  <a:gd name="T34" fmla="*/ 188 w 2016"/>
                  <a:gd name="T35" fmla="*/ 1415 h 2016"/>
                  <a:gd name="T36" fmla="*/ 182 w 2016"/>
                  <a:gd name="T37" fmla="*/ 1008 h 2016"/>
                  <a:gd name="T38" fmla="*/ 188 w 2016"/>
                  <a:gd name="T39" fmla="*/ 601 h 2016"/>
                  <a:gd name="T40" fmla="*/ 222 w 2016"/>
                  <a:gd name="T41" fmla="*/ 414 h 2016"/>
                  <a:gd name="T42" fmla="*/ 298 w 2016"/>
                  <a:gd name="T43" fmla="*/ 298 h 2016"/>
                  <a:gd name="T44" fmla="*/ 414 w 2016"/>
                  <a:gd name="T45" fmla="*/ 222 h 2016"/>
                  <a:gd name="T46" fmla="*/ 601 w 2016"/>
                  <a:gd name="T47" fmla="*/ 188 h 2016"/>
                  <a:gd name="T48" fmla="*/ 1008 w 2016"/>
                  <a:gd name="T49" fmla="*/ 182 h 2016"/>
                  <a:gd name="T50" fmla="*/ 1008 w 2016"/>
                  <a:gd name="T51" fmla="*/ 0 h 2016"/>
                  <a:gd name="T52" fmla="*/ 593 w 2016"/>
                  <a:gd name="T53" fmla="*/ 6 h 2016"/>
                  <a:gd name="T54" fmla="*/ 348 w 2016"/>
                  <a:gd name="T55" fmla="*/ 53 h 2016"/>
                  <a:gd name="T56" fmla="*/ 169 w 2016"/>
                  <a:gd name="T57" fmla="*/ 169 h 2016"/>
                  <a:gd name="T58" fmla="*/ 53 w 2016"/>
                  <a:gd name="T59" fmla="*/ 348 h 2016"/>
                  <a:gd name="T60" fmla="*/ 6 w 2016"/>
                  <a:gd name="T61" fmla="*/ 593 h 2016"/>
                  <a:gd name="T62" fmla="*/ 0 w 2016"/>
                  <a:gd name="T63" fmla="*/ 1008 h 2016"/>
                  <a:gd name="T64" fmla="*/ 6 w 2016"/>
                  <a:gd name="T65" fmla="*/ 1423 h 2016"/>
                  <a:gd name="T66" fmla="*/ 53 w 2016"/>
                  <a:gd name="T67" fmla="*/ 1668 h 2016"/>
                  <a:gd name="T68" fmla="*/ 169 w 2016"/>
                  <a:gd name="T69" fmla="*/ 1847 h 2016"/>
                  <a:gd name="T70" fmla="*/ 348 w 2016"/>
                  <a:gd name="T71" fmla="*/ 1963 h 2016"/>
                  <a:gd name="T72" fmla="*/ 593 w 2016"/>
                  <a:gd name="T73" fmla="*/ 2010 h 2016"/>
                  <a:gd name="T74" fmla="*/ 1008 w 2016"/>
                  <a:gd name="T75" fmla="*/ 2016 h 2016"/>
                  <a:gd name="T76" fmla="*/ 1423 w 2016"/>
                  <a:gd name="T77" fmla="*/ 2010 h 2016"/>
                  <a:gd name="T78" fmla="*/ 1668 w 2016"/>
                  <a:gd name="T79" fmla="*/ 1963 h 2016"/>
                  <a:gd name="T80" fmla="*/ 1847 w 2016"/>
                  <a:gd name="T81" fmla="*/ 1847 h 2016"/>
                  <a:gd name="T82" fmla="*/ 1963 w 2016"/>
                  <a:gd name="T83" fmla="*/ 1668 h 2016"/>
                  <a:gd name="T84" fmla="*/ 2010 w 2016"/>
                  <a:gd name="T85" fmla="*/ 1423 h 2016"/>
                  <a:gd name="T86" fmla="*/ 2016 w 2016"/>
                  <a:gd name="T87" fmla="*/ 1008 h 2016"/>
                  <a:gd name="T88" fmla="*/ 2010 w 2016"/>
                  <a:gd name="T89" fmla="*/ 593 h 2016"/>
                  <a:gd name="T90" fmla="*/ 1963 w 2016"/>
                  <a:gd name="T91" fmla="*/ 348 h 2016"/>
                  <a:gd name="T92" fmla="*/ 1847 w 2016"/>
                  <a:gd name="T93" fmla="*/ 169 h 2016"/>
                  <a:gd name="T94" fmla="*/ 1668 w 2016"/>
                  <a:gd name="T95" fmla="*/ 53 h 2016"/>
                  <a:gd name="T96" fmla="*/ 1423 w 2016"/>
                  <a:gd name="T97" fmla="*/ 6 h 2016"/>
                  <a:gd name="T98" fmla="*/ 1008 w 2016"/>
                  <a:gd name="T99"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16" h="2016">
                    <a:moveTo>
                      <a:pt x="1008" y="182"/>
                    </a:moveTo>
                    <a:cubicBezTo>
                      <a:pt x="1277" y="182"/>
                      <a:pt x="1309" y="183"/>
                      <a:pt x="1415" y="188"/>
                    </a:cubicBezTo>
                    <a:cubicBezTo>
                      <a:pt x="1513" y="192"/>
                      <a:pt x="1567" y="209"/>
                      <a:pt x="1602" y="222"/>
                    </a:cubicBezTo>
                    <a:cubicBezTo>
                      <a:pt x="1649" y="241"/>
                      <a:pt x="1683" y="263"/>
                      <a:pt x="1718" y="298"/>
                    </a:cubicBezTo>
                    <a:cubicBezTo>
                      <a:pt x="1753" y="333"/>
                      <a:pt x="1775" y="367"/>
                      <a:pt x="1794" y="414"/>
                    </a:cubicBezTo>
                    <a:cubicBezTo>
                      <a:pt x="1807" y="449"/>
                      <a:pt x="1824" y="503"/>
                      <a:pt x="1828" y="601"/>
                    </a:cubicBezTo>
                    <a:cubicBezTo>
                      <a:pt x="1833" y="707"/>
                      <a:pt x="1834" y="739"/>
                      <a:pt x="1834" y="1008"/>
                    </a:cubicBezTo>
                    <a:cubicBezTo>
                      <a:pt x="1834" y="1277"/>
                      <a:pt x="1833" y="1309"/>
                      <a:pt x="1828" y="1415"/>
                    </a:cubicBezTo>
                    <a:cubicBezTo>
                      <a:pt x="1824" y="1513"/>
                      <a:pt x="1807" y="1567"/>
                      <a:pt x="1794" y="1602"/>
                    </a:cubicBezTo>
                    <a:cubicBezTo>
                      <a:pt x="1775" y="1649"/>
                      <a:pt x="1753" y="1683"/>
                      <a:pt x="1718" y="1718"/>
                    </a:cubicBezTo>
                    <a:cubicBezTo>
                      <a:pt x="1683" y="1753"/>
                      <a:pt x="1649" y="1775"/>
                      <a:pt x="1602" y="1794"/>
                    </a:cubicBezTo>
                    <a:cubicBezTo>
                      <a:pt x="1567" y="1807"/>
                      <a:pt x="1513" y="1824"/>
                      <a:pt x="1415" y="1828"/>
                    </a:cubicBezTo>
                    <a:cubicBezTo>
                      <a:pt x="1309" y="1833"/>
                      <a:pt x="1277" y="1834"/>
                      <a:pt x="1008" y="1834"/>
                    </a:cubicBezTo>
                    <a:cubicBezTo>
                      <a:pt x="739" y="1834"/>
                      <a:pt x="707" y="1833"/>
                      <a:pt x="601" y="1828"/>
                    </a:cubicBezTo>
                    <a:cubicBezTo>
                      <a:pt x="503" y="1824"/>
                      <a:pt x="449" y="1807"/>
                      <a:pt x="414" y="1794"/>
                    </a:cubicBezTo>
                    <a:cubicBezTo>
                      <a:pt x="367" y="1775"/>
                      <a:pt x="333" y="1753"/>
                      <a:pt x="298" y="1718"/>
                    </a:cubicBezTo>
                    <a:cubicBezTo>
                      <a:pt x="263" y="1683"/>
                      <a:pt x="241" y="1649"/>
                      <a:pt x="222" y="1602"/>
                    </a:cubicBezTo>
                    <a:cubicBezTo>
                      <a:pt x="209" y="1567"/>
                      <a:pt x="192" y="1513"/>
                      <a:pt x="188" y="1415"/>
                    </a:cubicBezTo>
                    <a:cubicBezTo>
                      <a:pt x="183" y="1309"/>
                      <a:pt x="182" y="1277"/>
                      <a:pt x="182" y="1008"/>
                    </a:cubicBezTo>
                    <a:cubicBezTo>
                      <a:pt x="182" y="739"/>
                      <a:pt x="183" y="707"/>
                      <a:pt x="188" y="601"/>
                    </a:cubicBezTo>
                    <a:cubicBezTo>
                      <a:pt x="192" y="503"/>
                      <a:pt x="209" y="449"/>
                      <a:pt x="222" y="414"/>
                    </a:cubicBezTo>
                    <a:cubicBezTo>
                      <a:pt x="241" y="367"/>
                      <a:pt x="263" y="333"/>
                      <a:pt x="298" y="298"/>
                    </a:cubicBezTo>
                    <a:cubicBezTo>
                      <a:pt x="333" y="263"/>
                      <a:pt x="367" y="241"/>
                      <a:pt x="414" y="222"/>
                    </a:cubicBezTo>
                    <a:cubicBezTo>
                      <a:pt x="449" y="209"/>
                      <a:pt x="503" y="192"/>
                      <a:pt x="601" y="188"/>
                    </a:cubicBezTo>
                    <a:cubicBezTo>
                      <a:pt x="707" y="183"/>
                      <a:pt x="739" y="182"/>
                      <a:pt x="1008" y="182"/>
                    </a:cubicBezTo>
                    <a:moveTo>
                      <a:pt x="1008" y="0"/>
                    </a:moveTo>
                    <a:cubicBezTo>
                      <a:pt x="734" y="0"/>
                      <a:pt x="700" y="1"/>
                      <a:pt x="593" y="6"/>
                    </a:cubicBezTo>
                    <a:cubicBezTo>
                      <a:pt x="485" y="11"/>
                      <a:pt x="412" y="28"/>
                      <a:pt x="348" y="53"/>
                    </a:cubicBezTo>
                    <a:cubicBezTo>
                      <a:pt x="282" y="79"/>
                      <a:pt x="225" y="113"/>
                      <a:pt x="169" y="169"/>
                    </a:cubicBezTo>
                    <a:cubicBezTo>
                      <a:pt x="113" y="225"/>
                      <a:pt x="79" y="282"/>
                      <a:pt x="53" y="348"/>
                    </a:cubicBezTo>
                    <a:cubicBezTo>
                      <a:pt x="28" y="412"/>
                      <a:pt x="11" y="485"/>
                      <a:pt x="6" y="593"/>
                    </a:cubicBezTo>
                    <a:cubicBezTo>
                      <a:pt x="1" y="700"/>
                      <a:pt x="0" y="734"/>
                      <a:pt x="0" y="1008"/>
                    </a:cubicBezTo>
                    <a:cubicBezTo>
                      <a:pt x="0" y="1282"/>
                      <a:pt x="1" y="1316"/>
                      <a:pt x="6" y="1423"/>
                    </a:cubicBezTo>
                    <a:cubicBezTo>
                      <a:pt x="11" y="1531"/>
                      <a:pt x="28" y="1604"/>
                      <a:pt x="53" y="1668"/>
                    </a:cubicBezTo>
                    <a:cubicBezTo>
                      <a:pt x="79" y="1734"/>
                      <a:pt x="113" y="1791"/>
                      <a:pt x="169" y="1847"/>
                    </a:cubicBezTo>
                    <a:cubicBezTo>
                      <a:pt x="225" y="1903"/>
                      <a:pt x="282" y="1937"/>
                      <a:pt x="348" y="1963"/>
                    </a:cubicBezTo>
                    <a:cubicBezTo>
                      <a:pt x="412" y="1988"/>
                      <a:pt x="485" y="2005"/>
                      <a:pt x="593" y="2010"/>
                    </a:cubicBezTo>
                    <a:cubicBezTo>
                      <a:pt x="700" y="2015"/>
                      <a:pt x="734" y="2016"/>
                      <a:pt x="1008" y="2016"/>
                    </a:cubicBezTo>
                    <a:cubicBezTo>
                      <a:pt x="1282" y="2016"/>
                      <a:pt x="1316" y="2015"/>
                      <a:pt x="1423" y="2010"/>
                    </a:cubicBezTo>
                    <a:cubicBezTo>
                      <a:pt x="1531" y="2005"/>
                      <a:pt x="1604" y="1988"/>
                      <a:pt x="1668" y="1963"/>
                    </a:cubicBezTo>
                    <a:cubicBezTo>
                      <a:pt x="1734" y="1937"/>
                      <a:pt x="1791" y="1903"/>
                      <a:pt x="1847" y="1847"/>
                    </a:cubicBezTo>
                    <a:cubicBezTo>
                      <a:pt x="1903" y="1791"/>
                      <a:pt x="1937" y="1734"/>
                      <a:pt x="1963" y="1668"/>
                    </a:cubicBezTo>
                    <a:cubicBezTo>
                      <a:pt x="1988" y="1604"/>
                      <a:pt x="2005" y="1531"/>
                      <a:pt x="2010" y="1423"/>
                    </a:cubicBezTo>
                    <a:cubicBezTo>
                      <a:pt x="2015" y="1316"/>
                      <a:pt x="2016" y="1282"/>
                      <a:pt x="2016" y="1008"/>
                    </a:cubicBezTo>
                    <a:cubicBezTo>
                      <a:pt x="2016" y="734"/>
                      <a:pt x="2015" y="700"/>
                      <a:pt x="2010" y="593"/>
                    </a:cubicBezTo>
                    <a:cubicBezTo>
                      <a:pt x="2005" y="485"/>
                      <a:pt x="1988" y="412"/>
                      <a:pt x="1963" y="348"/>
                    </a:cubicBezTo>
                    <a:cubicBezTo>
                      <a:pt x="1937" y="282"/>
                      <a:pt x="1903" y="225"/>
                      <a:pt x="1847" y="169"/>
                    </a:cubicBezTo>
                    <a:cubicBezTo>
                      <a:pt x="1791" y="113"/>
                      <a:pt x="1734" y="79"/>
                      <a:pt x="1668" y="53"/>
                    </a:cubicBezTo>
                    <a:cubicBezTo>
                      <a:pt x="1604" y="28"/>
                      <a:pt x="1531" y="11"/>
                      <a:pt x="1423" y="6"/>
                    </a:cubicBezTo>
                    <a:cubicBezTo>
                      <a:pt x="1316" y="1"/>
                      <a:pt x="1282" y="0"/>
                      <a:pt x="100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6">
                <a:extLst>
                  <a:ext uri="{FF2B5EF4-FFF2-40B4-BE49-F238E27FC236}">
                    <a16:creationId xmlns:a16="http://schemas.microsoft.com/office/drawing/2014/main" id="{DFC08468-A953-43DD-B035-D8A3808D90AF}"/>
                  </a:ext>
                </a:extLst>
              </p:cNvPr>
              <p:cNvSpPr>
                <a:spLocks noEditPoints="1"/>
              </p:cNvSpPr>
              <p:nvPr userDrawn="1"/>
            </p:nvSpPr>
            <p:spPr bwMode="auto">
              <a:xfrm>
                <a:off x="3231" y="1550"/>
                <a:ext cx="1216" cy="1218"/>
              </a:xfrm>
              <a:custGeom>
                <a:avLst/>
                <a:gdLst>
                  <a:gd name="T0" fmla="*/ 517 w 1034"/>
                  <a:gd name="T1" fmla="*/ 0 h 1034"/>
                  <a:gd name="T2" fmla="*/ 0 w 1034"/>
                  <a:gd name="T3" fmla="*/ 517 h 1034"/>
                  <a:gd name="T4" fmla="*/ 517 w 1034"/>
                  <a:gd name="T5" fmla="*/ 1034 h 1034"/>
                  <a:gd name="T6" fmla="*/ 1034 w 1034"/>
                  <a:gd name="T7" fmla="*/ 517 h 1034"/>
                  <a:gd name="T8" fmla="*/ 517 w 1034"/>
                  <a:gd name="T9" fmla="*/ 0 h 1034"/>
                  <a:gd name="T10" fmla="*/ 517 w 1034"/>
                  <a:gd name="T11" fmla="*/ 853 h 1034"/>
                  <a:gd name="T12" fmla="*/ 181 w 1034"/>
                  <a:gd name="T13" fmla="*/ 517 h 1034"/>
                  <a:gd name="T14" fmla="*/ 517 w 1034"/>
                  <a:gd name="T15" fmla="*/ 181 h 1034"/>
                  <a:gd name="T16" fmla="*/ 853 w 1034"/>
                  <a:gd name="T17" fmla="*/ 517 h 1034"/>
                  <a:gd name="T18" fmla="*/ 517 w 1034"/>
                  <a:gd name="T19" fmla="*/ 853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1034">
                    <a:moveTo>
                      <a:pt x="517" y="0"/>
                    </a:moveTo>
                    <a:cubicBezTo>
                      <a:pt x="231" y="0"/>
                      <a:pt x="0" y="231"/>
                      <a:pt x="0" y="517"/>
                    </a:cubicBezTo>
                    <a:cubicBezTo>
                      <a:pt x="0" y="803"/>
                      <a:pt x="231" y="1034"/>
                      <a:pt x="517" y="1034"/>
                    </a:cubicBezTo>
                    <a:cubicBezTo>
                      <a:pt x="803" y="1034"/>
                      <a:pt x="1034" y="803"/>
                      <a:pt x="1034" y="517"/>
                    </a:cubicBezTo>
                    <a:cubicBezTo>
                      <a:pt x="1034" y="231"/>
                      <a:pt x="803" y="0"/>
                      <a:pt x="517" y="0"/>
                    </a:cubicBezTo>
                    <a:close/>
                    <a:moveTo>
                      <a:pt x="517" y="853"/>
                    </a:moveTo>
                    <a:cubicBezTo>
                      <a:pt x="331" y="853"/>
                      <a:pt x="181" y="703"/>
                      <a:pt x="181" y="517"/>
                    </a:cubicBezTo>
                    <a:cubicBezTo>
                      <a:pt x="181" y="331"/>
                      <a:pt x="331" y="181"/>
                      <a:pt x="517" y="181"/>
                    </a:cubicBezTo>
                    <a:cubicBezTo>
                      <a:pt x="703" y="181"/>
                      <a:pt x="853" y="331"/>
                      <a:pt x="853" y="517"/>
                    </a:cubicBezTo>
                    <a:cubicBezTo>
                      <a:pt x="853" y="703"/>
                      <a:pt x="703" y="853"/>
                      <a:pt x="517" y="8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7">
                <a:extLst>
                  <a:ext uri="{FF2B5EF4-FFF2-40B4-BE49-F238E27FC236}">
                    <a16:creationId xmlns:a16="http://schemas.microsoft.com/office/drawing/2014/main" id="{64B85DF2-A11A-4979-B3FD-8C3E3624A552}"/>
                  </a:ext>
                </a:extLst>
              </p:cNvPr>
              <p:cNvSpPr>
                <a:spLocks noChangeArrowheads="1"/>
              </p:cNvSpPr>
              <p:nvPr userDrawn="1"/>
            </p:nvSpPr>
            <p:spPr bwMode="auto">
              <a:xfrm>
                <a:off x="4329" y="1383"/>
                <a:ext cx="285" cy="28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3" name="Freeform 5">
            <a:extLst>
              <a:ext uri="{FF2B5EF4-FFF2-40B4-BE49-F238E27FC236}">
                <a16:creationId xmlns:a16="http://schemas.microsoft.com/office/drawing/2014/main" id="{45C54419-1B65-407D-B124-61415759D697}"/>
              </a:ext>
            </a:extLst>
          </p:cNvPr>
          <p:cNvSpPr>
            <a:spLocks noChangeAspect="1" noEditPoints="1"/>
          </p:cNvSpPr>
          <p:nvPr userDrawn="1"/>
        </p:nvSpPr>
        <p:spPr bwMode="black">
          <a:xfrm>
            <a:off x="495300"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21" name="TextBox 20">
            <a:extLst>
              <a:ext uri="{FF2B5EF4-FFF2-40B4-BE49-F238E27FC236}">
                <a16:creationId xmlns:a16="http://schemas.microsoft.com/office/drawing/2014/main" id="{53AE43F5-5CA9-4FD6-B922-D1FD0597CAC5}"/>
              </a:ext>
            </a:extLst>
          </p:cNvPr>
          <p:cNvSpPr txBox="1"/>
          <p:nvPr userDrawn="1"/>
        </p:nvSpPr>
        <p:spPr bwMode="gray">
          <a:xfrm>
            <a:off x="494974" y="4086843"/>
            <a:ext cx="3294706" cy="166667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2">
                    <a:lumMod val="40000"/>
                    <a:lumOff val="60000"/>
                  </a:schemeClr>
                </a:solidFill>
                <a:effectLst/>
                <a:uLnTx/>
                <a:uFillTx/>
                <a:latin typeface="Microsoft Sans Serif" panose="020B0604020202020204" pitchFamily="34" charset="0"/>
                <a:ea typeface="+mn-ea"/>
                <a:cs typeface="+mn-cs"/>
              </a:rPr>
              <a:t>Nothing in these materials is an offer to sell any of the components or devices referenced herein.</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2">
                    <a:lumMod val="40000"/>
                    <a:lumOff val="60000"/>
                  </a:schemeClr>
                </a:solidFill>
                <a:effectLst/>
                <a:uLnTx/>
                <a:uFillTx/>
                <a:latin typeface="Microsoft Sans Serif" panose="020B0604020202020204" pitchFamily="34" charset="0"/>
                <a:ea typeface="+mn-ea"/>
                <a:cs typeface="+mn-cs"/>
              </a:rPr>
              <a:t>©2018-2019 Qualcomm Technologies, Inc. and/or its affiliated companies. All Rights Reserved.</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2">
                    <a:lumMod val="40000"/>
                    <a:lumOff val="60000"/>
                  </a:schemeClr>
                </a:solidFill>
                <a:effectLst/>
                <a:uLnTx/>
                <a:uFillTx/>
                <a:latin typeface="Microsoft Sans Serif" panose="020B0604020202020204" pitchFamily="34" charset="0"/>
                <a:ea typeface="+mn-ea"/>
                <a:cs typeface="+mn-cs"/>
              </a:rPr>
              <a:t>Qualcomm is a trademark of Qualcomm Incorporated, registered in the United States and other countries. Other products and brand names may be trademarks or registered trademarks of their respective owners.</a:t>
            </a:r>
          </a:p>
        </p:txBody>
      </p:sp>
      <p:sp>
        <p:nvSpPr>
          <p:cNvPr id="22" name="TextBox 21">
            <a:extLst>
              <a:ext uri="{FF2B5EF4-FFF2-40B4-BE49-F238E27FC236}">
                <a16:creationId xmlns:a16="http://schemas.microsoft.com/office/drawing/2014/main" id="{EF38D1F4-DDA6-48B8-A4F5-782E2788E4B0}"/>
              </a:ext>
            </a:extLst>
          </p:cNvPr>
          <p:cNvSpPr txBox="1"/>
          <p:nvPr userDrawn="1"/>
        </p:nvSpPr>
        <p:spPr bwMode="gray">
          <a:xfrm>
            <a:off x="4033520" y="4086843"/>
            <a:ext cx="3954781" cy="1799019"/>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2">
                    <a:lumMod val="40000"/>
                    <a:lumOff val="60000"/>
                  </a:schemeClr>
                </a:solidFill>
                <a:effectLst/>
                <a:uLnTx/>
                <a:uFillTx/>
                <a:latin typeface="Microsoft Sans Serif" panose="020B0604020202020204" pitchFamily="34" charset="0"/>
                <a:ea typeface="+mn-ea"/>
                <a:cs typeface="+mn-cs"/>
              </a:rPr>
              <a:t>References in this presentation to “Qualcomm” may mean Qualcomm Incorporated, Qualcomm Technologies, Inc., and/or other subsidiaries or business units within the Qualcomm corporate structure, as applicable. Qualcomm Incorporated includes Qualcomm’s licensing business, QTL, and the vast majority of its patent portfolio. Qualcomm Technologies, Inc.,</a:t>
            </a:r>
            <a:br>
              <a:rPr kumimoji="0" lang="en-US" sz="1000" b="0" i="0" u="none" strike="noStrike" kern="1200" cap="none" spc="0" normalizeH="0" baseline="0" noProof="0">
                <a:ln>
                  <a:noFill/>
                </a:ln>
                <a:solidFill>
                  <a:schemeClr val="accent2">
                    <a:lumMod val="40000"/>
                    <a:lumOff val="60000"/>
                  </a:schemeClr>
                </a:solidFill>
                <a:effectLst/>
                <a:uLnTx/>
                <a:uFillTx/>
                <a:latin typeface="Microsoft Sans Serif" panose="020B0604020202020204" pitchFamily="34" charset="0"/>
                <a:ea typeface="+mn-ea"/>
                <a:cs typeface="+mn-cs"/>
              </a:rPr>
            </a:br>
            <a:r>
              <a:rPr kumimoji="0" lang="en-US" sz="1000" b="0" i="0" u="none" strike="noStrike" kern="1200" cap="none" spc="0" normalizeH="0" baseline="0" noProof="0">
                <a:ln>
                  <a:noFill/>
                </a:ln>
                <a:solidFill>
                  <a:schemeClr val="accent2">
                    <a:lumMod val="40000"/>
                    <a:lumOff val="60000"/>
                  </a:schemeClr>
                </a:solidFill>
                <a:effectLst/>
                <a:uLnTx/>
                <a:uFillTx/>
                <a:latin typeface="Microsoft Sans Serif" panose="020B0604020202020204" pitchFamily="34" charset="0"/>
                <a:ea typeface="+mn-ea"/>
                <a:cs typeface="+mn-cs"/>
              </a:rPr>
              <a:t>a wholly-owned subsidiary of Qualcomm Incorporated, operates, along with its subsidiaries, substantially all of Qualcomm’s engineering, research and development functions, and substantially all of its product and services businesses, including its semiconductor business, QCT.</a:t>
            </a:r>
          </a:p>
        </p:txBody>
      </p:sp>
    </p:spTree>
    <p:extLst>
      <p:ext uri="{BB962C8B-B14F-4D97-AF65-F5344CB8AC3E}">
        <p14:creationId xmlns:p14="http://schemas.microsoft.com/office/powerpoint/2010/main" val="1022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3.xml><?xml version="1.0" encoding="utf-8"?>
<p:sldLayout xmlns:a="http://schemas.openxmlformats.org/drawingml/2006/main" xmlns:r="http://schemas.openxmlformats.org/officeDocument/2006/relationships" xmlns:p="http://schemas.openxmlformats.org/presentationml/2006/main" showMasterSp="0" preserve="1" userDrawn="1">
  <p:cSld name="Thank You Light Blue">
    <p:bg bwMode="gray">
      <p:bgPr>
        <a:solidFill>
          <a:schemeClr val="accent2"/>
        </a:solidFill>
        <a:effectLst/>
      </p:bgPr>
    </p:bg>
    <p:spTree>
      <p:nvGrpSpPr>
        <p:cNvPr id="1" name=""/>
        <p:cNvGrpSpPr/>
        <p:nvPr/>
      </p:nvGrpSpPr>
      <p:grpSpPr>
        <a:xfrm>
          <a:off x="0" y="0"/>
          <a:ext cx="0" cy="0"/>
          <a:chOff x="0" y="0"/>
          <a:chExt cx="0" cy="0"/>
        </a:xfrm>
      </p:grpSpPr>
      <p:sp>
        <p:nvSpPr>
          <p:cNvPr id="65" name="Rectangle: Single Corner Rounded 64">
            <a:extLst>
              <a:ext uri="{FF2B5EF4-FFF2-40B4-BE49-F238E27FC236}">
                <a16:creationId xmlns:a16="http://schemas.microsoft.com/office/drawing/2014/main" id="{CF1E7CE3-7A17-4382-8BA4-A6EF494BF310}"/>
              </a:ext>
            </a:extLst>
          </p:cNvPr>
          <p:cNvSpPr/>
          <p:nvPr userDrawn="1"/>
        </p:nvSpPr>
        <p:spPr bwMode="gray">
          <a:xfrm flipV="1">
            <a:off x="1588" y="0"/>
            <a:ext cx="10014977" cy="6170634"/>
          </a:xfrm>
          <a:prstGeom prst="round1Rect">
            <a:avLst>
              <a:gd name="adj" fmla="val 3140"/>
            </a:avLst>
          </a:prstGeom>
          <a:gradFill>
            <a:gsLst>
              <a:gs pos="42000">
                <a:schemeClr val="accent2">
                  <a:lumMod val="60000"/>
                  <a:lumOff val="40000"/>
                </a:schemeClr>
              </a:gs>
              <a:gs pos="100000">
                <a:schemeClr val="accent2">
                  <a:lumMod val="40000"/>
                  <a:lumOff val="60000"/>
                </a:schemeClr>
              </a:gs>
            </a:gsLst>
            <a:lin ang="3000000" scaled="0"/>
          </a:gradFill>
          <a:ln>
            <a:noFill/>
          </a:ln>
          <a:effectLst>
            <a:outerShdw blurRad="571500" dist="317500" dir="8100000" algn="t" rotWithShape="0">
              <a:schemeClr val="accent1">
                <a:lumMod val="50000"/>
                <a:alpha val="5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71" name="Rectangle: Single Corner Rounded 70">
            <a:extLst>
              <a:ext uri="{FF2B5EF4-FFF2-40B4-BE49-F238E27FC236}">
                <a16:creationId xmlns:a16="http://schemas.microsoft.com/office/drawing/2014/main" id="{16285E8E-54DA-45A3-8859-F2AC5B9C6A4C}"/>
              </a:ext>
            </a:extLst>
          </p:cNvPr>
          <p:cNvSpPr/>
          <p:nvPr userDrawn="1"/>
        </p:nvSpPr>
        <p:spPr bwMode="gray">
          <a:xfrm flipV="1">
            <a:off x="-6349" y="0"/>
            <a:ext cx="8121650" cy="3764215"/>
          </a:xfrm>
          <a:prstGeom prst="round1Rect">
            <a:avLst>
              <a:gd name="adj" fmla="val 5394"/>
            </a:avLst>
          </a:prstGeom>
          <a:gradFill>
            <a:gsLst>
              <a:gs pos="100000">
                <a:srgbClr val="F2F2F4"/>
              </a:gs>
              <a:gs pos="37000">
                <a:schemeClr val="bg1">
                  <a:lumMod val="0"/>
                  <a:lumOff val="100000"/>
                </a:schemeClr>
              </a:gs>
            </a:gsLst>
            <a:lin ang="8100000" scaled="1"/>
          </a:gradFill>
          <a:ln>
            <a:noFill/>
          </a:ln>
          <a:effectLst>
            <a:outerShdw blurRad="838200" dist="406400" dir="7440000" sx="96000" sy="96000" algn="t" rotWithShape="0">
              <a:srgbClr val="111D51">
                <a:alpha val="5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42" name="TextBox 41">
            <a:extLst>
              <a:ext uri="{FF2B5EF4-FFF2-40B4-BE49-F238E27FC236}">
                <a16:creationId xmlns:a16="http://schemas.microsoft.com/office/drawing/2014/main" id="{0C078D3F-27AE-4E4F-A5C5-A25241137A81}"/>
              </a:ext>
            </a:extLst>
          </p:cNvPr>
          <p:cNvSpPr txBox="1"/>
          <p:nvPr userDrawn="1"/>
        </p:nvSpPr>
        <p:spPr bwMode="gray">
          <a:xfrm>
            <a:off x="495300" y="2348891"/>
            <a:ext cx="3941592" cy="81400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Follow us on:</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For more information, visit us at:</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www.qualcomm.com &amp; www.qualcomm.com/blog</a:t>
            </a:r>
          </a:p>
        </p:txBody>
      </p:sp>
      <p:sp>
        <p:nvSpPr>
          <p:cNvPr id="43" name="TextBox 42">
            <a:extLst>
              <a:ext uri="{FF2B5EF4-FFF2-40B4-BE49-F238E27FC236}">
                <a16:creationId xmlns:a16="http://schemas.microsoft.com/office/drawing/2014/main" id="{1CA64EC1-A159-47CC-BBC8-86849D0369FF}"/>
              </a:ext>
            </a:extLst>
          </p:cNvPr>
          <p:cNvSpPr txBox="1"/>
          <p:nvPr userDrawn="1"/>
        </p:nvSpPr>
        <p:spPr bwMode="gray">
          <a:xfrm>
            <a:off x="495300" y="1288543"/>
            <a:ext cx="3940004" cy="736355"/>
          </a:xfrm>
          <a:prstGeom prst="rect">
            <a:avLst/>
          </a:prstGeom>
          <a:noFill/>
        </p:spPr>
        <p:txBody>
          <a:bodyPr wrap="square" lIns="0" tIns="0" rIns="0" bIns="0" rtlCol="0">
            <a:spAutoFit/>
          </a:bodyPr>
          <a:lstStyle/>
          <a:p>
            <a:pPr marL="0" marR="0" lvl="0" indent="0" algn="l" defTabSz="914400" rtl="0" eaLnBrk="1" fontAlgn="auto" latinLnBrk="0" hangingPunct="1">
              <a:lnSpc>
                <a:spcPct val="87000"/>
              </a:lnSpc>
              <a:spcBef>
                <a:spcPts val="0"/>
              </a:spcBef>
              <a:spcAft>
                <a:spcPts val="0"/>
              </a:spcAft>
              <a:buClrTx/>
              <a:buSzTx/>
              <a:buFontTx/>
              <a:buNone/>
              <a:tabLst/>
              <a:defRPr/>
            </a:pPr>
            <a:r>
              <a:rPr kumimoji="0" lang="en-US" sz="55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Thank you</a:t>
            </a:r>
          </a:p>
        </p:txBody>
      </p:sp>
      <p:grpSp>
        <p:nvGrpSpPr>
          <p:cNvPr id="2" name="Group 1">
            <a:extLst>
              <a:ext uri="{FF2B5EF4-FFF2-40B4-BE49-F238E27FC236}">
                <a16:creationId xmlns:a16="http://schemas.microsoft.com/office/drawing/2014/main" id="{33C3CF42-1576-4671-A7C3-E1DE07182663}"/>
              </a:ext>
            </a:extLst>
          </p:cNvPr>
          <p:cNvGrpSpPr/>
          <p:nvPr userDrawn="1"/>
        </p:nvGrpSpPr>
        <p:grpSpPr>
          <a:xfrm>
            <a:off x="1631429" y="2378044"/>
            <a:ext cx="937502" cy="166848"/>
            <a:chOff x="1631429" y="2378044"/>
            <a:chExt cx="937502" cy="166848"/>
          </a:xfrm>
          <a:solidFill>
            <a:schemeClr val="tx1"/>
          </a:solidFill>
        </p:grpSpPr>
        <p:sp>
          <p:nvSpPr>
            <p:cNvPr id="45" name="Freeform 12">
              <a:extLst>
                <a:ext uri="{FF2B5EF4-FFF2-40B4-BE49-F238E27FC236}">
                  <a16:creationId xmlns:a16="http://schemas.microsoft.com/office/drawing/2014/main" id="{A627BAD2-8D69-4928-B16D-595E55F96BC6}"/>
                </a:ext>
              </a:extLst>
            </p:cNvPr>
            <p:cNvSpPr>
              <a:spLocks noChangeAspect="1"/>
            </p:cNvSpPr>
            <p:nvPr/>
          </p:nvSpPr>
          <p:spPr bwMode="gray">
            <a:xfrm>
              <a:off x="1815836" y="2378661"/>
              <a:ext cx="204261" cy="165982"/>
            </a:xfrm>
            <a:custGeom>
              <a:avLst/>
              <a:gdLst>
                <a:gd name="T0" fmla="*/ 800 w 800"/>
                <a:gd name="T1" fmla="*/ 77 h 650"/>
                <a:gd name="T2" fmla="*/ 706 w 800"/>
                <a:gd name="T3" fmla="*/ 103 h 650"/>
                <a:gd name="T4" fmla="*/ 778 w 800"/>
                <a:gd name="T5" fmla="*/ 12 h 650"/>
                <a:gd name="T6" fmla="*/ 674 w 800"/>
                <a:gd name="T7" fmla="*/ 52 h 650"/>
                <a:gd name="T8" fmla="*/ 554 w 800"/>
                <a:gd name="T9" fmla="*/ 0 h 650"/>
                <a:gd name="T10" fmla="*/ 390 w 800"/>
                <a:gd name="T11" fmla="*/ 164 h 650"/>
                <a:gd name="T12" fmla="*/ 394 w 800"/>
                <a:gd name="T13" fmla="*/ 201 h 650"/>
                <a:gd name="T14" fmla="*/ 56 w 800"/>
                <a:gd name="T15" fmla="*/ 30 h 650"/>
                <a:gd name="T16" fmla="*/ 33 w 800"/>
                <a:gd name="T17" fmla="*/ 112 h 650"/>
                <a:gd name="T18" fmla="*/ 106 w 800"/>
                <a:gd name="T19" fmla="*/ 249 h 650"/>
                <a:gd name="T20" fmla="*/ 32 w 800"/>
                <a:gd name="T21" fmla="*/ 229 h 650"/>
                <a:gd name="T22" fmla="*/ 32 w 800"/>
                <a:gd name="T23" fmla="*/ 231 h 650"/>
                <a:gd name="T24" fmla="*/ 164 w 800"/>
                <a:gd name="T25" fmla="*/ 392 h 650"/>
                <a:gd name="T26" fmla="*/ 121 w 800"/>
                <a:gd name="T27" fmla="*/ 397 h 650"/>
                <a:gd name="T28" fmla="*/ 90 w 800"/>
                <a:gd name="T29" fmla="*/ 394 h 650"/>
                <a:gd name="T30" fmla="*/ 243 w 800"/>
                <a:gd name="T31" fmla="*/ 508 h 650"/>
                <a:gd name="T32" fmla="*/ 39 w 800"/>
                <a:gd name="T33" fmla="*/ 579 h 650"/>
                <a:gd name="T34" fmla="*/ 0 w 800"/>
                <a:gd name="T35" fmla="*/ 576 h 650"/>
                <a:gd name="T36" fmla="*/ 252 w 800"/>
                <a:gd name="T37" fmla="*/ 650 h 650"/>
                <a:gd name="T38" fmla="*/ 719 w 800"/>
                <a:gd name="T39" fmla="*/ 183 h 650"/>
                <a:gd name="T40" fmla="*/ 718 w 800"/>
                <a:gd name="T41" fmla="*/ 162 h 650"/>
                <a:gd name="T42" fmla="*/ 800 w 800"/>
                <a:gd name="T43" fmla="*/ 7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0" h="650">
                  <a:moveTo>
                    <a:pt x="800" y="77"/>
                  </a:moveTo>
                  <a:cubicBezTo>
                    <a:pt x="771" y="90"/>
                    <a:pt x="739" y="99"/>
                    <a:pt x="706" y="103"/>
                  </a:cubicBezTo>
                  <a:cubicBezTo>
                    <a:pt x="740" y="82"/>
                    <a:pt x="766" y="50"/>
                    <a:pt x="778" y="12"/>
                  </a:cubicBezTo>
                  <a:cubicBezTo>
                    <a:pt x="746" y="31"/>
                    <a:pt x="711" y="44"/>
                    <a:pt x="674" y="52"/>
                  </a:cubicBezTo>
                  <a:cubicBezTo>
                    <a:pt x="644" y="20"/>
                    <a:pt x="601" y="0"/>
                    <a:pt x="554" y="0"/>
                  </a:cubicBezTo>
                  <a:cubicBezTo>
                    <a:pt x="463" y="0"/>
                    <a:pt x="390" y="73"/>
                    <a:pt x="390" y="164"/>
                  </a:cubicBezTo>
                  <a:cubicBezTo>
                    <a:pt x="390" y="177"/>
                    <a:pt x="391" y="189"/>
                    <a:pt x="394" y="201"/>
                  </a:cubicBezTo>
                  <a:cubicBezTo>
                    <a:pt x="258" y="195"/>
                    <a:pt x="137" y="129"/>
                    <a:pt x="56" y="30"/>
                  </a:cubicBezTo>
                  <a:cubicBezTo>
                    <a:pt x="42" y="54"/>
                    <a:pt x="33" y="82"/>
                    <a:pt x="33" y="112"/>
                  </a:cubicBezTo>
                  <a:cubicBezTo>
                    <a:pt x="33" y="169"/>
                    <a:pt x="62" y="220"/>
                    <a:pt x="106" y="249"/>
                  </a:cubicBezTo>
                  <a:cubicBezTo>
                    <a:pt x="80" y="248"/>
                    <a:pt x="54" y="241"/>
                    <a:pt x="32" y="229"/>
                  </a:cubicBezTo>
                  <a:cubicBezTo>
                    <a:pt x="32" y="229"/>
                    <a:pt x="32" y="230"/>
                    <a:pt x="32" y="231"/>
                  </a:cubicBezTo>
                  <a:cubicBezTo>
                    <a:pt x="32" y="310"/>
                    <a:pt x="89" y="376"/>
                    <a:pt x="164" y="392"/>
                  </a:cubicBezTo>
                  <a:cubicBezTo>
                    <a:pt x="150" y="395"/>
                    <a:pt x="136" y="397"/>
                    <a:pt x="121" y="397"/>
                  </a:cubicBezTo>
                  <a:cubicBezTo>
                    <a:pt x="110" y="397"/>
                    <a:pt x="100" y="396"/>
                    <a:pt x="90" y="394"/>
                  </a:cubicBezTo>
                  <a:cubicBezTo>
                    <a:pt x="111" y="460"/>
                    <a:pt x="171" y="507"/>
                    <a:pt x="243" y="508"/>
                  </a:cubicBezTo>
                  <a:cubicBezTo>
                    <a:pt x="187" y="552"/>
                    <a:pt x="116" y="579"/>
                    <a:pt x="39" y="579"/>
                  </a:cubicBezTo>
                  <a:cubicBezTo>
                    <a:pt x="26" y="579"/>
                    <a:pt x="13" y="578"/>
                    <a:pt x="0" y="576"/>
                  </a:cubicBezTo>
                  <a:cubicBezTo>
                    <a:pt x="73" y="623"/>
                    <a:pt x="159" y="650"/>
                    <a:pt x="252" y="650"/>
                  </a:cubicBezTo>
                  <a:cubicBezTo>
                    <a:pt x="553" y="650"/>
                    <a:pt x="719" y="400"/>
                    <a:pt x="719" y="183"/>
                  </a:cubicBezTo>
                  <a:cubicBezTo>
                    <a:pt x="719" y="176"/>
                    <a:pt x="718" y="169"/>
                    <a:pt x="718" y="162"/>
                  </a:cubicBezTo>
                  <a:cubicBezTo>
                    <a:pt x="750" y="139"/>
                    <a:pt x="778" y="110"/>
                    <a:pt x="800"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46" name="Group 5">
              <a:extLst>
                <a:ext uri="{FF2B5EF4-FFF2-40B4-BE49-F238E27FC236}">
                  <a16:creationId xmlns:a16="http://schemas.microsoft.com/office/drawing/2014/main" id="{0162444D-2A2A-46E3-9507-C0CB7E7AA354}"/>
                </a:ext>
              </a:extLst>
            </p:cNvPr>
            <p:cNvGrpSpPr>
              <a:grpSpLocks noChangeAspect="1"/>
            </p:cNvGrpSpPr>
            <p:nvPr/>
          </p:nvGrpSpPr>
          <p:grpSpPr bwMode="gray">
            <a:xfrm>
              <a:off x="2127148" y="2378659"/>
              <a:ext cx="166513" cy="164554"/>
              <a:chOff x="3331" y="1656"/>
              <a:chExt cx="1020" cy="1008"/>
            </a:xfrm>
            <a:grpFill/>
          </p:grpSpPr>
          <p:sp>
            <p:nvSpPr>
              <p:cNvPr id="48" name="Freeform 6">
                <a:extLst>
                  <a:ext uri="{FF2B5EF4-FFF2-40B4-BE49-F238E27FC236}">
                    <a16:creationId xmlns:a16="http://schemas.microsoft.com/office/drawing/2014/main" id="{77DD6462-B80E-4A66-A3F2-2A93DA872171}"/>
                  </a:ext>
                </a:extLst>
              </p:cNvPr>
              <p:cNvSpPr>
                <a:spLocks noEditPoints="1"/>
              </p:cNvSpPr>
              <p:nvPr/>
            </p:nvSpPr>
            <p:spPr bwMode="gray">
              <a:xfrm>
                <a:off x="3331" y="1656"/>
                <a:ext cx="232" cy="1008"/>
              </a:xfrm>
              <a:custGeom>
                <a:avLst/>
                <a:gdLst>
                  <a:gd name="T0" fmla="*/ 98 w 98"/>
                  <a:gd name="T1" fmla="*/ 46 h 427"/>
                  <a:gd name="T2" fmla="*/ 48 w 98"/>
                  <a:gd name="T3" fmla="*/ 92 h 427"/>
                  <a:gd name="T4" fmla="*/ 0 w 98"/>
                  <a:gd name="T5" fmla="*/ 46 h 427"/>
                  <a:gd name="T6" fmla="*/ 49 w 98"/>
                  <a:gd name="T7" fmla="*/ 0 h 427"/>
                  <a:gd name="T8" fmla="*/ 98 w 98"/>
                  <a:gd name="T9" fmla="*/ 46 h 427"/>
                  <a:gd name="T10" fmla="*/ 2 w 98"/>
                  <a:gd name="T11" fmla="*/ 427 h 427"/>
                  <a:gd name="T12" fmla="*/ 2 w 98"/>
                  <a:gd name="T13" fmla="*/ 129 h 427"/>
                  <a:gd name="T14" fmla="*/ 95 w 98"/>
                  <a:gd name="T15" fmla="*/ 129 h 427"/>
                  <a:gd name="T16" fmla="*/ 95 w 98"/>
                  <a:gd name="T17" fmla="*/ 427 h 427"/>
                  <a:gd name="T18" fmla="*/ 2 w 98"/>
                  <a:gd name="T1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427">
                    <a:moveTo>
                      <a:pt x="98" y="46"/>
                    </a:moveTo>
                    <a:cubicBezTo>
                      <a:pt x="98" y="72"/>
                      <a:pt x="79" y="92"/>
                      <a:pt x="48" y="92"/>
                    </a:cubicBezTo>
                    <a:cubicBezTo>
                      <a:pt x="18" y="92"/>
                      <a:pt x="0" y="72"/>
                      <a:pt x="0" y="46"/>
                    </a:cubicBezTo>
                    <a:cubicBezTo>
                      <a:pt x="0" y="20"/>
                      <a:pt x="19" y="0"/>
                      <a:pt x="49" y="0"/>
                    </a:cubicBezTo>
                    <a:cubicBezTo>
                      <a:pt x="79" y="0"/>
                      <a:pt x="97" y="20"/>
                      <a:pt x="98" y="46"/>
                    </a:cubicBezTo>
                    <a:close/>
                    <a:moveTo>
                      <a:pt x="2" y="427"/>
                    </a:moveTo>
                    <a:cubicBezTo>
                      <a:pt x="2" y="129"/>
                      <a:pt x="2" y="129"/>
                      <a:pt x="2" y="129"/>
                    </a:cubicBezTo>
                    <a:cubicBezTo>
                      <a:pt x="95" y="129"/>
                      <a:pt x="95" y="129"/>
                      <a:pt x="95" y="129"/>
                    </a:cubicBezTo>
                    <a:cubicBezTo>
                      <a:pt x="95" y="427"/>
                      <a:pt x="95" y="427"/>
                      <a:pt x="95" y="427"/>
                    </a:cubicBezTo>
                    <a:lnTo>
                      <a:pt x="2" y="4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sp>
            <p:nvSpPr>
              <p:cNvPr id="49" name="Freeform 7">
                <a:extLst>
                  <a:ext uri="{FF2B5EF4-FFF2-40B4-BE49-F238E27FC236}">
                    <a16:creationId xmlns:a16="http://schemas.microsoft.com/office/drawing/2014/main" id="{3438D5A0-89DE-45B0-9C57-B125F96DE5CC}"/>
                  </a:ext>
                </a:extLst>
              </p:cNvPr>
              <p:cNvSpPr>
                <a:spLocks/>
              </p:cNvSpPr>
              <p:nvPr/>
            </p:nvSpPr>
            <p:spPr bwMode="gray">
              <a:xfrm>
                <a:off x="3681" y="1944"/>
                <a:ext cx="670" cy="720"/>
              </a:xfrm>
              <a:custGeom>
                <a:avLst/>
                <a:gdLst>
                  <a:gd name="T0" fmla="*/ 2 w 284"/>
                  <a:gd name="T1" fmla="*/ 102 h 305"/>
                  <a:gd name="T2" fmla="*/ 0 w 284"/>
                  <a:gd name="T3" fmla="*/ 7 h 305"/>
                  <a:gd name="T4" fmla="*/ 80 w 284"/>
                  <a:gd name="T5" fmla="*/ 7 h 305"/>
                  <a:gd name="T6" fmla="*/ 84 w 284"/>
                  <a:gd name="T7" fmla="*/ 48 h 305"/>
                  <a:gd name="T8" fmla="*/ 86 w 284"/>
                  <a:gd name="T9" fmla="*/ 48 h 305"/>
                  <a:gd name="T10" fmla="*/ 178 w 284"/>
                  <a:gd name="T11" fmla="*/ 0 h 305"/>
                  <a:gd name="T12" fmla="*/ 284 w 284"/>
                  <a:gd name="T13" fmla="*/ 129 h 305"/>
                  <a:gd name="T14" fmla="*/ 284 w 284"/>
                  <a:gd name="T15" fmla="*/ 305 h 305"/>
                  <a:gd name="T16" fmla="*/ 192 w 284"/>
                  <a:gd name="T17" fmla="*/ 305 h 305"/>
                  <a:gd name="T18" fmla="*/ 192 w 284"/>
                  <a:gd name="T19" fmla="*/ 140 h 305"/>
                  <a:gd name="T20" fmla="*/ 145 w 284"/>
                  <a:gd name="T21" fmla="*/ 75 h 305"/>
                  <a:gd name="T22" fmla="*/ 98 w 284"/>
                  <a:gd name="T23" fmla="*/ 110 h 305"/>
                  <a:gd name="T24" fmla="*/ 94 w 284"/>
                  <a:gd name="T25" fmla="*/ 133 h 305"/>
                  <a:gd name="T26" fmla="*/ 94 w 284"/>
                  <a:gd name="T27" fmla="*/ 305 h 305"/>
                  <a:gd name="T28" fmla="*/ 2 w 284"/>
                  <a:gd name="T29" fmla="*/ 305 h 305"/>
                  <a:gd name="T30" fmla="*/ 2 w 284"/>
                  <a:gd name="T31" fmla="*/ 102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4" h="305">
                    <a:moveTo>
                      <a:pt x="2" y="102"/>
                    </a:moveTo>
                    <a:cubicBezTo>
                      <a:pt x="2" y="65"/>
                      <a:pt x="1" y="34"/>
                      <a:pt x="0" y="7"/>
                    </a:cubicBezTo>
                    <a:cubicBezTo>
                      <a:pt x="80" y="7"/>
                      <a:pt x="80" y="7"/>
                      <a:pt x="80" y="7"/>
                    </a:cubicBezTo>
                    <a:cubicBezTo>
                      <a:pt x="84" y="48"/>
                      <a:pt x="84" y="48"/>
                      <a:pt x="84" y="48"/>
                    </a:cubicBezTo>
                    <a:cubicBezTo>
                      <a:pt x="86" y="48"/>
                      <a:pt x="86" y="48"/>
                      <a:pt x="86" y="48"/>
                    </a:cubicBezTo>
                    <a:cubicBezTo>
                      <a:pt x="98" y="29"/>
                      <a:pt x="128" y="0"/>
                      <a:pt x="178" y="0"/>
                    </a:cubicBezTo>
                    <a:cubicBezTo>
                      <a:pt x="239" y="0"/>
                      <a:pt x="284" y="41"/>
                      <a:pt x="284" y="129"/>
                    </a:cubicBezTo>
                    <a:cubicBezTo>
                      <a:pt x="284" y="305"/>
                      <a:pt x="284" y="305"/>
                      <a:pt x="284" y="305"/>
                    </a:cubicBezTo>
                    <a:cubicBezTo>
                      <a:pt x="192" y="305"/>
                      <a:pt x="192" y="305"/>
                      <a:pt x="192" y="305"/>
                    </a:cubicBezTo>
                    <a:cubicBezTo>
                      <a:pt x="192" y="140"/>
                      <a:pt x="192" y="140"/>
                      <a:pt x="192" y="140"/>
                    </a:cubicBezTo>
                    <a:cubicBezTo>
                      <a:pt x="192" y="101"/>
                      <a:pt x="178" y="75"/>
                      <a:pt x="145" y="75"/>
                    </a:cubicBezTo>
                    <a:cubicBezTo>
                      <a:pt x="119" y="75"/>
                      <a:pt x="104" y="93"/>
                      <a:pt x="98" y="110"/>
                    </a:cubicBezTo>
                    <a:cubicBezTo>
                      <a:pt x="95" y="116"/>
                      <a:pt x="94" y="124"/>
                      <a:pt x="94" y="133"/>
                    </a:cubicBezTo>
                    <a:cubicBezTo>
                      <a:pt x="94" y="305"/>
                      <a:pt x="94" y="305"/>
                      <a:pt x="94" y="305"/>
                    </a:cubicBezTo>
                    <a:cubicBezTo>
                      <a:pt x="2" y="305"/>
                      <a:pt x="2" y="305"/>
                      <a:pt x="2" y="305"/>
                    </a:cubicBezTo>
                    <a:lnTo>
                      <a:pt x="2"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sp>
          <p:nvSpPr>
            <p:cNvPr id="47" name="Freeform 5">
              <a:extLst>
                <a:ext uri="{FF2B5EF4-FFF2-40B4-BE49-F238E27FC236}">
                  <a16:creationId xmlns:a16="http://schemas.microsoft.com/office/drawing/2014/main" id="{9B2BAAC6-7CCD-4529-8455-659FC8953183}"/>
                </a:ext>
              </a:extLst>
            </p:cNvPr>
            <p:cNvSpPr>
              <a:spLocks/>
            </p:cNvSpPr>
            <p:nvPr/>
          </p:nvSpPr>
          <p:spPr bwMode="gray">
            <a:xfrm>
              <a:off x="1631429" y="2378044"/>
              <a:ext cx="77357" cy="166848"/>
            </a:xfrm>
            <a:custGeom>
              <a:avLst/>
              <a:gdLst>
                <a:gd name="T0" fmla="*/ 60 w 90"/>
                <a:gd name="T1" fmla="*/ 193 h 193"/>
                <a:gd name="T2" fmla="*/ 20 w 90"/>
                <a:gd name="T3" fmla="*/ 193 h 193"/>
                <a:gd name="T4" fmla="*/ 20 w 90"/>
                <a:gd name="T5" fmla="*/ 97 h 193"/>
                <a:gd name="T6" fmla="*/ 0 w 90"/>
                <a:gd name="T7" fmla="*/ 97 h 193"/>
                <a:gd name="T8" fmla="*/ 0 w 90"/>
                <a:gd name="T9" fmla="*/ 63 h 193"/>
                <a:gd name="T10" fmla="*/ 20 w 90"/>
                <a:gd name="T11" fmla="*/ 63 h 193"/>
                <a:gd name="T12" fmla="*/ 20 w 90"/>
                <a:gd name="T13" fmla="*/ 44 h 193"/>
                <a:gd name="T14" fmla="*/ 63 w 90"/>
                <a:gd name="T15" fmla="*/ 0 h 193"/>
                <a:gd name="T16" fmla="*/ 89 w 90"/>
                <a:gd name="T17" fmla="*/ 0 h 193"/>
                <a:gd name="T18" fmla="*/ 89 w 90"/>
                <a:gd name="T19" fmla="*/ 34 h 193"/>
                <a:gd name="T20" fmla="*/ 73 w 90"/>
                <a:gd name="T21" fmla="*/ 34 h 193"/>
                <a:gd name="T22" fmla="*/ 60 w 90"/>
                <a:gd name="T23" fmla="*/ 47 h 193"/>
                <a:gd name="T24" fmla="*/ 60 w 90"/>
                <a:gd name="T25" fmla="*/ 63 h 193"/>
                <a:gd name="T26" fmla="*/ 90 w 90"/>
                <a:gd name="T27" fmla="*/ 63 h 193"/>
                <a:gd name="T28" fmla="*/ 86 w 90"/>
                <a:gd name="T29" fmla="*/ 97 h 193"/>
                <a:gd name="T30" fmla="*/ 60 w 90"/>
                <a:gd name="T31" fmla="*/ 97 h 193"/>
                <a:gd name="T32" fmla="*/ 60 w 90"/>
                <a:gd name="T33"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93">
                  <a:moveTo>
                    <a:pt x="60" y="193"/>
                  </a:moveTo>
                  <a:cubicBezTo>
                    <a:pt x="20" y="193"/>
                    <a:pt x="20" y="193"/>
                    <a:pt x="20" y="193"/>
                  </a:cubicBezTo>
                  <a:cubicBezTo>
                    <a:pt x="20" y="97"/>
                    <a:pt x="20" y="97"/>
                    <a:pt x="20" y="97"/>
                  </a:cubicBezTo>
                  <a:cubicBezTo>
                    <a:pt x="0" y="97"/>
                    <a:pt x="0" y="97"/>
                    <a:pt x="0" y="97"/>
                  </a:cubicBezTo>
                  <a:cubicBezTo>
                    <a:pt x="0" y="63"/>
                    <a:pt x="0" y="63"/>
                    <a:pt x="0" y="63"/>
                  </a:cubicBezTo>
                  <a:cubicBezTo>
                    <a:pt x="20" y="63"/>
                    <a:pt x="20" y="63"/>
                    <a:pt x="20" y="63"/>
                  </a:cubicBezTo>
                  <a:cubicBezTo>
                    <a:pt x="20" y="44"/>
                    <a:pt x="20" y="44"/>
                    <a:pt x="20" y="44"/>
                  </a:cubicBezTo>
                  <a:cubicBezTo>
                    <a:pt x="20" y="16"/>
                    <a:pt x="31" y="0"/>
                    <a:pt x="63" y="0"/>
                  </a:cubicBezTo>
                  <a:cubicBezTo>
                    <a:pt x="89" y="0"/>
                    <a:pt x="89" y="0"/>
                    <a:pt x="89" y="0"/>
                  </a:cubicBezTo>
                  <a:cubicBezTo>
                    <a:pt x="89" y="34"/>
                    <a:pt x="89" y="34"/>
                    <a:pt x="89" y="34"/>
                  </a:cubicBezTo>
                  <a:cubicBezTo>
                    <a:pt x="73" y="34"/>
                    <a:pt x="73" y="34"/>
                    <a:pt x="73" y="34"/>
                  </a:cubicBezTo>
                  <a:cubicBezTo>
                    <a:pt x="60" y="34"/>
                    <a:pt x="60" y="38"/>
                    <a:pt x="60" y="47"/>
                  </a:cubicBezTo>
                  <a:cubicBezTo>
                    <a:pt x="60" y="63"/>
                    <a:pt x="60" y="63"/>
                    <a:pt x="60" y="63"/>
                  </a:cubicBezTo>
                  <a:cubicBezTo>
                    <a:pt x="90" y="63"/>
                    <a:pt x="90" y="63"/>
                    <a:pt x="90" y="63"/>
                  </a:cubicBezTo>
                  <a:cubicBezTo>
                    <a:pt x="86" y="97"/>
                    <a:pt x="86" y="97"/>
                    <a:pt x="86" y="97"/>
                  </a:cubicBezTo>
                  <a:cubicBezTo>
                    <a:pt x="60" y="97"/>
                    <a:pt x="60" y="97"/>
                    <a:pt x="60" y="97"/>
                  </a:cubicBezTo>
                  <a:lnTo>
                    <a:pt x="60" y="193"/>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17" name="Group 4">
              <a:extLst>
                <a:ext uri="{FF2B5EF4-FFF2-40B4-BE49-F238E27FC236}">
                  <a16:creationId xmlns:a16="http://schemas.microsoft.com/office/drawing/2014/main" id="{45BC3658-887C-4005-B502-CD34B4A8B984}"/>
                </a:ext>
              </a:extLst>
            </p:cNvPr>
            <p:cNvGrpSpPr>
              <a:grpSpLocks noChangeAspect="1"/>
            </p:cNvGrpSpPr>
            <p:nvPr userDrawn="1"/>
          </p:nvGrpSpPr>
          <p:grpSpPr bwMode="auto">
            <a:xfrm>
              <a:off x="2404478" y="2378640"/>
              <a:ext cx="164453" cy="164592"/>
              <a:chOff x="2653" y="972"/>
              <a:chExt cx="2372" cy="2374"/>
            </a:xfrm>
            <a:grpFill/>
          </p:grpSpPr>
          <p:sp>
            <p:nvSpPr>
              <p:cNvPr id="18" name="Freeform 5">
                <a:extLst>
                  <a:ext uri="{FF2B5EF4-FFF2-40B4-BE49-F238E27FC236}">
                    <a16:creationId xmlns:a16="http://schemas.microsoft.com/office/drawing/2014/main" id="{FF03A465-2F31-477B-B99B-649410511F1D}"/>
                  </a:ext>
                </a:extLst>
              </p:cNvPr>
              <p:cNvSpPr>
                <a:spLocks noEditPoints="1"/>
              </p:cNvSpPr>
              <p:nvPr userDrawn="1"/>
            </p:nvSpPr>
            <p:spPr bwMode="auto">
              <a:xfrm>
                <a:off x="2653" y="972"/>
                <a:ext cx="2372" cy="2374"/>
              </a:xfrm>
              <a:custGeom>
                <a:avLst/>
                <a:gdLst>
                  <a:gd name="T0" fmla="*/ 1008 w 2016"/>
                  <a:gd name="T1" fmla="*/ 182 h 2016"/>
                  <a:gd name="T2" fmla="*/ 1415 w 2016"/>
                  <a:gd name="T3" fmla="*/ 188 h 2016"/>
                  <a:gd name="T4" fmla="*/ 1602 w 2016"/>
                  <a:gd name="T5" fmla="*/ 222 h 2016"/>
                  <a:gd name="T6" fmla="*/ 1718 w 2016"/>
                  <a:gd name="T7" fmla="*/ 298 h 2016"/>
                  <a:gd name="T8" fmla="*/ 1794 w 2016"/>
                  <a:gd name="T9" fmla="*/ 414 h 2016"/>
                  <a:gd name="T10" fmla="*/ 1828 w 2016"/>
                  <a:gd name="T11" fmla="*/ 601 h 2016"/>
                  <a:gd name="T12" fmla="*/ 1834 w 2016"/>
                  <a:gd name="T13" fmla="*/ 1008 h 2016"/>
                  <a:gd name="T14" fmla="*/ 1828 w 2016"/>
                  <a:gd name="T15" fmla="*/ 1415 h 2016"/>
                  <a:gd name="T16" fmla="*/ 1794 w 2016"/>
                  <a:gd name="T17" fmla="*/ 1602 h 2016"/>
                  <a:gd name="T18" fmla="*/ 1718 w 2016"/>
                  <a:gd name="T19" fmla="*/ 1718 h 2016"/>
                  <a:gd name="T20" fmla="*/ 1602 w 2016"/>
                  <a:gd name="T21" fmla="*/ 1794 h 2016"/>
                  <a:gd name="T22" fmla="*/ 1415 w 2016"/>
                  <a:gd name="T23" fmla="*/ 1828 h 2016"/>
                  <a:gd name="T24" fmla="*/ 1008 w 2016"/>
                  <a:gd name="T25" fmla="*/ 1834 h 2016"/>
                  <a:gd name="T26" fmla="*/ 601 w 2016"/>
                  <a:gd name="T27" fmla="*/ 1828 h 2016"/>
                  <a:gd name="T28" fmla="*/ 414 w 2016"/>
                  <a:gd name="T29" fmla="*/ 1794 h 2016"/>
                  <a:gd name="T30" fmla="*/ 298 w 2016"/>
                  <a:gd name="T31" fmla="*/ 1718 h 2016"/>
                  <a:gd name="T32" fmla="*/ 222 w 2016"/>
                  <a:gd name="T33" fmla="*/ 1602 h 2016"/>
                  <a:gd name="T34" fmla="*/ 188 w 2016"/>
                  <a:gd name="T35" fmla="*/ 1415 h 2016"/>
                  <a:gd name="T36" fmla="*/ 182 w 2016"/>
                  <a:gd name="T37" fmla="*/ 1008 h 2016"/>
                  <a:gd name="T38" fmla="*/ 188 w 2016"/>
                  <a:gd name="T39" fmla="*/ 601 h 2016"/>
                  <a:gd name="T40" fmla="*/ 222 w 2016"/>
                  <a:gd name="T41" fmla="*/ 414 h 2016"/>
                  <a:gd name="T42" fmla="*/ 298 w 2016"/>
                  <a:gd name="T43" fmla="*/ 298 h 2016"/>
                  <a:gd name="T44" fmla="*/ 414 w 2016"/>
                  <a:gd name="T45" fmla="*/ 222 h 2016"/>
                  <a:gd name="T46" fmla="*/ 601 w 2016"/>
                  <a:gd name="T47" fmla="*/ 188 h 2016"/>
                  <a:gd name="T48" fmla="*/ 1008 w 2016"/>
                  <a:gd name="T49" fmla="*/ 182 h 2016"/>
                  <a:gd name="T50" fmla="*/ 1008 w 2016"/>
                  <a:gd name="T51" fmla="*/ 0 h 2016"/>
                  <a:gd name="T52" fmla="*/ 593 w 2016"/>
                  <a:gd name="T53" fmla="*/ 6 h 2016"/>
                  <a:gd name="T54" fmla="*/ 348 w 2016"/>
                  <a:gd name="T55" fmla="*/ 53 h 2016"/>
                  <a:gd name="T56" fmla="*/ 169 w 2016"/>
                  <a:gd name="T57" fmla="*/ 169 h 2016"/>
                  <a:gd name="T58" fmla="*/ 53 w 2016"/>
                  <a:gd name="T59" fmla="*/ 348 h 2016"/>
                  <a:gd name="T60" fmla="*/ 6 w 2016"/>
                  <a:gd name="T61" fmla="*/ 593 h 2016"/>
                  <a:gd name="T62" fmla="*/ 0 w 2016"/>
                  <a:gd name="T63" fmla="*/ 1008 h 2016"/>
                  <a:gd name="T64" fmla="*/ 6 w 2016"/>
                  <a:gd name="T65" fmla="*/ 1423 h 2016"/>
                  <a:gd name="T66" fmla="*/ 53 w 2016"/>
                  <a:gd name="T67" fmla="*/ 1668 h 2016"/>
                  <a:gd name="T68" fmla="*/ 169 w 2016"/>
                  <a:gd name="T69" fmla="*/ 1847 h 2016"/>
                  <a:gd name="T70" fmla="*/ 348 w 2016"/>
                  <a:gd name="T71" fmla="*/ 1963 h 2016"/>
                  <a:gd name="T72" fmla="*/ 593 w 2016"/>
                  <a:gd name="T73" fmla="*/ 2010 h 2016"/>
                  <a:gd name="T74" fmla="*/ 1008 w 2016"/>
                  <a:gd name="T75" fmla="*/ 2016 h 2016"/>
                  <a:gd name="T76" fmla="*/ 1423 w 2016"/>
                  <a:gd name="T77" fmla="*/ 2010 h 2016"/>
                  <a:gd name="T78" fmla="*/ 1668 w 2016"/>
                  <a:gd name="T79" fmla="*/ 1963 h 2016"/>
                  <a:gd name="T80" fmla="*/ 1847 w 2016"/>
                  <a:gd name="T81" fmla="*/ 1847 h 2016"/>
                  <a:gd name="T82" fmla="*/ 1963 w 2016"/>
                  <a:gd name="T83" fmla="*/ 1668 h 2016"/>
                  <a:gd name="T84" fmla="*/ 2010 w 2016"/>
                  <a:gd name="T85" fmla="*/ 1423 h 2016"/>
                  <a:gd name="T86" fmla="*/ 2016 w 2016"/>
                  <a:gd name="T87" fmla="*/ 1008 h 2016"/>
                  <a:gd name="T88" fmla="*/ 2010 w 2016"/>
                  <a:gd name="T89" fmla="*/ 593 h 2016"/>
                  <a:gd name="T90" fmla="*/ 1963 w 2016"/>
                  <a:gd name="T91" fmla="*/ 348 h 2016"/>
                  <a:gd name="T92" fmla="*/ 1847 w 2016"/>
                  <a:gd name="T93" fmla="*/ 169 h 2016"/>
                  <a:gd name="T94" fmla="*/ 1668 w 2016"/>
                  <a:gd name="T95" fmla="*/ 53 h 2016"/>
                  <a:gd name="T96" fmla="*/ 1423 w 2016"/>
                  <a:gd name="T97" fmla="*/ 6 h 2016"/>
                  <a:gd name="T98" fmla="*/ 1008 w 2016"/>
                  <a:gd name="T99"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16" h="2016">
                    <a:moveTo>
                      <a:pt x="1008" y="182"/>
                    </a:moveTo>
                    <a:cubicBezTo>
                      <a:pt x="1277" y="182"/>
                      <a:pt x="1309" y="183"/>
                      <a:pt x="1415" y="188"/>
                    </a:cubicBezTo>
                    <a:cubicBezTo>
                      <a:pt x="1513" y="192"/>
                      <a:pt x="1567" y="209"/>
                      <a:pt x="1602" y="222"/>
                    </a:cubicBezTo>
                    <a:cubicBezTo>
                      <a:pt x="1649" y="241"/>
                      <a:pt x="1683" y="263"/>
                      <a:pt x="1718" y="298"/>
                    </a:cubicBezTo>
                    <a:cubicBezTo>
                      <a:pt x="1753" y="333"/>
                      <a:pt x="1775" y="367"/>
                      <a:pt x="1794" y="414"/>
                    </a:cubicBezTo>
                    <a:cubicBezTo>
                      <a:pt x="1807" y="449"/>
                      <a:pt x="1824" y="503"/>
                      <a:pt x="1828" y="601"/>
                    </a:cubicBezTo>
                    <a:cubicBezTo>
                      <a:pt x="1833" y="707"/>
                      <a:pt x="1834" y="739"/>
                      <a:pt x="1834" y="1008"/>
                    </a:cubicBezTo>
                    <a:cubicBezTo>
                      <a:pt x="1834" y="1277"/>
                      <a:pt x="1833" y="1309"/>
                      <a:pt x="1828" y="1415"/>
                    </a:cubicBezTo>
                    <a:cubicBezTo>
                      <a:pt x="1824" y="1513"/>
                      <a:pt x="1807" y="1567"/>
                      <a:pt x="1794" y="1602"/>
                    </a:cubicBezTo>
                    <a:cubicBezTo>
                      <a:pt x="1775" y="1649"/>
                      <a:pt x="1753" y="1683"/>
                      <a:pt x="1718" y="1718"/>
                    </a:cubicBezTo>
                    <a:cubicBezTo>
                      <a:pt x="1683" y="1753"/>
                      <a:pt x="1649" y="1775"/>
                      <a:pt x="1602" y="1794"/>
                    </a:cubicBezTo>
                    <a:cubicBezTo>
                      <a:pt x="1567" y="1807"/>
                      <a:pt x="1513" y="1824"/>
                      <a:pt x="1415" y="1828"/>
                    </a:cubicBezTo>
                    <a:cubicBezTo>
                      <a:pt x="1309" y="1833"/>
                      <a:pt x="1277" y="1834"/>
                      <a:pt x="1008" y="1834"/>
                    </a:cubicBezTo>
                    <a:cubicBezTo>
                      <a:pt x="739" y="1834"/>
                      <a:pt x="707" y="1833"/>
                      <a:pt x="601" y="1828"/>
                    </a:cubicBezTo>
                    <a:cubicBezTo>
                      <a:pt x="503" y="1824"/>
                      <a:pt x="449" y="1807"/>
                      <a:pt x="414" y="1794"/>
                    </a:cubicBezTo>
                    <a:cubicBezTo>
                      <a:pt x="367" y="1775"/>
                      <a:pt x="333" y="1753"/>
                      <a:pt x="298" y="1718"/>
                    </a:cubicBezTo>
                    <a:cubicBezTo>
                      <a:pt x="263" y="1683"/>
                      <a:pt x="241" y="1649"/>
                      <a:pt x="222" y="1602"/>
                    </a:cubicBezTo>
                    <a:cubicBezTo>
                      <a:pt x="209" y="1567"/>
                      <a:pt x="192" y="1513"/>
                      <a:pt x="188" y="1415"/>
                    </a:cubicBezTo>
                    <a:cubicBezTo>
                      <a:pt x="183" y="1309"/>
                      <a:pt x="182" y="1277"/>
                      <a:pt x="182" y="1008"/>
                    </a:cubicBezTo>
                    <a:cubicBezTo>
                      <a:pt x="182" y="739"/>
                      <a:pt x="183" y="707"/>
                      <a:pt x="188" y="601"/>
                    </a:cubicBezTo>
                    <a:cubicBezTo>
                      <a:pt x="192" y="503"/>
                      <a:pt x="209" y="449"/>
                      <a:pt x="222" y="414"/>
                    </a:cubicBezTo>
                    <a:cubicBezTo>
                      <a:pt x="241" y="367"/>
                      <a:pt x="263" y="333"/>
                      <a:pt x="298" y="298"/>
                    </a:cubicBezTo>
                    <a:cubicBezTo>
                      <a:pt x="333" y="263"/>
                      <a:pt x="367" y="241"/>
                      <a:pt x="414" y="222"/>
                    </a:cubicBezTo>
                    <a:cubicBezTo>
                      <a:pt x="449" y="209"/>
                      <a:pt x="503" y="192"/>
                      <a:pt x="601" y="188"/>
                    </a:cubicBezTo>
                    <a:cubicBezTo>
                      <a:pt x="707" y="183"/>
                      <a:pt x="739" y="182"/>
                      <a:pt x="1008" y="182"/>
                    </a:cubicBezTo>
                    <a:moveTo>
                      <a:pt x="1008" y="0"/>
                    </a:moveTo>
                    <a:cubicBezTo>
                      <a:pt x="734" y="0"/>
                      <a:pt x="700" y="1"/>
                      <a:pt x="593" y="6"/>
                    </a:cubicBezTo>
                    <a:cubicBezTo>
                      <a:pt x="485" y="11"/>
                      <a:pt x="412" y="28"/>
                      <a:pt x="348" y="53"/>
                    </a:cubicBezTo>
                    <a:cubicBezTo>
                      <a:pt x="282" y="79"/>
                      <a:pt x="225" y="113"/>
                      <a:pt x="169" y="169"/>
                    </a:cubicBezTo>
                    <a:cubicBezTo>
                      <a:pt x="113" y="225"/>
                      <a:pt x="79" y="282"/>
                      <a:pt x="53" y="348"/>
                    </a:cubicBezTo>
                    <a:cubicBezTo>
                      <a:pt x="28" y="412"/>
                      <a:pt x="11" y="485"/>
                      <a:pt x="6" y="593"/>
                    </a:cubicBezTo>
                    <a:cubicBezTo>
                      <a:pt x="1" y="700"/>
                      <a:pt x="0" y="734"/>
                      <a:pt x="0" y="1008"/>
                    </a:cubicBezTo>
                    <a:cubicBezTo>
                      <a:pt x="0" y="1282"/>
                      <a:pt x="1" y="1316"/>
                      <a:pt x="6" y="1423"/>
                    </a:cubicBezTo>
                    <a:cubicBezTo>
                      <a:pt x="11" y="1531"/>
                      <a:pt x="28" y="1604"/>
                      <a:pt x="53" y="1668"/>
                    </a:cubicBezTo>
                    <a:cubicBezTo>
                      <a:pt x="79" y="1734"/>
                      <a:pt x="113" y="1791"/>
                      <a:pt x="169" y="1847"/>
                    </a:cubicBezTo>
                    <a:cubicBezTo>
                      <a:pt x="225" y="1903"/>
                      <a:pt x="282" y="1937"/>
                      <a:pt x="348" y="1963"/>
                    </a:cubicBezTo>
                    <a:cubicBezTo>
                      <a:pt x="412" y="1988"/>
                      <a:pt x="485" y="2005"/>
                      <a:pt x="593" y="2010"/>
                    </a:cubicBezTo>
                    <a:cubicBezTo>
                      <a:pt x="700" y="2015"/>
                      <a:pt x="734" y="2016"/>
                      <a:pt x="1008" y="2016"/>
                    </a:cubicBezTo>
                    <a:cubicBezTo>
                      <a:pt x="1282" y="2016"/>
                      <a:pt x="1316" y="2015"/>
                      <a:pt x="1423" y="2010"/>
                    </a:cubicBezTo>
                    <a:cubicBezTo>
                      <a:pt x="1531" y="2005"/>
                      <a:pt x="1604" y="1988"/>
                      <a:pt x="1668" y="1963"/>
                    </a:cubicBezTo>
                    <a:cubicBezTo>
                      <a:pt x="1734" y="1937"/>
                      <a:pt x="1791" y="1903"/>
                      <a:pt x="1847" y="1847"/>
                    </a:cubicBezTo>
                    <a:cubicBezTo>
                      <a:pt x="1903" y="1791"/>
                      <a:pt x="1937" y="1734"/>
                      <a:pt x="1963" y="1668"/>
                    </a:cubicBezTo>
                    <a:cubicBezTo>
                      <a:pt x="1988" y="1604"/>
                      <a:pt x="2005" y="1531"/>
                      <a:pt x="2010" y="1423"/>
                    </a:cubicBezTo>
                    <a:cubicBezTo>
                      <a:pt x="2015" y="1316"/>
                      <a:pt x="2016" y="1282"/>
                      <a:pt x="2016" y="1008"/>
                    </a:cubicBezTo>
                    <a:cubicBezTo>
                      <a:pt x="2016" y="734"/>
                      <a:pt x="2015" y="700"/>
                      <a:pt x="2010" y="593"/>
                    </a:cubicBezTo>
                    <a:cubicBezTo>
                      <a:pt x="2005" y="485"/>
                      <a:pt x="1988" y="412"/>
                      <a:pt x="1963" y="348"/>
                    </a:cubicBezTo>
                    <a:cubicBezTo>
                      <a:pt x="1937" y="282"/>
                      <a:pt x="1903" y="225"/>
                      <a:pt x="1847" y="169"/>
                    </a:cubicBezTo>
                    <a:cubicBezTo>
                      <a:pt x="1791" y="113"/>
                      <a:pt x="1734" y="79"/>
                      <a:pt x="1668" y="53"/>
                    </a:cubicBezTo>
                    <a:cubicBezTo>
                      <a:pt x="1604" y="28"/>
                      <a:pt x="1531" y="11"/>
                      <a:pt x="1423" y="6"/>
                    </a:cubicBezTo>
                    <a:cubicBezTo>
                      <a:pt x="1316" y="1"/>
                      <a:pt x="1282" y="0"/>
                      <a:pt x="100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6">
                <a:extLst>
                  <a:ext uri="{FF2B5EF4-FFF2-40B4-BE49-F238E27FC236}">
                    <a16:creationId xmlns:a16="http://schemas.microsoft.com/office/drawing/2014/main" id="{DFC08468-A953-43DD-B035-D8A3808D90AF}"/>
                  </a:ext>
                </a:extLst>
              </p:cNvPr>
              <p:cNvSpPr>
                <a:spLocks noEditPoints="1"/>
              </p:cNvSpPr>
              <p:nvPr userDrawn="1"/>
            </p:nvSpPr>
            <p:spPr bwMode="auto">
              <a:xfrm>
                <a:off x="3231" y="1550"/>
                <a:ext cx="1216" cy="1218"/>
              </a:xfrm>
              <a:custGeom>
                <a:avLst/>
                <a:gdLst>
                  <a:gd name="T0" fmla="*/ 517 w 1034"/>
                  <a:gd name="T1" fmla="*/ 0 h 1034"/>
                  <a:gd name="T2" fmla="*/ 0 w 1034"/>
                  <a:gd name="T3" fmla="*/ 517 h 1034"/>
                  <a:gd name="T4" fmla="*/ 517 w 1034"/>
                  <a:gd name="T5" fmla="*/ 1034 h 1034"/>
                  <a:gd name="T6" fmla="*/ 1034 w 1034"/>
                  <a:gd name="T7" fmla="*/ 517 h 1034"/>
                  <a:gd name="T8" fmla="*/ 517 w 1034"/>
                  <a:gd name="T9" fmla="*/ 0 h 1034"/>
                  <a:gd name="T10" fmla="*/ 517 w 1034"/>
                  <a:gd name="T11" fmla="*/ 853 h 1034"/>
                  <a:gd name="T12" fmla="*/ 181 w 1034"/>
                  <a:gd name="T13" fmla="*/ 517 h 1034"/>
                  <a:gd name="T14" fmla="*/ 517 w 1034"/>
                  <a:gd name="T15" fmla="*/ 181 h 1034"/>
                  <a:gd name="T16" fmla="*/ 853 w 1034"/>
                  <a:gd name="T17" fmla="*/ 517 h 1034"/>
                  <a:gd name="T18" fmla="*/ 517 w 1034"/>
                  <a:gd name="T19" fmla="*/ 853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1034">
                    <a:moveTo>
                      <a:pt x="517" y="0"/>
                    </a:moveTo>
                    <a:cubicBezTo>
                      <a:pt x="231" y="0"/>
                      <a:pt x="0" y="231"/>
                      <a:pt x="0" y="517"/>
                    </a:cubicBezTo>
                    <a:cubicBezTo>
                      <a:pt x="0" y="803"/>
                      <a:pt x="231" y="1034"/>
                      <a:pt x="517" y="1034"/>
                    </a:cubicBezTo>
                    <a:cubicBezTo>
                      <a:pt x="803" y="1034"/>
                      <a:pt x="1034" y="803"/>
                      <a:pt x="1034" y="517"/>
                    </a:cubicBezTo>
                    <a:cubicBezTo>
                      <a:pt x="1034" y="231"/>
                      <a:pt x="803" y="0"/>
                      <a:pt x="517" y="0"/>
                    </a:cubicBezTo>
                    <a:close/>
                    <a:moveTo>
                      <a:pt x="517" y="853"/>
                    </a:moveTo>
                    <a:cubicBezTo>
                      <a:pt x="331" y="853"/>
                      <a:pt x="181" y="703"/>
                      <a:pt x="181" y="517"/>
                    </a:cubicBezTo>
                    <a:cubicBezTo>
                      <a:pt x="181" y="331"/>
                      <a:pt x="331" y="181"/>
                      <a:pt x="517" y="181"/>
                    </a:cubicBezTo>
                    <a:cubicBezTo>
                      <a:pt x="703" y="181"/>
                      <a:pt x="853" y="331"/>
                      <a:pt x="853" y="517"/>
                    </a:cubicBezTo>
                    <a:cubicBezTo>
                      <a:pt x="853" y="703"/>
                      <a:pt x="703" y="853"/>
                      <a:pt x="517" y="8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7">
                <a:extLst>
                  <a:ext uri="{FF2B5EF4-FFF2-40B4-BE49-F238E27FC236}">
                    <a16:creationId xmlns:a16="http://schemas.microsoft.com/office/drawing/2014/main" id="{64B85DF2-A11A-4979-B3FD-8C3E3624A552}"/>
                  </a:ext>
                </a:extLst>
              </p:cNvPr>
              <p:cNvSpPr>
                <a:spLocks noChangeArrowheads="1"/>
              </p:cNvSpPr>
              <p:nvPr userDrawn="1"/>
            </p:nvSpPr>
            <p:spPr bwMode="auto">
              <a:xfrm>
                <a:off x="4329" y="1383"/>
                <a:ext cx="285" cy="28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3" name="Freeform 5">
            <a:extLst>
              <a:ext uri="{FF2B5EF4-FFF2-40B4-BE49-F238E27FC236}">
                <a16:creationId xmlns:a16="http://schemas.microsoft.com/office/drawing/2014/main" id="{45C54419-1B65-407D-B124-61415759D697}"/>
              </a:ext>
            </a:extLst>
          </p:cNvPr>
          <p:cNvSpPr>
            <a:spLocks noChangeAspect="1" noEditPoints="1"/>
          </p:cNvSpPr>
          <p:nvPr userDrawn="1"/>
        </p:nvSpPr>
        <p:spPr bwMode="black">
          <a:xfrm>
            <a:off x="495300"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21" name="TextBox 20">
            <a:extLst>
              <a:ext uri="{FF2B5EF4-FFF2-40B4-BE49-F238E27FC236}">
                <a16:creationId xmlns:a16="http://schemas.microsoft.com/office/drawing/2014/main" id="{1BBFAAC6-E06B-C74C-A467-BC88626AAE54}"/>
              </a:ext>
            </a:extLst>
          </p:cNvPr>
          <p:cNvSpPr txBox="1"/>
          <p:nvPr userDrawn="1"/>
        </p:nvSpPr>
        <p:spPr bwMode="gray">
          <a:xfrm>
            <a:off x="494974" y="4086843"/>
            <a:ext cx="3294706" cy="166667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rgbClr val="FFFFFF"/>
                </a:solidFill>
                <a:effectLst/>
                <a:uLnTx/>
                <a:uFillTx/>
                <a:latin typeface="Microsoft Sans Serif" panose="020B0604020202020204" pitchFamily="34" charset="0"/>
                <a:ea typeface="+mn-ea"/>
                <a:cs typeface="+mn-cs"/>
              </a:rPr>
              <a:t>Nothing in these materials is an offer to sell any of the components or devices referenced herein.</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rgbClr val="FFFFFF"/>
                </a:solidFill>
                <a:effectLst/>
                <a:uLnTx/>
                <a:uFillTx/>
                <a:latin typeface="Microsoft Sans Serif" panose="020B0604020202020204" pitchFamily="34" charset="0"/>
                <a:ea typeface="+mn-ea"/>
                <a:cs typeface="+mn-cs"/>
              </a:rPr>
              <a:t>©2018-2019 Qualcomm Technologies, Inc. and/or its affiliated companies. All Rights Reserved.</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rgbClr val="FFFFFF"/>
                </a:solidFill>
                <a:effectLst/>
                <a:uLnTx/>
                <a:uFillTx/>
                <a:latin typeface="Microsoft Sans Serif" panose="020B0604020202020204" pitchFamily="34" charset="0"/>
                <a:ea typeface="+mn-ea"/>
                <a:cs typeface="+mn-cs"/>
              </a:rPr>
              <a:t>Qualcomm is a trademark of Qualcomm Incorporated, registered in the United States and other countries. Other products and brand names may be trademarks or registered trademarks of their respective owners.</a:t>
            </a:r>
          </a:p>
        </p:txBody>
      </p:sp>
      <p:sp>
        <p:nvSpPr>
          <p:cNvPr id="22" name="TextBox 21">
            <a:extLst>
              <a:ext uri="{FF2B5EF4-FFF2-40B4-BE49-F238E27FC236}">
                <a16:creationId xmlns:a16="http://schemas.microsoft.com/office/drawing/2014/main" id="{09CCF517-B68B-5F48-A691-33CE4DBDE974}"/>
              </a:ext>
            </a:extLst>
          </p:cNvPr>
          <p:cNvSpPr txBox="1"/>
          <p:nvPr userDrawn="1"/>
        </p:nvSpPr>
        <p:spPr bwMode="gray">
          <a:xfrm>
            <a:off x="4033520" y="4086843"/>
            <a:ext cx="3954781" cy="1799019"/>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rgbClr val="FFFFFF"/>
                </a:solidFill>
                <a:effectLst/>
                <a:uLnTx/>
                <a:uFillTx/>
                <a:latin typeface="Microsoft Sans Serif" panose="020B0604020202020204" pitchFamily="34" charset="0"/>
                <a:ea typeface="+mn-ea"/>
                <a:cs typeface="+mn-cs"/>
              </a:rPr>
              <a:t>References in this presentation to “Qualcomm” may mean Qualcomm Incorporated, Qualcomm Technologies, Inc., and/or other subsidiaries or business units within the Qualcomm corporate structure, as applicable. Qualcomm Incorporated includes Qualcomm’s licensing business, QTL, and the vast majority of its patent portfolio. Qualcomm Technologies, Inc.,</a:t>
            </a:r>
            <a:br>
              <a:rPr kumimoji="0" lang="en-US" sz="1000" b="0" i="0" u="none" strike="noStrike" kern="1200" cap="none" spc="0" normalizeH="0" baseline="0" noProof="0">
                <a:ln>
                  <a:noFill/>
                </a:ln>
                <a:solidFill>
                  <a:srgbClr val="FFFFFF"/>
                </a:solidFill>
                <a:effectLst/>
                <a:uLnTx/>
                <a:uFillTx/>
                <a:latin typeface="Microsoft Sans Serif" panose="020B0604020202020204" pitchFamily="34" charset="0"/>
                <a:ea typeface="+mn-ea"/>
                <a:cs typeface="+mn-cs"/>
              </a:rPr>
            </a:br>
            <a:r>
              <a:rPr kumimoji="0" lang="en-US" sz="1000" b="0" i="0" u="none" strike="noStrike" kern="1200" cap="none" spc="0" normalizeH="0" baseline="0" noProof="0">
                <a:ln>
                  <a:noFill/>
                </a:ln>
                <a:solidFill>
                  <a:srgbClr val="FFFFFF"/>
                </a:solidFill>
                <a:effectLst/>
                <a:uLnTx/>
                <a:uFillTx/>
                <a:latin typeface="Microsoft Sans Serif" panose="020B0604020202020204" pitchFamily="34" charset="0"/>
                <a:ea typeface="+mn-ea"/>
                <a:cs typeface="+mn-cs"/>
              </a:rPr>
              <a:t>a wholly-owned subsidiary of Qualcomm Incorporated, operates, along with its subsidiaries, substantially all of Qualcomm’s engineering, research and development functions, and substantially all of its product and services businesses, including its semiconductor business, QCT.</a:t>
            </a:r>
          </a:p>
        </p:txBody>
      </p:sp>
    </p:spTree>
    <p:extLst>
      <p:ext uri="{BB962C8B-B14F-4D97-AF65-F5344CB8AC3E}">
        <p14:creationId xmlns:p14="http://schemas.microsoft.com/office/powerpoint/2010/main" val="1713004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preserve="1" userDrawn="1">
  <p:cSld name="Thank You Teal">
    <p:bg bwMode="gray">
      <p:bgPr>
        <a:solidFill>
          <a:schemeClr val="accent3"/>
        </a:solidFill>
        <a:effectLst/>
      </p:bgPr>
    </p:bg>
    <p:spTree>
      <p:nvGrpSpPr>
        <p:cNvPr id="1" name=""/>
        <p:cNvGrpSpPr/>
        <p:nvPr/>
      </p:nvGrpSpPr>
      <p:grpSpPr>
        <a:xfrm>
          <a:off x="0" y="0"/>
          <a:ext cx="0" cy="0"/>
          <a:chOff x="0" y="0"/>
          <a:chExt cx="0" cy="0"/>
        </a:xfrm>
      </p:grpSpPr>
      <p:sp>
        <p:nvSpPr>
          <p:cNvPr id="65" name="Rectangle: Single Corner Rounded 64">
            <a:extLst>
              <a:ext uri="{FF2B5EF4-FFF2-40B4-BE49-F238E27FC236}">
                <a16:creationId xmlns:a16="http://schemas.microsoft.com/office/drawing/2014/main" id="{CF1E7CE3-7A17-4382-8BA4-A6EF494BF310}"/>
              </a:ext>
            </a:extLst>
          </p:cNvPr>
          <p:cNvSpPr/>
          <p:nvPr userDrawn="1"/>
        </p:nvSpPr>
        <p:spPr bwMode="gray">
          <a:xfrm flipV="1">
            <a:off x="1588" y="0"/>
            <a:ext cx="10014977" cy="6170634"/>
          </a:xfrm>
          <a:prstGeom prst="round1Rect">
            <a:avLst>
              <a:gd name="adj" fmla="val 3140"/>
            </a:avLst>
          </a:prstGeom>
          <a:gradFill>
            <a:gsLst>
              <a:gs pos="0">
                <a:schemeClr val="accent3"/>
              </a:gs>
              <a:gs pos="75000">
                <a:schemeClr val="accent4"/>
              </a:gs>
            </a:gsLst>
            <a:lin ang="3000000" scaled="0"/>
          </a:gradFill>
          <a:ln>
            <a:noFill/>
          </a:ln>
          <a:effectLst>
            <a:outerShdw blurRad="825500" dist="317500" dir="8100000" algn="t" rotWithShape="0">
              <a:schemeClr val="accent3">
                <a:lumMod val="50000"/>
                <a:alpha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71" name="Rectangle: Single Corner Rounded 70">
            <a:extLst>
              <a:ext uri="{FF2B5EF4-FFF2-40B4-BE49-F238E27FC236}">
                <a16:creationId xmlns:a16="http://schemas.microsoft.com/office/drawing/2014/main" id="{16285E8E-54DA-45A3-8859-F2AC5B9C6A4C}"/>
              </a:ext>
            </a:extLst>
          </p:cNvPr>
          <p:cNvSpPr/>
          <p:nvPr userDrawn="1"/>
        </p:nvSpPr>
        <p:spPr bwMode="gray">
          <a:xfrm flipV="1">
            <a:off x="-6349" y="0"/>
            <a:ext cx="8121650" cy="3764215"/>
          </a:xfrm>
          <a:prstGeom prst="round1Rect">
            <a:avLst>
              <a:gd name="adj" fmla="val 5394"/>
            </a:avLst>
          </a:prstGeom>
          <a:gradFill>
            <a:gsLst>
              <a:gs pos="100000">
                <a:srgbClr val="F2F2F4"/>
              </a:gs>
              <a:gs pos="37000">
                <a:schemeClr val="bg1">
                  <a:lumMod val="0"/>
                  <a:lumOff val="100000"/>
                </a:schemeClr>
              </a:gs>
            </a:gsLst>
            <a:lin ang="8100000" scaled="1"/>
          </a:gradFill>
          <a:ln>
            <a:noFill/>
          </a:ln>
          <a:effectLst>
            <a:outerShdw blurRad="838200" dist="406400" dir="7440000" sx="96000" sy="96000" algn="t" rotWithShape="0">
              <a:schemeClr val="accent3">
                <a:lumMod val="50000"/>
                <a:alpha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42" name="TextBox 41">
            <a:extLst>
              <a:ext uri="{FF2B5EF4-FFF2-40B4-BE49-F238E27FC236}">
                <a16:creationId xmlns:a16="http://schemas.microsoft.com/office/drawing/2014/main" id="{0C078D3F-27AE-4E4F-A5C5-A25241137A81}"/>
              </a:ext>
            </a:extLst>
          </p:cNvPr>
          <p:cNvSpPr txBox="1"/>
          <p:nvPr userDrawn="1"/>
        </p:nvSpPr>
        <p:spPr bwMode="gray">
          <a:xfrm>
            <a:off x="495300" y="2348891"/>
            <a:ext cx="3941592" cy="81400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Follow us on:</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For more information, visit us at:</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www.qualcomm.com &amp; www.qualcomm.com/blog</a:t>
            </a:r>
          </a:p>
        </p:txBody>
      </p:sp>
      <p:sp>
        <p:nvSpPr>
          <p:cNvPr id="43" name="TextBox 42">
            <a:extLst>
              <a:ext uri="{FF2B5EF4-FFF2-40B4-BE49-F238E27FC236}">
                <a16:creationId xmlns:a16="http://schemas.microsoft.com/office/drawing/2014/main" id="{1CA64EC1-A159-47CC-BBC8-86849D0369FF}"/>
              </a:ext>
            </a:extLst>
          </p:cNvPr>
          <p:cNvSpPr txBox="1"/>
          <p:nvPr userDrawn="1"/>
        </p:nvSpPr>
        <p:spPr bwMode="gray">
          <a:xfrm>
            <a:off x="495300" y="1288543"/>
            <a:ext cx="3940004" cy="736355"/>
          </a:xfrm>
          <a:prstGeom prst="rect">
            <a:avLst/>
          </a:prstGeom>
          <a:noFill/>
        </p:spPr>
        <p:txBody>
          <a:bodyPr wrap="square" lIns="0" tIns="0" rIns="0" bIns="0" rtlCol="0">
            <a:spAutoFit/>
          </a:bodyPr>
          <a:lstStyle/>
          <a:p>
            <a:pPr marL="0" marR="0" lvl="0" indent="0" algn="l" defTabSz="914400" rtl="0" eaLnBrk="1" fontAlgn="auto" latinLnBrk="0" hangingPunct="1">
              <a:lnSpc>
                <a:spcPct val="87000"/>
              </a:lnSpc>
              <a:spcBef>
                <a:spcPts val="0"/>
              </a:spcBef>
              <a:spcAft>
                <a:spcPts val="0"/>
              </a:spcAft>
              <a:buClrTx/>
              <a:buSzTx/>
              <a:buFontTx/>
              <a:buNone/>
              <a:tabLst/>
              <a:defRPr/>
            </a:pPr>
            <a:r>
              <a:rPr kumimoji="0" lang="en-US" sz="55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Thank you</a:t>
            </a:r>
          </a:p>
        </p:txBody>
      </p:sp>
      <p:grpSp>
        <p:nvGrpSpPr>
          <p:cNvPr id="2" name="Group 1">
            <a:extLst>
              <a:ext uri="{FF2B5EF4-FFF2-40B4-BE49-F238E27FC236}">
                <a16:creationId xmlns:a16="http://schemas.microsoft.com/office/drawing/2014/main" id="{0D34E480-EAB6-49A9-8C1E-32BB255B6712}"/>
              </a:ext>
            </a:extLst>
          </p:cNvPr>
          <p:cNvGrpSpPr/>
          <p:nvPr userDrawn="1"/>
        </p:nvGrpSpPr>
        <p:grpSpPr>
          <a:xfrm>
            <a:off x="1631429" y="2378044"/>
            <a:ext cx="937502" cy="166848"/>
            <a:chOff x="1631429" y="2378044"/>
            <a:chExt cx="937502" cy="166848"/>
          </a:xfrm>
          <a:solidFill>
            <a:schemeClr val="tx1"/>
          </a:solidFill>
        </p:grpSpPr>
        <p:sp>
          <p:nvSpPr>
            <p:cNvPr id="45" name="Freeform 12">
              <a:extLst>
                <a:ext uri="{FF2B5EF4-FFF2-40B4-BE49-F238E27FC236}">
                  <a16:creationId xmlns:a16="http://schemas.microsoft.com/office/drawing/2014/main" id="{A627BAD2-8D69-4928-B16D-595E55F96BC6}"/>
                </a:ext>
              </a:extLst>
            </p:cNvPr>
            <p:cNvSpPr>
              <a:spLocks noChangeAspect="1"/>
            </p:cNvSpPr>
            <p:nvPr/>
          </p:nvSpPr>
          <p:spPr bwMode="gray">
            <a:xfrm>
              <a:off x="1815836" y="2378661"/>
              <a:ext cx="204261" cy="165982"/>
            </a:xfrm>
            <a:custGeom>
              <a:avLst/>
              <a:gdLst>
                <a:gd name="T0" fmla="*/ 800 w 800"/>
                <a:gd name="T1" fmla="*/ 77 h 650"/>
                <a:gd name="T2" fmla="*/ 706 w 800"/>
                <a:gd name="T3" fmla="*/ 103 h 650"/>
                <a:gd name="T4" fmla="*/ 778 w 800"/>
                <a:gd name="T5" fmla="*/ 12 h 650"/>
                <a:gd name="T6" fmla="*/ 674 w 800"/>
                <a:gd name="T7" fmla="*/ 52 h 650"/>
                <a:gd name="T8" fmla="*/ 554 w 800"/>
                <a:gd name="T9" fmla="*/ 0 h 650"/>
                <a:gd name="T10" fmla="*/ 390 w 800"/>
                <a:gd name="T11" fmla="*/ 164 h 650"/>
                <a:gd name="T12" fmla="*/ 394 w 800"/>
                <a:gd name="T13" fmla="*/ 201 h 650"/>
                <a:gd name="T14" fmla="*/ 56 w 800"/>
                <a:gd name="T15" fmla="*/ 30 h 650"/>
                <a:gd name="T16" fmla="*/ 33 w 800"/>
                <a:gd name="T17" fmla="*/ 112 h 650"/>
                <a:gd name="T18" fmla="*/ 106 w 800"/>
                <a:gd name="T19" fmla="*/ 249 h 650"/>
                <a:gd name="T20" fmla="*/ 32 w 800"/>
                <a:gd name="T21" fmla="*/ 229 h 650"/>
                <a:gd name="T22" fmla="*/ 32 w 800"/>
                <a:gd name="T23" fmla="*/ 231 h 650"/>
                <a:gd name="T24" fmla="*/ 164 w 800"/>
                <a:gd name="T25" fmla="*/ 392 h 650"/>
                <a:gd name="T26" fmla="*/ 121 w 800"/>
                <a:gd name="T27" fmla="*/ 397 h 650"/>
                <a:gd name="T28" fmla="*/ 90 w 800"/>
                <a:gd name="T29" fmla="*/ 394 h 650"/>
                <a:gd name="T30" fmla="*/ 243 w 800"/>
                <a:gd name="T31" fmla="*/ 508 h 650"/>
                <a:gd name="T32" fmla="*/ 39 w 800"/>
                <a:gd name="T33" fmla="*/ 579 h 650"/>
                <a:gd name="T34" fmla="*/ 0 w 800"/>
                <a:gd name="T35" fmla="*/ 576 h 650"/>
                <a:gd name="T36" fmla="*/ 252 w 800"/>
                <a:gd name="T37" fmla="*/ 650 h 650"/>
                <a:gd name="T38" fmla="*/ 719 w 800"/>
                <a:gd name="T39" fmla="*/ 183 h 650"/>
                <a:gd name="T40" fmla="*/ 718 w 800"/>
                <a:gd name="T41" fmla="*/ 162 h 650"/>
                <a:gd name="T42" fmla="*/ 800 w 800"/>
                <a:gd name="T43" fmla="*/ 7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0" h="650">
                  <a:moveTo>
                    <a:pt x="800" y="77"/>
                  </a:moveTo>
                  <a:cubicBezTo>
                    <a:pt x="771" y="90"/>
                    <a:pt x="739" y="99"/>
                    <a:pt x="706" y="103"/>
                  </a:cubicBezTo>
                  <a:cubicBezTo>
                    <a:pt x="740" y="82"/>
                    <a:pt x="766" y="50"/>
                    <a:pt x="778" y="12"/>
                  </a:cubicBezTo>
                  <a:cubicBezTo>
                    <a:pt x="746" y="31"/>
                    <a:pt x="711" y="44"/>
                    <a:pt x="674" y="52"/>
                  </a:cubicBezTo>
                  <a:cubicBezTo>
                    <a:pt x="644" y="20"/>
                    <a:pt x="601" y="0"/>
                    <a:pt x="554" y="0"/>
                  </a:cubicBezTo>
                  <a:cubicBezTo>
                    <a:pt x="463" y="0"/>
                    <a:pt x="390" y="73"/>
                    <a:pt x="390" y="164"/>
                  </a:cubicBezTo>
                  <a:cubicBezTo>
                    <a:pt x="390" y="177"/>
                    <a:pt x="391" y="189"/>
                    <a:pt x="394" y="201"/>
                  </a:cubicBezTo>
                  <a:cubicBezTo>
                    <a:pt x="258" y="195"/>
                    <a:pt x="137" y="129"/>
                    <a:pt x="56" y="30"/>
                  </a:cubicBezTo>
                  <a:cubicBezTo>
                    <a:pt x="42" y="54"/>
                    <a:pt x="33" y="82"/>
                    <a:pt x="33" y="112"/>
                  </a:cubicBezTo>
                  <a:cubicBezTo>
                    <a:pt x="33" y="169"/>
                    <a:pt x="62" y="220"/>
                    <a:pt x="106" y="249"/>
                  </a:cubicBezTo>
                  <a:cubicBezTo>
                    <a:pt x="80" y="248"/>
                    <a:pt x="54" y="241"/>
                    <a:pt x="32" y="229"/>
                  </a:cubicBezTo>
                  <a:cubicBezTo>
                    <a:pt x="32" y="229"/>
                    <a:pt x="32" y="230"/>
                    <a:pt x="32" y="231"/>
                  </a:cubicBezTo>
                  <a:cubicBezTo>
                    <a:pt x="32" y="310"/>
                    <a:pt x="89" y="376"/>
                    <a:pt x="164" y="392"/>
                  </a:cubicBezTo>
                  <a:cubicBezTo>
                    <a:pt x="150" y="395"/>
                    <a:pt x="136" y="397"/>
                    <a:pt x="121" y="397"/>
                  </a:cubicBezTo>
                  <a:cubicBezTo>
                    <a:pt x="110" y="397"/>
                    <a:pt x="100" y="396"/>
                    <a:pt x="90" y="394"/>
                  </a:cubicBezTo>
                  <a:cubicBezTo>
                    <a:pt x="111" y="460"/>
                    <a:pt x="171" y="507"/>
                    <a:pt x="243" y="508"/>
                  </a:cubicBezTo>
                  <a:cubicBezTo>
                    <a:pt x="187" y="552"/>
                    <a:pt x="116" y="579"/>
                    <a:pt x="39" y="579"/>
                  </a:cubicBezTo>
                  <a:cubicBezTo>
                    <a:pt x="26" y="579"/>
                    <a:pt x="13" y="578"/>
                    <a:pt x="0" y="576"/>
                  </a:cubicBezTo>
                  <a:cubicBezTo>
                    <a:pt x="73" y="623"/>
                    <a:pt x="159" y="650"/>
                    <a:pt x="252" y="650"/>
                  </a:cubicBezTo>
                  <a:cubicBezTo>
                    <a:pt x="553" y="650"/>
                    <a:pt x="719" y="400"/>
                    <a:pt x="719" y="183"/>
                  </a:cubicBezTo>
                  <a:cubicBezTo>
                    <a:pt x="719" y="176"/>
                    <a:pt x="718" y="169"/>
                    <a:pt x="718" y="162"/>
                  </a:cubicBezTo>
                  <a:cubicBezTo>
                    <a:pt x="750" y="139"/>
                    <a:pt x="778" y="110"/>
                    <a:pt x="800"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46" name="Group 5">
              <a:extLst>
                <a:ext uri="{FF2B5EF4-FFF2-40B4-BE49-F238E27FC236}">
                  <a16:creationId xmlns:a16="http://schemas.microsoft.com/office/drawing/2014/main" id="{0162444D-2A2A-46E3-9507-C0CB7E7AA354}"/>
                </a:ext>
              </a:extLst>
            </p:cNvPr>
            <p:cNvGrpSpPr>
              <a:grpSpLocks noChangeAspect="1"/>
            </p:cNvGrpSpPr>
            <p:nvPr/>
          </p:nvGrpSpPr>
          <p:grpSpPr bwMode="gray">
            <a:xfrm>
              <a:off x="2127148" y="2378659"/>
              <a:ext cx="166513" cy="164554"/>
              <a:chOff x="3331" y="1656"/>
              <a:chExt cx="1020" cy="1008"/>
            </a:xfrm>
            <a:grpFill/>
          </p:grpSpPr>
          <p:sp>
            <p:nvSpPr>
              <p:cNvPr id="48" name="Freeform 6">
                <a:extLst>
                  <a:ext uri="{FF2B5EF4-FFF2-40B4-BE49-F238E27FC236}">
                    <a16:creationId xmlns:a16="http://schemas.microsoft.com/office/drawing/2014/main" id="{77DD6462-B80E-4A66-A3F2-2A93DA872171}"/>
                  </a:ext>
                </a:extLst>
              </p:cNvPr>
              <p:cNvSpPr>
                <a:spLocks noEditPoints="1"/>
              </p:cNvSpPr>
              <p:nvPr/>
            </p:nvSpPr>
            <p:spPr bwMode="gray">
              <a:xfrm>
                <a:off x="3331" y="1656"/>
                <a:ext cx="232" cy="1008"/>
              </a:xfrm>
              <a:custGeom>
                <a:avLst/>
                <a:gdLst>
                  <a:gd name="T0" fmla="*/ 98 w 98"/>
                  <a:gd name="T1" fmla="*/ 46 h 427"/>
                  <a:gd name="T2" fmla="*/ 48 w 98"/>
                  <a:gd name="T3" fmla="*/ 92 h 427"/>
                  <a:gd name="T4" fmla="*/ 0 w 98"/>
                  <a:gd name="T5" fmla="*/ 46 h 427"/>
                  <a:gd name="T6" fmla="*/ 49 w 98"/>
                  <a:gd name="T7" fmla="*/ 0 h 427"/>
                  <a:gd name="T8" fmla="*/ 98 w 98"/>
                  <a:gd name="T9" fmla="*/ 46 h 427"/>
                  <a:gd name="T10" fmla="*/ 2 w 98"/>
                  <a:gd name="T11" fmla="*/ 427 h 427"/>
                  <a:gd name="T12" fmla="*/ 2 w 98"/>
                  <a:gd name="T13" fmla="*/ 129 h 427"/>
                  <a:gd name="T14" fmla="*/ 95 w 98"/>
                  <a:gd name="T15" fmla="*/ 129 h 427"/>
                  <a:gd name="T16" fmla="*/ 95 w 98"/>
                  <a:gd name="T17" fmla="*/ 427 h 427"/>
                  <a:gd name="T18" fmla="*/ 2 w 98"/>
                  <a:gd name="T1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427">
                    <a:moveTo>
                      <a:pt x="98" y="46"/>
                    </a:moveTo>
                    <a:cubicBezTo>
                      <a:pt x="98" y="72"/>
                      <a:pt x="79" y="92"/>
                      <a:pt x="48" y="92"/>
                    </a:cubicBezTo>
                    <a:cubicBezTo>
                      <a:pt x="18" y="92"/>
                      <a:pt x="0" y="72"/>
                      <a:pt x="0" y="46"/>
                    </a:cubicBezTo>
                    <a:cubicBezTo>
                      <a:pt x="0" y="20"/>
                      <a:pt x="19" y="0"/>
                      <a:pt x="49" y="0"/>
                    </a:cubicBezTo>
                    <a:cubicBezTo>
                      <a:pt x="79" y="0"/>
                      <a:pt x="97" y="20"/>
                      <a:pt x="98" y="46"/>
                    </a:cubicBezTo>
                    <a:close/>
                    <a:moveTo>
                      <a:pt x="2" y="427"/>
                    </a:moveTo>
                    <a:cubicBezTo>
                      <a:pt x="2" y="129"/>
                      <a:pt x="2" y="129"/>
                      <a:pt x="2" y="129"/>
                    </a:cubicBezTo>
                    <a:cubicBezTo>
                      <a:pt x="95" y="129"/>
                      <a:pt x="95" y="129"/>
                      <a:pt x="95" y="129"/>
                    </a:cubicBezTo>
                    <a:cubicBezTo>
                      <a:pt x="95" y="427"/>
                      <a:pt x="95" y="427"/>
                      <a:pt x="95" y="427"/>
                    </a:cubicBezTo>
                    <a:lnTo>
                      <a:pt x="2" y="4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sp>
            <p:nvSpPr>
              <p:cNvPr id="49" name="Freeform 7">
                <a:extLst>
                  <a:ext uri="{FF2B5EF4-FFF2-40B4-BE49-F238E27FC236}">
                    <a16:creationId xmlns:a16="http://schemas.microsoft.com/office/drawing/2014/main" id="{3438D5A0-89DE-45B0-9C57-B125F96DE5CC}"/>
                  </a:ext>
                </a:extLst>
              </p:cNvPr>
              <p:cNvSpPr>
                <a:spLocks/>
              </p:cNvSpPr>
              <p:nvPr/>
            </p:nvSpPr>
            <p:spPr bwMode="gray">
              <a:xfrm>
                <a:off x="3681" y="1944"/>
                <a:ext cx="670" cy="720"/>
              </a:xfrm>
              <a:custGeom>
                <a:avLst/>
                <a:gdLst>
                  <a:gd name="T0" fmla="*/ 2 w 284"/>
                  <a:gd name="T1" fmla="*/ 102 h 305"/>
                  <a:gd name="T2" fmla="*/ 0 w 284"/>
                  <a:gd name="T3" fmla="*/ 7 h 305"/>
                  <a:gd name="T4" fmla="*/ 80 w 284"/>
                  <a:gd name="T5" fmla="*/ 7 h 305"/>
                  <a:gd name="T6" fmla="*/ 84 w 284"/>
                  <a:gd name="T7" fmla="*/ 48 h 305"/>
                  <a:gd name="T8" fmla="*/ 86 w 284"/>
                  <a:gd name="T9" fmla="*/ 48 h 305"/>
                  <a:gd name="T10" fmla="*/ 178 w 284"/>
                  <a:gd name="T11" fmla="*/ 0 h 305"/>
                  <a:gd name="T12" fmla="*/ 284 w 284"/>
                  <a:gd name="T13" fmla="*/ 129 h 305"/>
                  <a:gd name="T14" fmla="*/ 284 w 284"/>
                  <a:gd name="T15" fmla="*/ 305 h 305"/>
                  <a:gd name="T16" fmla="*/ 192 w 284"/>
                  <a:gd name="T17" fmla="*/ 305 h 305"/>
                  <a:gd name="T18" fmla="*/ 192 w 284"/>
                  <a:gd name="T19" fmla="*/ 140 h 305"/>
                  <a:gd name="T20" fmla="*/ 145 w 284"/>
                  <a:gd name="T21" fmla="*/ 75 h 305"/>
                  <a:gd name="T22" fmla="*/ 98 w 284"/>
                  <a:gd name="T23" fmla="*/ 110 h 305"/>
                  <a:gd name="T24" fmla="*/ 94 w 284"/>
                  <a:gd name="T25" fmla="*/ 133 h 305"/>
                  <a:gd name="T26" fmla="*/ 94 w 284"/>
                  <a:gd name="T27" fmla="*/ 305 h 305"/>
                  <a:gd name="T28" fmla="*/ 2 w 284"/>
                  <a:gd name="T29" fmla="*/ 305 h 305"/>
                  <a:gd name="T30" fmla="*/ 2 w 284"/>
                  <a:gd name="T31" fmla="*/ 102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4" h="305">
                    <a:moveTo>
                      <a:pt x="2" y="102"/>
                    </a:moveTo>
                    <a:cubicBezTo>
                      <a:pt x="2" y="65"/>
                      <a:pt x="1" y="34"/>
                      <a:pt x="0" y="7"/>
                    </a:cubicBezTo>
                    <a:cubicBezTo>
                      <a:pt x="80" y="7"/>
                      <a:pt x="80" y="7"/>
                      <a:pt x="80" y="7"/>
                    </a:cubicBezTo>
                    <a:cubicBezTo>
                      <a:pt x="84" y="48"/>
                      <a:pt x="84" y="48"/>
                      <a:pt x="84" y="48"/>
                    </a:cubicBezTo>
                    <a:cubicBezTo>
                      <a:pt x="86" y="48"/>
                      <a:pt x="86" y="48"/>
                      <a:pt x="86" y="48"/>
                    </a:cubicBezTo>
                    <a:cubicBezTo>
                      <a:pt x="98" y="29"/>
                      <a:pt x="128" y="0"/>
                      <a:pt x="178" y="0"/>
                    </a:cubicBezTo>
                    <a:cubicBezTo>
                      <a:pt x="239" y="0"/>
                      <a:pt x="284" y="41"/>
                      <a:pt x="284" y="129"/>
                    </a:cubicBezTo>
                    <a:cubicBezTo>
                      <a:pt x="284" y="305"/>
                      <a:pt x="284" y="305"/>
                      <a:pt x="284" y="305"/>
                    </a:cubicBezTo>
                    <a:cubicBezTo>
                      <a:pt x="192" y="305"/>
                      <a:pt x="192" y="305"/>
                      <a:pt x="192" y="305"/>
                    </a:cubicBezTo>
                    <a:cubicBezTo>
                      <a:pt x="192" y="140"/>
                      <a:pt x="192" y="140"/>
                      <a:pt x="192" y="140"/>
                    </a:cubicBezTo>
                    <a:cubicBezTo>
                      <a:pt x="192" y="101"/>
                      <a:pt x="178" y="75"/>
                      <a:pt x="145" y="75"/>
                    </a:cubicBezTo>
                    <a:cubicBezTo>
                      <a:pt x="119" y="75"/>
                      <a:pt x="104" y="93"/>
                      <a:pt x="98" y="110"/>
                    </a:cubicBezTo>
                    <a:cubicBezTo>
                      <a:pt x="95" y="116"/>
                      <a:pt x="94" y="124"/>
                      <a:pt x="94" y="133"/>
                    </a:cubicBezTo>
                    <a:cubicBezTo>
                      <a:pt x="94" y="305"/>
                      <a:pt x="94" y="305"/>
                      <a:pt x="94" y="305"/>
                    </a:cubicBezTo>
                    <a:cubicBezTo>
                      <a:pt x="2" y="305"/>
                      <a:pt x="2" y="305"/>
                      <a:pt x="2" y="305"/>
                    </a:cubicBezTo>
                    <a:lnTo>
                      <a:pt x="2"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sp>
          <p:nvSpPr>
            <p:cNvPr id="47" name="Freeform 5">
              <a:extLst>
                <a:ext uri="{FF2B5EF4-FFF2-40B4-BE49-F238E27FC236}">
                  <a16:creationId xmlns:a16="http://schemas.microsoft.com/office/drawing/2014/main" id="{9B2BAAC6-7CCD-4529-8455-659FC8953183}"/>
                </a:ext>
              </a:extLst>
            </p:cNvPr>
            <p:cNvSpPr>
              <a:spLocks/>
            </p:cNvSpPr>
            <p:nvPr/>
          </p:nvSpPr>
          <p:spPr bwMode="gray">
            <a:xfrm>
              <a:off x="1631429" y="2378044"/>
              <a:ext cx="77357" cy="166848"/>
            </a:xfrm>
            <a:custGeom>
              <a:avLst/>
              <a:gdLst>
                <a:gd name="T0" fmla="*/ 60 w 90"/>
                <a:gd name="T1" fmla="*/ 193 h 193"/>
                <a:gd name="T2" fmla="*/ 20 w 90"/>
                <a:gd name="T3" fmla="*/ 193 h 193"/>
                <a:gd name="T4" fmla="*/ 20 w 90"/>
                <a:gd name="T5" fmla="*/ 97 h 193"/>
                <a:gd name="T6" fmla="*/ 0 w 90"/>
                <a:gd name="T7" fmla="*/ 97 h 193"/>
                <a:gd name="T8" fmla="*/ 0 w 90"/>
                <a:gd name="T9" fmla="*/ 63 h 193"/>
                <a:gd name="T10" fmla="*/ 20 w 90"/>
                <a:gd name="T11" fmla="*/ 63 h 193"/>
                <a:gd name="T12" fmla="*/ 20 w 90"/>
                <a:gd name="T13" fmla="*/ 44 h 193"/>
                <a:gd name="T14" fmla="*/ 63 w 90"/>
                <a:gd name="T15" fmla="*/ 0 h 193"/>
                <a:gd name="T16" fmla="*/ 89 w 90"/>
                <a:gd name="T17" fmla="*/ 0 h 193"/>
                <a:gd name="T18" fmla="*/ 89 w 90"/>
                <a:gd name="T19" fmla="*/ 34 h 193"/>
                <a:gd name="T20" fmla="*/ 73 w 90"/>
                <a:gd name="T21" fmla="*/ 34 h 193"/>
                <a:gd name="T22" fmla="*/ 60 w 90"/>
                <a:gd name="T23" fmla="*/ 47 h 193"/>
                <a:gd name="T24" fmla="*/ 60 w 90"/>
                <a:gd name="T25" fmla="*/ 63 h 193"/>
                <a:gd name="T26" fmla="*/ 90 w 90"/>
                <a:gd name="T27" fmla="*/ 63 h 193"/>
                <a:gd name="T28" fmla="*/ 86 w 90"/>
                <a:gd name="T29" fmla="*/ 97 h 193"/>
                <a:gd name="T30" fmla="*/ 60 w 90"/>
                <a:gd name="T31" fmla="*/ 97 h 193"/>
                <a:gd name="T32" fmla="*/ 60 w 90"/>
                <a:gd name="T33"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93">
                  <a:moveTo>
                    <a:pt x="60" y="193"/>
                  </a:moveTo>
                  <a:cubicBezTo>
                    <a:pt x="20" y="193"/>
                    <a:pt x="20" y="193"/>
                    <a:pt x="20" y="193"/>
                  </a:cubicBezTo>
                  <a:cubicBezTo>
                    <a:pt x="20" y="97"/>
                    <a:pt x="20" y="97"/>
                    <a:pt x="20" y="97"/>
                  </a:cubicBezTo>
                  <a:cubicBezTo>
                    <a:pt x="0" y="97"/>
                    <a:pt x="0" y="97"/>
                    <a:pt x="0" y="97"/>
                  </a:cubicBezTo>
                  <a:cubicBezTo>
                    <a:pt x="0" y="63"/>
                    <a:pt x="0" y="63"/>
                    <a:pt x="0" y="63"/>
                  </a:cubicBezTo>
                  <a:cubicBezTo>
                    <a:pt x="20" y="63"/>
                    <a:pt x="20" y="63"/>
                    <a:pt x="20" y="63"/>
                  </a:cubicBezTo>
                  <a:cubicBezTo>
                    <a:pt x="20" y="44"/>
                    <a:pt x="20" y="44"/>
                    <a:pt x="20" y="44"/>
                  </a:cubicBezTo>
                  <a:cubicBezTo>
                    <a:pt x="20" y="16"/>
                    <a:pt x="31" y="0"/>
                    <a:pt x="63" y="0"/>
                  </a:cubicBezTo>
                  <a:cubicBezTo>
                    <a:pt x="89" y="0"/>
                    <a:pt x="89" y="0"/>
                    <a:pt x="89" y="0"/>
                  </a:cubicBezTo>
                  <a:cubicBezTo>
                    <a:pt x="89" y="34"/>
                    <a:pt x="89" y="34"/>
                    <a:pt x="89" y="34"/>
                  </a:cubicBezTo>
                  <a:cubicBezTo>
                    <a:pt x="73" y="34"/>
                    <a:pt x="73" y="34"/>
                    <a:pt x="73" y="34"/>
                  </a:cubicBezTo>
                  <a:cubicBezTo>
                    <a:pt x="60" y="34"/>
                    <a:pt x="60" y="38"/>
                    <a:pt x="60" y="47"/>
                  </a:cubicBezTo>
                  <a:cubicBezTo>
                    <a:pt x="60" y="63"/>
                    <a:pt x="60" y="63"/>
                    <a:pt x="60" y="63"/>
                  </a:cubicBezTo>
                  <a:cubicBezTo>
                    <a:pt x="90" y="63"/>
                    <a:pt x="90" y="63"/>
                    <a:pt x="90" y="63"/>
                  </a:cubicBezTo>
                  <a:cubicBezTo>
                    <a:pt x="86" y="97"/>
                    <a:pt x="86" y="97"/>
                    <a:pt x="86" y="97"/>
                  </a:cubicBezTo>
                  <a:cubicBezTo>
                    <a:pt x="60" y="97"/>
                    <a:pt x="60" y="97"/>
                    <a:pt x="60" y="97"/>
                  </a:cubicBezTo>
                  <a:lnTo>
                    <a:pt x="60" y="193"/>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3" name="Group 4">
              <a:extLst>
                <a:ext uri="{FF2B5EF4-FFF2-40B4-BE49-F238E27FC236}">
                  <a16:creationId xmlns:a16="http://schemas.microsoft.com/office/drawing/2014/main" id="{7D1419D0-EDA2-4BE4-B5CF-E8CF803AFAA0}"/>
                </a:ext>
              </a:extLst>
            </p:cNvPr>
            <p:cNvGrpSpPr>
              <a:grpSpLocks noChangeAspect="1"/>
            </p:cNvGrpSpPr>
            <p:nvPr userDrawn="1"/>
          </p:nvGrpSpPr>
          <p:grpSpPr bwMode="auto">
            <a:xfrm>
              <a:off x="2404478" y="2378640"/>
              <a:ext cx="164453" cy="164592"/>
              <a:chOff x="2653" y="972"/>
              <a:chExt cx="2372" cy="2374"/>
            </a:xfrm>
            <a:grpFill/>
          </p:grpSpPr>
          <p:sp>
            <p:nvSpPr>
              <p:cNvPr id="5" name="Freeform 5">
                <a:extLst>
                  <a:ext uri="{FF2B5EF4-FFF2-40B4-BE49-F238E27FC236}">
                    <a16:creationId xmlns:a16="http://schemas.microsoft.com/office/drawing/2014/main" id="{5780A924-66A9-4B4B-8EF8-9AF0152AD302}"/>
                  </a:ext>
                </a:extLst>
              </p:cNvPr>
              <p:cNvSpPr>
                <a:spLocks noEditPoints="1"/>
              </p:cNvSpPr>
              <p:nvPr userDrawn="1"/>
            </p:nvSpPr>
            <p:spPr bwMode="auto">
              <a:xfrm>
                <a:off x="2653" y="972"/>
                <a:ext cx="2372" cy="2374"/>
              </a:xfrm>
              <a:custGeom>
                <a:avLst/>
                <a:gdLst>
                  <a:gd name="T0" fmla="*/ 1008 w 2016"/>
                  <a:gd name="T1" fmla="*/ 182 h 2016"/>
                  <a:gd name="T2" fmla="*/ 1415 w 2016"/>
                  <a:gd name="T3" fmla="*/ 188 h 2016"/>
                  <a:gd name="T4" fmla="*/ 1602 w 2016"/>
                  <a:gd name="T5" fmla="*/ 222 h 2016"/>
                  <a:gd name="T6" fmla="*/ 1718 w 2016"/>
                  <a:gd name="T7" fmla="*/ 298 h 2016"/>
                  <a:gd name="T8" fmla="*/ 1794 w 2016"/>
                  <a:gd name="T9" fmla="*/ 414 h 2016"/>
                  <a:gd name="T10" fmla="*/ 1828 w 2016"/>
                  <a:gd name="T11" fmla="*/ 601 h 2016"/>
                  <a:gd name="T12" fmla="*/ 1834 w 2016"/>
                  <a:gd name="T13" fmla="*/ 1008 h 2016"/>
                  <a:gd name="T14" fmla="*/ 1828 w 2016"/>
                  <a:gd name="T15" fmla="*/ 1415 h 2016"/>
                  <a:gd name="T16" fmla="*/ 1794 w 2016"/>
                  <a:gd name="T17" fmla="*/ 1602 h 2016"/>
                  <a:gd name="T18" fmla="*/ 1718 w 2016"/>
                  <a:gd name="T19" fmla="*/ 1718 h 2016"/>
                  <a:gd name="T20" fmla="*/ 1602 w 2016"/>
                  <a:gd name="T21" fmla="*/ 1794 h 2016"/>
                  <a:gd name="T22" fmla="*/ 1415 w 2016"/>
                  <a:gd name="T23" fmla="*/ 1828 h 2016"/>
                  <a:gd name="T24" fmla="*/ 1008 w 2016"/>
                  <a:gd name="T25" fmla="*/ 1834 h 2016"/>
                  <a:gd name="T26" fmla="*/ 601 w 2016"/>
                  <a:gd name="T27" fmla="*/ 1828 h 2016"/>
                  <a:gd name="T28" fmla="*/ 414 w 2016"/>
                  <a:gd name="T29" fmla="*/ 1794 h 2016"/>
                  <a:gd name="T30" fmla="*/ 298 w 2016"/>
                  <a:gd name="T31" fmla="*/ 1718 h 2016"/>
                  <a:gd name="T32" fmla="*/ 222 w 2016"/>
                  <a:gd name="T33" fmla="*/ 1602 h 2016"/>
                  <a:gd name="T34" fmla="*/ 188 w 2016"/>
                  <a:gd name="T35" fmla="*/ 1415 h 2016"/>
                  <a:gd name="T36" fmla="*/ 182 w 2016"/>
                  <a:gd name="T37" fmla="*/ 1008 h 2016"/>
                  <a:gd name="T38" fmla="*/ 188 w 2016"/>
                  <a:gd name="T39" fmla="*/ 601 h 2016"/>
                  <a:gd name="T40" fmla="*/ 222 w 2016"/>
                  <a:gd name="T41" fmla="*/ 414 h 2016"/>
                  <a:gd name="T42" fmla="*/ 298 w 2016"/>
                  <a:gd name="T43" fmla="*/ 298 h 2016"/>
                  <a:gd name="T44" fmla="*/ 414 w 2016"/>
                  <a:gd name="T45" fmla="*/ 222 h 2016"/>
                  <a:gd name="T46" fmla="*/ 601 w 2016"/>
                  <a:gd name="T47" fmla="*/ 188 h 2016"/>
                  <a:gd name="T48" fmla="*/ 1008 w 2016"/>
                  <a:gd name="T49" fmla="*/ 182 h 2016"/>
                  <a:gd name="T50" fmla="*/ 1008 w 2016"/>
                  <a:gd name="T51" fmla="*/ 0 h 2016"/>
                  <a:gd name="T52" fmla="*/ 593 w 2016"/>
                  <a:gd name="T53" fmla="*/ 6 h 2016"/>
                  <a:gd name="T54" fmla="*/ 348 w 2016"/>
                  <a:gd name="T55" fmla="*/ 53 h 2016"/>
                  <a:gd name="T56" fmla="*/ 169 w 2016"/>
                  <a:gd name="T57" fmla="*/ 169 h 2016"/>
                  <a:gd name="T58" fmla="*/ 53 w 2016"/>
                  <a:gd name="T59" fmla="*/ 348 h 2016"/>
                  <a:gd name="T60" fmla="*/ 6 w 2016"/>
                  <a:gd name="T61" fmla="*/ 593 h 2016"/>
                  <a:gd name="T62" fmla="*/ 0 w 2016"/>
                  <a:gd name="T63" fmla="*/ 1008 h 2016"/>
                  <a:gd name="T64" fmla="*/ 6 w 2016"/>
                  <a:gd name="T65" fmla="*/ 1423 h 2016"/>
                  <a:gd name="T66" fmla="*/ 53 w 2016"/>
                  <a:gd name="T67" fmla="*/ 1668 h 2016"/>
                  <a:gd name="T68" fmla="*/ 169 w 2016"/>
                  <a:gd name="T69" fmla="*/ 1847 h 2016"/>
                  <a:gd name="T70" fmla="*/ 348 w 2016"/>
                  <a:gd name="T71" fmla="*/ 1963 h 2016"/>
                  <a:gd name="T72" fmla="*/ 593 w 2016"/>
                  <a:gd name="T73" fmla="*/ 2010 h 2016"/>
                  <a:gd name="T74" fmla="*/ 1008 w 2016"/>
                  <a:gd name="T75" fmla="*/ 2016 h 2016"/>
                  <a:gd name="T76" fmla="*/ 1423 w 2016"/>
                  <a:gd name="T77" fmla="*/ 2010 h 2016"/>
                  <a:gd name="T78" fmla="*/ 1668 w 2016"/>
                  <a:gd name="T79" fmla="*/ 1963 h 2016"/>
                  <a:gd name="T80" fmla="*/ 1847 w 2016"/>
                  <a:gd name="T81" fmla="*/ 1847 h 2016"/>
                  <a:gd name="T82" fmla="*/ 1963 w 2016"/>
                  <a:gd name="T83" fmla="*/ 1668 h 2016"/>
                  <a:gd name="T84" fmla="*/ 2010 w 2016"/>
                  <a:gd name="T85" fmla="*/ 1423 h 2016"/>
                  <a:gd name="T86" fmla="*/ 2016 w 2016"/>
                  <a:gd name="T87" fmla="*/ 1008 h 2016"/>
                  <a:gd name="T88" fmla="*/ 2010 w 2016"/>
                  <a:gd name="T89" fmla="*/ 593 h 2016"/>
                  <a:gd name="T90" fmla="*/ 1963 w 2016"/>
                  <a:gd name="T91" fmla="*/ 348 h 2016"/>
                  <a:gd name="T92" fmla="*/ 1847 w 2016"/>
                  <a:gd name="T93" fmla="*/ 169 h 2016"/>
                  <a:gd name="T94" fmla="*/ 1668 w 2016"/>
                  <a:gd name="T95" fmla="*/ 53 h 2016"/>
                  <a:gd name="T96" fmla="*/ 1423 w 2016"/>
                  <a:gd name="T97" fmla="*/ 6 h 2016"/>
                  <a:gd name="T98" fmla="*/ 1008 w 2016"/>
                  <a:gd name="T99"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16" h="2016">
                    <a:moveTo>
                      <a:pt x="1008" y="182"/>
                    </a:moveTo>
                    <a:cubicBezTo>
                      <a:pt x="1277" y="182"/>
                      <a:pt x="1309" y="183"/>
                      <a:pt x="1415" y="188"/>
                    </a:cubicBezTo>
                    <a:cubicBezTo>
                      <a:pt x="1513" y="192"/>
                      <a:pt x="1567" y="209"/>
                      <a:pt x="1602" y="222"/>
                    </a:cubicBezTo>
                    <a:cubicBezTo>
                      <a:pt x="1649" y="241"/>
                      <a:pt x="1683" y="263"/>
                      <a:pt x="1718" y="298"/>
                    </a:cubicBezTo>
                    <a:cubicBezTo>
                      <a:pt x="1753" y="333"/>
                      <a:pt x="1775" y="367"/>
                      <a:pt x="1794" y="414"/>
                    </a:cubicBezTo>
                    <a:cubicBezTo>
                      <a:pt x="1807" y="449"/>
                      <a:pt x="1824" y="503"/>
                      <a:pt x="1828" y="601"/>
                    </a:cubicBezTo>
                    <a:cubicBezTo>
                      <a:pt x="1833" y="707"/>
                      <a:pt x="1834" y="739"/>
                      <a:pt x="1834" y="1008"/>
                    </a:cubicBezTo>
                    <a:cubicBezTo>
                      <a:pt x="1834" y="1277"/>
                      <a:pt x="1833" y="1309"/>
                      <a:pt x="1828" y="1415"/>
                    </a:cubicBezTo>
                    <a:cubicBezTo>
                      <a:pt x="1824" y="1513"/>
                      <a:pt x="1807" y="1567"/>
                      <a:pt x="1794" y="1602"/>
                    </a:cubicBezTo>
                    <a:cubicBezTo>
                      <a:pt x="1775" y="1649"/>
                      <a:pt x="1753" y="1683"/>
                      <a:pt x="1718" y="1718"/>
                    </a:cubicBezTo>
                    <a:cubicBezTo>
                      <a:pt x="1683" y="1753"/>
                      <a:pt x="1649" y="1775"/>
                      <a:pt x="1602" y="1794"/>
                    </a:cubicBezTo>
                    <a:cubicBezTo>
                      <a:pt x="1567" y="1807"/>
                      <a:pt x="1513" y="1824"/>
                      <a:pt x="1415" y="1828"/>
                    </a:cubicBezTo>
                    <a:cubicBezTo>
                      <a:pt x="1309" y="1833"/>
                      <a:pt x="1277" y="1834"/>
                      <a:pt x="1008" y="1834"/>
                    </a:cubicBezTo>
                    <a:cubicBezTo>
                      <a:pt x="739" y="1834"/>
                      <a:pt x="707" y="1833"/>
                      <a:pt x="601" y="1828"/>
                    </a:cubicBezTo>
                    <a:cubicBezTo>
                      <a:pt x="503" y="1824"/>
                      <a:pt x="449" y="1807"/>
                      <a:pt x="414" y="1794"/>
                    </a:cubicBezTo>
                    <a:cubicBezTo>
                      <a:pt x="367" y="1775"/>
                      <a:pt x="333" y="1753"/>
                      <a:pt x="298" y="1718"/>
                    </a:cubicBezTo>
                    <a:cubicBezTo>
                      <a:pt x="263" y="1683"/>
                      <a:pt x="241" y="1649"/>
                      <a:pt x="222" y="1602"/>
                    </a:cubicBezTo>
                    <a:cubicBezTo>
                      <a:pt x="209" y="1567"/>
                      <a:pt x="192" y="1513"/>
                      <a:pt x="188" y="1415"/>
                    </a:cubicBezTo>
                    <a:cubicBezTo>
                      <a:pt x="183" y="1309"/>
                      <a:pt x="182" y="1277"/>
                      <a:pt x="182" y="1008"/>
                    </a:cubicBezTo>
                    <a:cubicBezTo>
                      <a:pt x="182" y="739"/>
                      <a:pt x="183" y="707"/>
                      <a:pt x="188" y="601"/>
                    </a:cubicBezTo>
                    <a:cubicBezTo>
                      <a:pt x="192" y="503"/>
                      <a:pt x="209" y="449"/>
                      <a:pt x="222" y="414"/>
                    </a:cubicBezTo>
                    <a:cubicBezTo>
                      <a:pt x="241" y="367"/>
                      <a:pt x="263" y="333"/>
                      <a:pt x="298" y="298"/>
                    </a:cubicBezTo>
                    <a:cubicBezTo>
                      <a:pt x="333" y="263"/>
                      <a:pt x="367" y="241"/>
                      <a:pt x="414" y="222"/>
                    </a:cubicBezTo>
                    <a:cubicBezTo>
                      <a:pt x="449" y="209"/>
                      <a:pt x="503" y="192"/>
                      <a:pt x="601" y="188"/>
                    </a:cubicBezTo>
                    <a:cubicBezTo>
                      <a:pt x="707" y="183"/>
                      <a:pt x="739" y="182"/>
                      <a:pt x="1008" y="182"/>
                    </a:cubicBezTo>
                    <a:moveTo>
                      <a:pt x="1008" y="0"/>
                    </a:moveTo>
                    <a:cubicBezTo>
                      <a:pt x="734" y="0"/>
                      <a:pt x="700" y="1"/>
                      <a:pt x="593" y="6"/>
                    </a:cubicBezTo>
                    <a:cubicBezTo>
                      <a:pt x="485" y="11"/>
                      <a:pt x="412" y="28"/>
                      <a:pt x="348" y="53"/>
                    </a:cubicBezTo>
                    <a:cubicBezTo>
                      <a:pt x="282" y="79"/>
                      <a:pt x="225" y="113"/>
                      <a:pt x="169" y="169"/>
                    </a:cubicBezTo>
                    <a:cubicBezTo>
                      <a:pt x="113" y="225"/>
                      <a:pt x="79" y="282"/>
                      <a:pt x="53" y="348"/>
                    </a:cubicBezTo>
                    <a:cubicBezTo>
                      <a:pt x="28" y="412"/>
                      <a:pt x="11" y="485"/>
                      <a:pt x="6" y="593"/>
                    </a:cubicBezTo>
                    <a:cubicBezTo>
                      <a:pt x="1" y="700"/>
                      <a:pt x="0" y="734"/>
                      <a:pt x="0" y="1008"/>
                    </a:cubicBezTo>
                    <a:cubicBezTo>
                      <a:pt x="0" y="1282"/>
                      <a:pt x="1" y="1316"/>
                      <a:pt x="6" y="1423"/>
                    </a:cubicBezTo>
                    <a:cubicBezTo>
                      <a:pt x="11" y="1531"/>
                      <a:pt x="28" y="1604"/>
                      <a:pt x="53" y="1668"/>
                    </a:cubicBezTo>
                    <a:cubicBezTo>
                      <a:pt x="79" y="1734"/>
                      <a:pt x="113" y="1791"/>
                      <a:pt x="169" y="1847"/>
                    </a:cubicBezTo>
                    <a:cubicBezTo>
                      <a:pt x="225" y="1903"/>
                      <a:pt x="282" y="1937"/>
                      <a:pt x="348" y="1963"/>
                    </a:cubicBezTo>
                    <a:cubicBezTo>
                      <a:pt x="412" y="1988"/>
                      <a:pt x="485" y="2005"/>
                      <a:pt x="593" y="2010"/>
                    </a:cubicBezTo>
                    <a:cubicBezTo>
                      <a:pt x="700" y="2015"/>
                      <a:pt x="734" y="2016"/>
                      <a:pt x="1008" y="2016"/>
                    </a:cubicBezTo>
                    <a:cubicBezTo>
                      <a:pt x="1282" y="2016"/>
                      <a:pt x="1316" y="2015"/>
                      <a:pt x="1423" y="2010"/>
                    </a:cubicBezTo>
                    <a:cubicBezTo>
                      <a:pt x="1531" y="2005"/>
                      <a:pt x="1604" y="1988"/>
                      <a:pt x="1668" y="1963"/>
                    </a:cubicBezTo>
                    <a:cubicBezTo>
                      <a:pt x="1734" y="1937"/>
                      <a:pt x="1791" y="1903"/>
                      <a:pt x="1847" y="1847"/>
                    </a:cubicBezTo>
                    <a:cubicBezTo>
                      <a:pt x="1903" y="1791"/>
                      <a:pt x="1937" y="1734"/>
                      <a:pt x="1963" y="1668"/>
                    </a:cubicBezTo>
                    <a:cubicBezTo>
                      <a:pt x="1988" y="1604"/>
                      <a:pt x="2005" y="1531"/>
                      <a:pt x="2010" y="1423"/>
                    </a:cubicBezTo>
                    <a:cubicBezTo>
                      <a:pt x="2015" y="1316"/>
                      <a:pt x="2016" y="1282"/>
                      <a:pt x="2016" y="1008"/>
                    </a:cubicBezTo>
                    <a:cubicBezTo>
                      <a:pt x="2016" y="734"/>
                      <a:pt x="2015" y="700"/>
                      <a:pt x="2010" y="593"/>
                    </a:cubicBezTo>
                    <a:cubicBezTo>
                      <a:pt x="2005" y="485"/>
                      <a:pt x="1988" y="412"/>
                      <a:pt x="1963" y="348"/>
                    </a:cubicBezTo>
                    <a:cubicBezTo>
                      <a:pt x="1937" y="282"/>
                      <a:pt x="1903" y="225"/>
                      <a:pt x="1847" y="169"/>
                    </a:cubicBezTo>
                    <a:cubicBezTo>
                      <a:pt x="1791" y="113"/>
                      <a:pt x="1734" y="79"/>
                      <a:pt x="1668" y="53"/>
                    </a:cubicBezTo>
                    <a:cubicBezTo>
                      <a:pt x="1604" y="28"/>
                      <a:pt x="1531" y="11"/>
                      <a:pt x="1423" y="6"/>
                    </a:cubicBezTo>
                    <a:cubicBezTo>
                      <a:pt x="1316" y="1"/>
                      <a:pt x="1282" y="0"/>
                      <a:pt x="100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6">
                <a:extLst>
                  <a:ext uri="{FF2B5EF4-FFF2-40B4-BE49-F238E27FC236}">
                    <a16:creationId xmlns:a16="http://schemas.microsoft.com/office/drawing/2014/main" id="{D6509037-CA2E-4F8D-9C40-B353AE3F57F3}"/>
                  </a:ext>
                </a:extLst>
              </p:cNvPr>
              <p:cNvSpPr>
                <a:spLocks noEditPoints="1"/>
              </p:cNvSpPr>
              <p:nvPr userDrawn="1"/>
            </p:nvSpPr>
            <p:spPr bwMode="auto">
              <a:xfrm>
                <a:off x="3231" y="1550"/>
                <a:ext cx="1216" cy="1218"/>
              </a:xfrm>
              <a:custGeom>
                <a:avLst/>
                <a:gdLst>
                  <a:gd name="T0" fmla="*/ 517 w 1034"/>
                  <a:gd name="T1" fmla="*/ 0 h 1034"/>
                  <a:gd name="T2" fmla="*/ 0 w 1034"/>
                  <a:gd name="T3" fmla="*/ 517 h 1034"/>
                  <a:gd name="T4" fmla="*/ 517 w 1034"/>
                  <a:gd name="T5" fmla="*/ 1034 h 1034"/>
                  <a:gd name="T6" fmla="*/ 1034 w 1034"/>
                  <a:gd name="T7" fmla="*/ 517 h 1034"/>
                  <a:gd name="T8" fmla="*/ 517 w 1034"/>
                  <a:gd name="T9" fmla="*/ 0 h 1034"/>
                  <a:gd name="T10" fmla="*/ 517 w 1034"/>
                  <a:gd name="T11" fmla="*/ 853 h 1034"/>
                  <a:gd name="T12" fmla="*/ 181 w 1034"/>
                  <a:gd name="T13" fmla="*/ 517 h 1034"/>
                  <a:gd name="T14" fmla="*/ 517 w 1034"/>
                  <a:gd name="T15" fmla="*/ 181 h 1034"/>
                  <a:gd name="T16" fmla="*/ 853 w 1034"/>
                  <a:gd name="T17" fmla="*/ 517 h 1034"/>
                  <a:gd name="T18" fmla="*/ 517 w 1034"/>
                  <a:gd name="T19" fmla="*/ 853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1034">
                    <a:moveTo>
                      <a:pt x="517" y="0"/>
                    </a:moveTo>
                    <a:cubicBezTo>
                      <a:pt x="231" y="0"/>
                      <a:pt x="0" y="231"/>
                      <a:pt x="0" y="517"/>
                    </a:cubicBezTo>
                    <a:cubicBezTo>
                      <a:pt x="0" y="803"/>
                      <a:pt x="231" y="1034"/>
                      <a:pt x="517" y="1034"/>
                    </a:cubicBezTo>
                    <a:cubicBezTo>
                      <a:pt x="803" y="1034"/>
                      <a:pt x="1034" y="803"/>
                      <a:pt x="1034" y="517"/>
                    </a:cubicBezTo>
                    <a:cubicBezTo>
                      <a:pt x="1034" y="231"/>
                      <a:pt x="803" y="0"/>
                      <a:pt x="517" y="0"/>
                    </a:cubicBezTo>
                    <a:close/>
                    <a:moveTo>
                      <a:pt x="517" y="853"/>
                    </a:moveTo>
                    <a:cubicBezTo>
                      <a:pt x="331" y="853"/>
                      <a:pt x="181" y="703"/>
                      <a:pt x="181" y="517"/>
                    </a:cubicBezTo>
                    <a:cubicBezTo>
                      <a:pt x="181" y="331"/>
                      <a:pt x="331" y="181"/>
                      <a:pt x="517" y="181"/>
                    </a:cubicBezTo>
                    <a:cubicBezTo>
                      <a:pt x="703" y="181"/>
                      <a:pt x="853" y="331"/>
                      <a:pt x="853" y="517"/>
                    </a:cubicBezTo>
                    <a:cubicBezTo>
                      <a:pt x="853" y="703"/>
                      <a:pt x="703" y="853"/>
                      <a:pt x="517" y="8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Oval 7">
                <a:extLst>
                  <a:ext uri="{FF2B5EF4-FFF2-40B4-BE49-F238E27FC236}">
                    <a16:creationId xmlns:a16="http://schemas.microsoft.com/office/drawing/2014/main" id="{E28D7259-70EB-41B3-8D9D-8BF01022AEF5}"/>
                  </a:ext>
                </a:extLst>
              </p:cNvPr>
              <p:cNvSpPr>
                <a:spLocks noChangeArrowheads="1"/>
              </p:cNvSpPr>
              <p:nvPr userDrawn="1"/>
            </p:nvSpPr>
            <p:spPr bwMode="auto">
              <a:xfrm>
                <a:off x="4329" y="1383"/>
                <a:ext cx="285" cy="28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0" name="Freeform 5">
            <a:extLst>
              <a:ext uri="{FF2B5EF4-FFF2-40B4-BE49-F238E27FC236}">
                <a16:creationId xmlns:a16="http://schemas.microsoft.com/office/drawing/2014/main" id="{E2E91C86-8B49-46ED-A62F-A8C2EF68819B}"/>
              </a:ext>
            </a:extLst>
          </p:cNvPr>
          <p:cNvSpPr>
            <a:spLocks noChangeAspect="1" noEditPoints="1"/>
          </p:cNvSpPr>
          <p:nvPr userDrawn="1"/>
        </p:nvSpPr>
        <p:spPr bwMode="black">
          <a:xfrm>
            <a:off x="495300"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22" name="TextBox 21">
            <a:extLst>
              <a:ext uri="{FF2B5EF4-FFF2-40B4-BE49-F238E27FC236}">
                <a16:creationId xmlns:a16="http://schemas.microsoft.com/office/drawing/2014/main" id="{F2222AFD-0CBF-8243-B676-CA738970C263}"/>
              </a:ext>
            </a:extLst>
          </p:cNvPr>
          <p:cNvSpPr txBox="1"/>
          <p:nvPr userDrawn="1"/>
        </p:nvSpPr>
        <p:spPr bwMode="gray">
          <a:xfrm>
            <a:off x="494974" y="4086843"/>
            <a:ext cx="3294706" cy="166667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4">
                    <a:lumMod val="40000"/>
                    <a:lumOff val="60000"/>
                  </a:schemeClr>
                </a:solidFill>
                <a:effectLst/>
                <a:uLnTx/>
                <a:uFillTx/>
                <a:latin typeface="Microsoft Sans Serif" panose="020B0604020202020204" pitchFamily="34" charset="0"/>
                <a:ea typeface="+mn-ea"/>
                <a:cs typeface="+mn-cs"/>
              </a:rPr>
              <a:t>Nothing in these materials is an offer to sell any of the components or devices referenced herein.</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4">
                    <a:lumMod val="40000"/>
                    <a:lumOff val="60000"/>
                  </a:schemeClr>
                </a:solidFill>
                <a:effectLst/>
                <a:uLnTx/>
                <a:uFillTx/>
                <a:latin typeface="Microsoft Sans Serif" panose="020B0604020202020204" pitchFamily="34" charset="0"/>
                <a:ea typeface="+mn-ea"/>
                <a:cs typeface="+mn-cs"/>
              </a:rPr>
              <a:t>©2018-2019 Qualcomm Technologies, Inc. and/or its affiliated companies. All Rights Reserved.</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4">
                    <a:lumMod val="40000"/>
                    <a:lumOff val="60000"/>
                  </a:schemeClr>
                </a:solidFill>
                <a:effectLst/>
                <a:uLnTx/>
                <a:uFillTx/>
                <a:latin typeface="Microsoft Sans Serif" panose="020B0604020202020204" pitchFamily="34" charset="0"/>
                <a:ea typeface="+mn-ea"/>
                <a:cs typeface="+mn-cs"/>
              </a:rPr>
              <a:t>Qualcomm is a trademark of Qualcomm Incorporated, registered in the United States and other countries. Other products and brand names may be trademarks or registered trademarks of their respective owners.</a:t>
            </a:r>
          </a:p>
        </p:txBody>
      </p:sp>
      <p:sp>
        <p:nvSpPr>
          <p:cNvPr id="23" name="TextBox 22">
            <a:extLst>
              <a:ext uri="{FF2B5EF4-FFF2-40B4-BE49-F238E27FC236}">
                <a16:creationId xmlns:a16="http://schemas.microsoft.com/office/drawing/2014/main" id="{C206C87A-8BF9-3648-94EC-1F790D730DB3}"/>
              </a:ext>
            </a:extLst>
          </p:cNvPr>
          <p:cNvSpPr txBox="1"/>
          <p:nvPr userDrawn="1"/>
        </p:nvSpPr>
        <p:spPr bwMode="gray">
          <a:xfrm>
            <a:off x="4033520" y="4086843"/>
            <a:ext cx="3954781" cy="1799019"/>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4">
                    <a:lumMod val="40000"/>
                    <a:lumOff val="60000"/>
                  </a:schemeClr>
                </a:solidFill>
                <a:effectLst/>
                <a:uLnTx/>
                <a:uFillTx/>
                <a:latin typeface="Microsoft Sans Serif" panose="020B0604020202020204" pitchFamily="34" charset="0"/>
                <a:ea typeface="+mn-ea"/>
                <a:cs typeface="+mn-cs"/>
              </a:rPr>
              <a:t>References in this presentation to “Qualcomm” may mean Qualcomm Incorporated, Qualcomm Technologies, Inc., and/or other subsidiaries or business units within the Qualcomm corporate structure, as applicable. Qualcomm Incorporated includes Qualcomm’s licensing business, QTL, and the vast majority of its patent portfolio. Qualcomm Technologies, Inc.,</a:t>
            </a:r>
            <a:br>
              <a:rPr kumimoji="0" lang="en-US" sz="1000" b="0" i="0" u="none" strike="noStrike" kern="1200" cap="none" spc="0" normalizeH="0" baseline="0" noProof="0">
                <a:ln>
                  <a:noFill/>
                </a:ln>
                <a:solidFill>
                  <a:schemeClr val="accent4">
                    <a:lumMod val="40000"/>
                    <a:lumOff val="60000"/>
                  </a:schemeClr>
                </a:solidFill>
                <a:effectLst/>
                <a:uLnTx/>
                <a:uFillTx/>
                <a:latin typeface="Microsoft Sans Serif" panose="020B0604020202020204" pitchFamily="34" charset="0"/>
                <a:ea typeface="+mn-ea"/>
                <a:cs typeface="+mn-cs"/>
              </a:rPr>
            </a:br>
            <a:r>
              <a:rPr kumimoji="0" lang="en-US" sz="1000" b="0" i="0" u="none" strike="noStrike" kern="1200" cap="none" spc="0" normalizeH="0" baseline="0" noProof="0">
                <a:ln>
                  <a:noFill/>
                </a:ln>
                <a:solidFill>
                  <a:schemeClr val="accent4">
                    <a:lumMod val="40000"/>
                    <a:lumOff val="60000"/>
                  </a:schemeClr>
                </a:solidFill>
                <a:effectLst/>
                <a:uLnTx/>
                <a:uFillTx/>
                <a:latin typeface="Microsoft Sans Serif" panose="020B0604020202020204" pitchFamily="34" charset="0"/>
                <a:ea typeface="+mn-ea"/>
                <a:cs typeface="+mn-cs"/>
              </a:rPr>
              <a:t>a wholly-owned subsidiary of Qualcomm Incorporated, operates, along with its subsidiaries, substantially all of Qualcomm’s engineering, research and development functions, and substantially all of its product and services businesses, including its semiconductor business, QCT.</a:t>
            </a:r>
          </a:p>
        </p:txBody>
      </p:sp>
    </p:spTree>
    <p:extLst>
      <p:ext uri="{BB962C8B-B14F-4D97-AF65-F5344CB8AC3E}">
        <p14:creationId xmlns:p14="http://schemas.microsoft.com/office/powerpoint/2010/main" val="3956055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preserve="1" userDrawn="1">
  <p:cSld name="Thank You Nickel">
    <p:bg bwMode="gray">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65" name="Rectangle: Single Corner Rounded 64">
            <a:extLst>
              <a:ext uri="{FF2B5EF4-FFF2-40B4-BE49-F238E27FC236}">
                <a16:creationId xmlns:a16="http://schemas.microsoft.com/office/drawing/2014/main" id="{CF1E7CE3-7A17-4382-8BA4-A6EF494BF310}"/>
              </a:ext>
            </a:extLst>
          </p:cNvPr>
          <p:cNvSpPr/>
          <p:nvPr userDrawn="1"/>
        </p:nvSpPr>
        <p:spPr bwMode="gray">
          <a:xfrm flipV="1">
            <a:off x="1588" y="0"/>
            <a:ext cx="10014977" cy="6170634"/>
          </a:xfrm>
          <a:prstGeom prst="round1Rect">
            <a:avLst>
              <a:gd name="adj" fmla="val 3140"/>
            </a:avLst>
          </a:prstGeom>
          <a:gradFill>
            <a:gsLst>
              <a:gs pos="0">
                <a:srgbClr val="E9EEF3"/>
              </a:gs>
              <a:gs pos="75000">
                <a:srgbClr val="F2F5F8"/>
              </a:gs>
            </a:gsLst>
            <a:lin ang="3000000" scaled="0"/>
          </a:gradFill>
          <a:ln>
            <a:noFill/>
          </a:ln>
          <a:effectLst>
            <a:outerShdw blurRad="825500" dist="317500" dir="8100000" algn="t" rotWithShape="0">
              <a:schemeClr val="accent5">
                <a:lumMod val="50000"/>
                <a:alpha val="5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71" name="Rectangle: Single Corner Rounded 70">
            <a:extLst>
              <a:ext uri="{FF2B5EF4-FFF2-40B4-BE49-F238E27FC236}">
                <a16:creationId xmlns:a16="http://schemas.microsoft.com/office/drawing/2014/main" id="{16285E8E-54DA-45A3-8859-F2AC5B9C6A4C}"/>
              </a:ext>
            </a:extLst>
          </p:cNvPr>
          <p:cNvSpPr/>
          <p:nvPr userDrawn="1"/>
        </p:nvSpPr>
        <p:spPr bwMode="gray">
          <a:xfrm flipV="1">
            <a:off x="-6349" y="0"/>
            <a:ext cx="8121650" cy="3764215"/>
          </a:xfrm>
          <a:prstGeom prst="round1Rect">
            <a:avLst>
              <a:gd name="adj" fmla="val 5394"/>
            </a:avLst>
          </a:prstGeom>
          <a:gradFill>
            <a:gsLst>
              <a:gs pos="100000">
                <a:srgbClr val="F2F2F4"/>
              </a:gs>
              <a:gs pos="37000">
                <a:schemeClr val="bg1">
                  <a:lumMod val="0"/>
                  <a:lumOff val="100000"/>
                </a:schemeClr>
              </a:gs>
            </a:gsLst>
            <a:lin ang="8100000" scaled="1"/>
          </a:gradFill>
          <a:ln>
            <a:noFill/>
          </a:ln>
          <a:effectLst>
            <a:outerShdw blurRad="838200" dist="406400" dir="7440000" sx="96000" sy="96000" algn="t" rotWithShape="0">
              <a:schemeClr val="accent5">
                <a:lumMod val="50000"/>
                <a:alpha val="5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42" name="TextBox 41">
            <a:extLst>
              <a:ext uri="{FF2B5EF4-FFF2-40B4-BE49-F238E27FC236}">
                <a16:creationId xmlns:a16="http://schemas.microsoft.com/office/drawing/2014/main" id="{0C078D3F-27AE-4E4F-A5C5-A25241137A81}"/>
              </a:ext>
            </a:extLst>
          </p:cNvPr>
          <p:cNvSpPr txBox="1"/>
          <p:nvPr userDrawn="1"/>
        </p:nvSpPr>
        <p:spPr bwMode="gray">
          <a:xfrm>
            <a:off x="495300" y="2348891"/>
            <a:ext cx="3941592" cy="81400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Follow us on:</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For more information, visit us at:</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www.qualcomm.com &amp; www.qualcomm.com/blog</a:t>
            </a:r>
          </a:p>
        </p:txBody>
      </p:sp>
      <p:sp>
        <p:nvSpPr>
          <p:cNvPr id="43" name="TextBox 42">
            <a:extLst>
              <a:ext uri="{FF2B5EF4-FFF2-40B4-BE49-F238E27FC236}">
                <a16:creationId xmlns:a16="http://schemas.microsoft.com/office/drawing/2014/main" id="{1CA64EC1-A159-47CC-BBC8-86849D0369FF}"/>
              </a:ext>
            </a:extLst>
          </p:cNvPr>
          <p:cNvSpPr txBox="1"/>
          <p:nvPr userDrawn="1"/>
        </p:nvSpPr>
        <p:spPr bwMode="gray">
          <a:xfrm>
            <a:off x="495300" y="1288543"/>
            <a:ext cx="3940004" cy="736355"/>
          </a:xfrm>
          <a:prstGeom prst="rect">
            <a:avLst/>
          </a:prstGeom>
          <a:noFill/>
        </p:spPr>
        <p:txBody>
          <a:bodyPr wrap="square" lIns="0" tIns="0" rIns="0" bIns="0" rtlCol="0">
            <a:spAutoFit/>
          </a:bodyPr>
          <a:lstStyle/>
          <a:p>
            <a:pPr marL="0" marR="0" lvl="0" indent="0" algn="l" defTabSz="914400" rtl="0" eaLnBrk="1" fontAlgn="auto" latinLnBrk="0" hangingPunct="1">
              <a:lnSpc>
                <a:spcPct val="87000"/>
              </a:lnSpc>
              <a:spcBef>
                <a:spcPts val="0"/>
              </a:spcBef>
              <a:spcAft>
                <a:spcPts val="0"/>
              </a:spcAft>
              <a:buClrTx/>
              <a:buSzTx/>
              <a:buFontTx/>
              <a:buNone/>
              <a:tabLst/>
              <a:defRPr/>
            </a:pPr>
            <a:r>
              <a:rPr kumimoji="0" lang="en-US" sz="55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Thank you</a:t>
            </a:r>
          </a:p>
        </p:txBody>
      </p:sp>
      <p:grpSp>
        <p:nvGrpSpPr>
          <p:cNvPr id="2" name="Group 1">
            <a:extLst>
              <a:ext uri="{FF2B5EF4-FFF2-40B4-BE49-F238E27FC236}">
                <a16:creationId xmlns:a16="http://schemas.microsoft.com/office/drawing/2014/main" id="{0D34E480-EAB6-49A9-8C1E-32BB255B6712}"/>
              </a:ext>
            </a:extLst>
          </p:cNvPr>
          <p:cNvGrpSpPr/>
          <p:nvPr userDrawn="1"/>
        </p:nvGrpSpPr>
        <p:grpSpPr>
          <a:xfrm>
            <a:off x="1631429" y="2378044"/>
            <a:ext cx="937502" cy="166848"/>
            <a:chOff x="1631429" y="2378044"/>
            <a:chExt cx="937502" cy="166848"/>
          </a:xfrm>
          <a:solidFill>
            <a:schemeClr val="tx1"/>
          </a:solidFill>
        </p:grpSpPr>
        <p:sp>
          <p:nvSpPr>
            <p:cNvPr id="45" name="Freeform 12">
              <a:extLst>
                <a:ext uri="{FF2B5EF4-FFF2-40B4-BE49-F238E27FC236}">
                  <a16:creationId xmlns:a16="http://schemas.microsoft.com/office/drawing/2014/main" id="{A627BAD2-8D69-4928-B16D-595E55F96BC6}"/>
                </a:ext>
              </a:extLst>
            </p:cNvPr>
            <p:cNvSpPr>
              <a:spLocks noChangeAspect="1"/>
            </p:cNvSpPr>
            <p:nvPr/>
          </p:nvSpPr>
          <p:spPr bwMode="gray">
            <a:xfrm>
              <a:off x="1815836" y="2378661"/>
              <a:ext cx="204261" cy="165982"/>
            </a:xfrm>
            <a:custGeom>
              <a:avLst/>
              <a:gdLst>
                <a:gd name="T0" fmla="*/ 800 w 800"/>
                <a:gd name="T1" fmla="*/ 77 h 650"/>
                <a:gd name="T2" fmla="*/ 706 w 800"/>
                <a:gd name="T3" fmla="*/ 103 h 650"/>
                <a:gd name="T4" fmla="*/ 778 w 800"/>
                <a:gd name="T5" fmla="*/ 12 h 650"/>
                <a:gd name="T6" fmla="*/ 674 w 800"/>
                <a:gd name="T7" fmla="*/ 52 h 650"/>
                <a:gd name="T8" fmla="*/ 554 w 800"/>
                <a:gd name="T9" fmla="*/ 0 h 650"/>
                <a:gd name="T10" fmla="*/ 390 w 800"/>
                <a:gd name="T11" fmla="*/ 164 h 650"/>
                <a:gd name="T12" fmla="*/ 394 w 800"/>
                <a:gd name="T13" fmla="*/ 201 h 650"/>
                <a:gd name="T14" fmla="*/ 56 w 800"/>
                <a:gd name="T15" fmla="*/ 30 h 650"/>
                <a:gd name="T16" fmla="*/ 33 w 800"/>
                <a:gd name="T17" fmla="*/ 112 h 650"/>
                <a:gd name="T18" fmla="*/ 106 w 800"/>
                <a:gd name="T19" fmla="*/ 249 h 650"/>
                <a:gd name="T20" fmla="*/ 32 w 800"/>
                <a:gd name="T21" fmla="*/ 229 h 650"/>
                <a:gd name="T22" fmla="*/ 32 w 800"/>
                <a:gd name="T23" fmla="*/ 231 h 650"/>
                <a:gd name="T24" fmla="*/ 164 w 800"/>
                <a:gd name="T25" fmla="*/ 392 h 650"/>
                <a:gd name="T26" fmla="*/ 121 w 800"/>
                <a:gd name="T27" fmla="*/ 397 h 650"/>
                <a:gd name="T28" fmla="*/ 90 w 800"/>
                <a:gd name="T29" fmla="*/ 394 h 650"/>
                <a:gd name="T30" fmla="*/ 243 w 800"/>
                <a:gd name="T31" fmla="*/ 508 h 650"/>
                <a:gd name="T32" fmla="*/ 39 w 800"/>
                <a:gd name="T33" fmla="*/ 579 h 650"/>
                <a:gd name="T34" fmla="*/ 0 w 800"/>
                <a:gd name="T35" fmla="*/ 576 h 650"/>
                <a:gd name="T36" fmla="*/ 252 w 800"/>
                <a:gd name="T37" fmla="*/ 650 h 650"/>
                <a:gd name="T38" fmla="*/ 719 w 800"/>
                <a:gd name="T39" fmla="*/ 183 h 650"/>
                <a:gd name="T40" fmla="*/ 718 w 800"/>
                <a:gd name="T41" fmla="*/ 162 h 650"/>
                <a:gd name="T42" fmla="*/ 800 w 800"/>
                <a:gd name="T43" fmla="*/ 7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0" h="650">
                  <a:moveTo>
                    <a:pt x="800" y="77"/>
                  </a:moveTo>
                  <a:cubicBezTo>
                    <a:pt x="771" y="90"/>
                    <a:pt x="739" y="99"/>
                    <a:pt x="706" y="103"/>
                  </a:cubicBezTo>
                  <a:cubicBezTo>
                    <a:pt x="740" y="82"/>
                    <a:pt x="766" y="50"/>
                    <a:pt x="778" y="12"/>
                  </a:cubicBezTo>
                  <a:cubicBezTo>
                    <a:pt x="746" y="31"/>
                    <a:pt x="711" y="44"/>
                    <a:pt x="674" y="52"/>
                  </a:cubicBezTo>
                  <a:cubicBezTo>
                    <a:pt x="644" y="20"/>
                    <a:pt x="601" y="0"/>
                    <a:pt x="554" y="0"/>
                  </a:cubicBezTo>
                  <a:cubicBezTo>
                    <a:pt x="463" y="0"/>
                    <a:pt x="390" y="73"/>
                    <a:pt x="390" y="164"/>
                  </a:cubicBezTo>
                  <a:cubicBezTo>
                    <a:pt x="390" y="177"/>
                    <a:pt x="391" y="189"/>
                    <a:pt x="394" y="201"/>
                  </a:cubicBezTo>
                  <a:cubicBezTo>
                    <a:pt x="258" y="195"/>
                    <a:pt x="137" y="129"/>
                    <a:pt x="56" y="30"/>
                  </a:cubicBezTo>
                  <a:cubicBezTo>
                    <a:pt x="42" y="54"/>
                    <a:pt x="33" y="82"/>
                    <a:pt x="33" y="112"/>
                  </a:cubicBezTo>
                  <a:cubicBezTo>
                    <a:pt x="33" y="169"/>
                    <a:pt x="62" y="220"/>
                    <a:pt x="106" y="249"/>
                  </a:cubicBezTo>
                  <a:cubicBezTo>
                    <a:pt x="80" y="248"/>
                    <a:pt x="54" y="241"/>
                    <a:pt x="32" y="229"/>
                  </a:cubicBezTo>
                  <a:cubicBezTo>
                    <a:pt x="32" y="229"/>
                    <a:pt x="32" y="230"/>
                    <a:pt x="32" y="231"/>
                  </a:cubicBezTo>
                  <a:cubicBezTo>
                    <a:pt x="32" y="310"/>
                    <a:pt x="89" y="376"/>
                    <a:pt x="164" y="392"/>
                  </a:cubicBezTo>
                  <a:cubicBezTo>
                    <a:pt x="150" y="395"/>
                    <a:pt x="136" y="397"/>
                    <a:pt x="121" y="397"/>
                  </a:cubicBezTo>
                  <a:cubicBezTo>
                    <a:pt x="110" y="397"/>
                    <a:pt x="100" y="396"/>
                    <a:pt x="90" y="394"/>
                  </a:cubicBezTo>
                  <a:cubicBezTo>
                    <a:pt x="111" y="460"/>
                    <a:pt x="171" y="507"/>
                    <a:pt x="243" y="508"/>
                  </a:cubicBezTo>
                  <a:cubicBezTo>
                    <a:pt x="187" y="552"/>
                    <a:pt x="116" y="579"/>
                    <a:pt x="39" y="579"/>
                  </a:cubicBezTo>
                  <a:cubicBezTo>
                    <a:pt x="26" y="579"/>
                    <a:pt x="13" y="578"/>
                    <a:pt x="0" y="576"/>
                  </a:cubicBezTo>
                  <a:cubicBezTo>
                    <a:pt x="73" y="623"/>
                    <a:pt x="159" y="650"/>
                    <a:pt x="252" y="650"/>
                  </a:cubicBezTo>
                  <a:cubicBezTo>
                    <a:pt x="553" y="650"/>
                    <a:pt x="719" y="400"/>
                    <a:pt x="719" y="183"/>
                  </a:cubicBezTo>
                  <a:cubicBezTo>
                    <a:pt x="719" y="176"/>
                    <a:pt x="718" y="169"/>
                    <a:pt x="718" y="162"/>
                  </a:cubicBezTo>
                  <a:cubicBezTo>
                    <a:pt x="750" y="139"/>
                    <a:pt x="778" y="110"/>
                    <a:pt x="800"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46" name="Group 5">
              <a:extLst>
                <a:ext uri="{FF2B5EF4-FFF2-40B4-BE49-F238E27FC236}">
                  <a16:creationId xmlns:a16="http://schemas.microsoft.com/office/drawing/2014/main" id="{0162444D-2A2A-46E3-9507-C0CB7E7AA354}"/>
                </a:ext>
              </a:extLst>
            </p:cNvPr>
            <p:cNvGrpSpPr>
              <a:grpSpLocks noChangeAspect="1"/>
            </p:cNvGrpSpPr>
            <p:nvPr/>
          </p:nvGrpSpPr>
          <p:grpSpPr bwMode="gray">
            <a:xfrm>
              <a:off x="2127148" y="2378659"/>
              <a:ext cx="166513" cy="164554"/>
              <a:chOff x="3331" y="1656"/>
              <a:chExt cx="1020" cy="1008"/>
            </a:xfrm>
            <a:grpFill/>
          </p:grpSpPr>
          <p:sp>
            <p:nvSpPr>
              <p:cNvPr id="48" name="Freeform 6">
                <a:extLst>
                  <a:ext uri="{FF2B5EF4-FFF2-40B4-BE49-F238E27FC236}">
                    <a16:creationId xmlns:a16="http://schemas.microsoft.com/office/drawing/2014/main" id="{77DD6462-B80E-4A66-A3F2-2A93DA872171}"/>
                  </a:ext>
                </a:extLst>
              </p:cNvPr>
              <p:cNvSpPr>
                <a:spLocks noEditPoints="1"/>
              </p:cNvSpPr>
              <p:nvPr/>
            </p:nvSpPr>
            <p:spPr bwMode="gray">
              <a:xfrm>
                <a:off x="3331" y="1656"/>
                <a:ext cx="232" cy="1008"/>
              </a:xfrm>
              <a:custGeom>
                <a:avLst/>
                <a:gdLst>
                  <a:gd name="T0" fmla="*/ 98 w 98"/>
                  <a:gd name="T1" fmla="*/ 46 h 427"/>
                  <a:gd name="T2" fmla="*/ 48 w 98"/>
                  <a:gd name="T3" fmla="*/ 92 h 427"/>
                  <a:gd name="T4" fmla="*/ 0 w 98"/>
                  <a:gd name="T5" fmla="*/ 46 h 427"/>
                  <a:gd name="T6" fmla="*/ 49 w 98"/>
                  <a:gd name="T7" fmla="*/ 0 h 427"/>
                  <a:gd name="T8" fmla="*/ 98 w 98"/>
                  <a:gd name="T9" fmla="*/ 46 h 427"/>
                  <a:gd name="T10" fmla="*/ 2 w 98"/>
                  <a:gd name="T11" fmla="*/ 427 h 427"/>
                  <a:gd name="T12" fmla="*/ 2 w 98"/>
                  <a:gd name="T13" fmla="*/ 129 h 427"/>
                  <a:gd name="T14" fmla="*/ 95 w 98"/>
                  <a:gd name="T15" fmla="*/ 129 h 427"/>
                  <a:gd name="T16" fmla="*/ 95 w 98"/>
                  <a:gd name="T17" fmla="*/ 427 h 427"/>
                  <a:gd name="T18" fmla="*/ 2 w 98"/>
                  <a:gd name="T1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427">
                    <a:moveTo>
                      <a:pt x="98" y="46"/>
                    </a:moveTo>
                    <a:cubicBezTo>
                      <a:pt x="98" y="72"/>
                      <a:pt x="79" y="92"/>
                      <a:pt x="48" y="92"/>
                    </a:cubicBezTo>
                    <a:cubicBezTo>
                      <a:pt x="18" y="92"/>
                      <a:pt x="0" y="72"/>
                      <a:pt x="0" y="46"/>
                    </a:cubicBezTo>
                    <a:cubicBezTo>
                      <a:pt x="0" y="20"/>
                      <a:pt x="19" y="0"/>
                      <a:pt x="49" y="0"/>
                    </a:cubicBezTo>
                    <a:cubicBezTo>
                      <a:pt x="79" y="0"/>
                      <a:pt x="97" y="20"/>
                      <a:pt x="98" y="46"/>
                    </a:cubicBezTo>
                    <a:close/>
                    <a:moveTo>
                      <a:pt x="2" y="427"/>
                    </a:moveTo>
                    <a:cubicBezTo>
                      <a:pt x="2" y="129"/>
                      <a:pt x="2" y="129"/>
                      <a:pt x="2" y="129"/>
                    </a:cubicBezTo>
                    <a:cubicBezTo>
                      <a:pt x="95" y="129"/>
                      <a:pt x="95" y="129"/>
                      <a:pt x="95" y="129"/>
                    </a:cubicBezTo>
                    <a:cubicBezTo>
                      <a:pt x="95" y="427"/>
                      <a:pt x="95" y="427"/>
                      <a:pt x="95" y="427"/>
                    </a:cubicBezTo>
                    <a:lnTo>
                      <a:pt x="2" y="4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sp>
            <p:nvSpPr>
              <p:cNvPr id="49" name="Freeform 7">
                <a:extLst>
                  <a:ext uri="{FF2B5EF4-FFF2-40B4-BE49-F238E27FC236}">
                    <a16:creationId xmlns:a16="http://schemas.microsoft.com/office/drawing/2014/main" id="{3438D5A0-89DE-45B0-9C57-B125F96DE5CC}"/>
                  </a:ext>
                </a:extLst>
              </p:cNvPr>
              <p:cNvSpPr>
                <a:spLocks/>
              </p:cNvSpPr>
              <p:nvPr/>
            </p:nvSpPr>
            <p:spPr bwMode="gray">
              <a:xfrm>
                <a:off x="3681" y="1944"/>
                <a:ext cx="670" cy="720"/>
              </a:xfrm>
              <a:custGeom>
                <a:avLst/>
                <a:gdLst>
                  <a:gd name="T0" fmla="*/ 2 w 284"/>
                  <a:gd name="T1" fmla="*/ 102 h 305"/>
                  <a:gd name="T2" fmla="*/ 0 w 284"/>
                  <a:gd name="T3" fmla="*/ 7 h 305"/>
                  <a:gd name="T4" fmla="*/ 80 w 284"/>
                  <a:gd name="T5" fmla="*/ 7 h 305"/>
                  <a:gd name="T6" fmla="*/ 84 w 284"/>
                  <a:gd name="T7" fmla="*/ 48 h 305"/>
                  <a:gd name="T8" fmla="*/ 86 w 284"/>
                  <a:gd name="T9" fmla="*/ 48 h 305"/>
                  <a:gd name="T10" fmla="*/ 178 w 284"/>
                  <a:gd name="T11" fmla="*/ 0 h 305"/>
                  <a:gd name="T12" fmla="*/ 284 w 284"/>
                  <a:gd name="T13" fmla="*/ 129 h 305"/>
                  <a:gd name="T14" fmla="*/ 284 w 284"/>
                  <a:gd name="T15" fmla="*/ 305 h 305"/>
                  <a:gd name="T16" fmla="*/ 192 w 284"/>
                  <a:gd name="T17" fmla="*/ 305 h 305"/>
                  <a:gd name="T18" fmla="*/ 192 w 284"/>
                  <a:gd name="T19" fmla="*/ 140 h 305"/>
                  <a:gd name="T20" fmla="*/ 145 w 284"/>
                  <a:gd name="T21" fmla="*/ 75 h 305"/>
                  <a:gd name="T22" fmla="*/ 98 w 284"/>
                  <a:gd name="T23" fmla="*/ 110 h 305"/>
                  <a:gd name="T24" fmla="*/ 94 w 284"/>
                  <a:gd name="T25" fmla="*/ 133 h 305"/>
                  <a:gd name="T26" fmla="*/ 94 w 284"/>
                  <a:gd name="T27" fmla="*/ 305 h 305"/>
                  <a:gd name="T28" fmla="*/ 2 w 284"/>
                  <a:gd name="T29" fmla="*/ 305 h 305"/>
                  <a:gd name="T30" fmla="*/ 2 w 284"/>
                  <a:gd name="T31" fmla="*/ 102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4" h="305">
                    <a:moveTo>
                      <a:pt x="2" y="102"/>
                    </a:moveTo>
                    <a:cubicBezTo>
                      <a:pt x="2" y="65"/>
                      <a:pt x="1" y="34"/>
                      <a:pt x="0" y="7"/>
                    </a:cubicBezTo>
                    <a:cubicBezTo>
                      <a:pt x="80" y="7"/>
                      <a:pt x="80" y="7"/>
                      <a:pt x="80" y="7"/>
                    </a:cubicBezTo>
                    <a:cubicBezTo>
                      <a:pt x="84" y="48"/>
                      <a:pt x="84" y="48"/>
                      <a:pt x="84" y="48"/>
                    </a:cubicBezTo>
                    <a:cubicBezTo>
                      <a:pt x="86" y="48"/>
                      <a:pt x="86" y="48"/>
                      <a:pt x="86" y="48"/>
                    </a:cubicBezTo>
                    <a:cubicBezTo>
                      <a:pt x="98" y="29"/>
                      <a:pt x="128" y="0"/>
                      <a:pt x="178" y="0"/>
                    </a:cubicBezTo>
                    <a:cubicBezTo>
                      <a:pt x="239" y="0"/>
                      <a:pt x="284" y="41"/>
                      <a:pt x="284" y="129"/>
                    </a:cubicBezTo>
                    <a:cubicBezTo>
                      <a:pt x="284" y="305"/>
                      <a:pt x="284" y="305"/>
                      <a:pt x="284" y="305"/>
                    </a:cubicBezTo>
                    <a:cubicBezTo>
                      <a:pt x="192" y="305"/>
                      <a:pt x="192" y="305"/>
                      <a:pt x="192" y="305"/>
                    </a:cubicBezTo>
                    <a:cubicBezTo>
                      <a:pt x="192" y="140"/>
                      <a:pt x="192" y="140"/>
                      <a:pt x="192" y="140"/>
                    </a:cubicBezTo>
                    <a:cubicBezTo>
                      <a:pt x="192" y="101"/>
                      <a:pt x="178" y="75"/>
                      <a:pt x="145" y="75"/>
                    </a:cubicBezTo>
                    <a:cubicBezTo>
                      <a:pt x="119" y="75"/>
                      <a:pt x="104" y="93"/>
                      <a:pt x="98" y="110"/>
                    </a:cubicBezTo>
                    <a:cubicBezTo>
                      <a:pt x="95" y="116"/>
                      <a:pt x="94" y="124"/>
                      <a:pt x="94" y="133"/>
                    </a:cubicBezTo>
                    <a:cubicBezTo>
                      <a:pt x="94" y="305"/>
                      <a:pt x="94" y="305"/>
                      <a:pt x="94" y="305"/>
                    </a:cubicBezTo>
                    <a:cubicBezTo>
                      <a:pt x="2" y="305"/>
                      <a:pt x="2" y="305"/>
                      <a:pt x="2" y="305"/>
                    </a:cubicBezTo>
                    <a:lnTo>
                      <a:pt x="2"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sp>
          <p:nvSpPr>
            <p:cNvPr id="47" name="Freeform 5">
              <a:extLst>
                <a:ext uri="{FF2B5EF4-FFF2-40B4-BE49-F238E27FC236}">
                  <a16:creationId xmlns:a16="http://schemas.microsoft.com/office/drawing/2014/main" id="{9B2BAAC6-7CCD-4529-8455-659FC8953183}"/>
                </a:ext>
              </a:extLst>
            </p:cNvPr>
            <p:cNvSpPr>
              <a:spLocks/>
            </p:cNvSpPr>
            <p:nvPr/>
          </p:nvSpPr>
          <p:spPr bwMode="gray">
            <a:xfrm>
              <a:off x="1631429" y="2378044"/>
              <a:ext cx="77357" cy="166848"/>
            </a:xfrm>
            <a:custGeom>
              <a:avLst/>
              <a:gdLst>
                <a:gd name="T0" fmla="*/ 60 w 90"/>
                <a:gd name="T1" fmla="*/ 193 h 193"/>
                <a:gd name="T2" fmla="*/ 20 w 90"/>
                <a:gd name="T3" fmla="*/ 193 h 193"/>
                <a:gd name="T4" fmla="*/ 20 w 90"/>
                <a:gd name="T5" fmla="*/ 97 h 193"/>
                <a:gd name="T6" fmla="*/ 0 w 90"/>
                <a:gd name="T7" fmla="*/ 97 h 193"/>
                <a:gd name="T8" fmla="*/ 0 w 90"/>
                <a:gd name="T9" fmla="*/ 63 h 193"/>
                <a:gd name="T10" fmla="*/ 20 w 90"/>
                <a:gd name="T11" fmla="*/ 63 h 193"/>
                <a:gd name="T12" fmla="*/ 20 w 90"/>
                <a:gd name="T13" fmla="*/ 44 h 193"/>
                <a:gd name="T14" fmla="*/ 63 w 90"/>
                <a:gd name="T15" fmla="*/ 0 h 193"/>
                <a:gd name="T16" fmla="*/ 89 w 90"/>
                <a:gd name="T17" fmla="*/ 0 h 193"/>
                <a:gd name="T18" fmla="*/ 89 w 90"/>
                <a:gd name="T19" fmla="*/ 34 h 193"/>
                <a:gd name="T20" fmla="*/ 73 w 90"/>
                <a:gd name="T21" fmla="*/ 34 h 193"/>
                <a:gd name="T22" fmla="*/ 60 w 90"/>
                <a:gd name="T23" fmla="*/ 47 h 193"/>
                <a:gd name="T24" fmla="*/ 60 w 90"/>
                <a:gd name="T25" fmla="*/ 63 h 193"/>
                <a:gd name="T26" fmla="*/ 90 w 90"/>
                <a:gd name="T27" fmla="*/ 63 h 193"/>
                <a:gd name="T28" fmla="*/ 86 w 90"/>
                <a:gd name="T29" fmla="*/ 97 h 193"/>
                <a:gd name="T30" fmla="*/ 60 w 90"/>
                <a:gd name="T31" fmla="*/ 97 h 193"/>
                <a:gd name="T32" fmla="*/ 60 w 90"/>
                <a:gd name="T33"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93">
                  <a:moveTo>
                    <a:pt x="60" y="193"/>
                  </a:moveTo>
                  <a:cubicBezTo>
                    <a:pt x="20" y="193"/>
                    <a:pt x="20" y="193"/>
                    <a:pt x="20" y="193"/>
                  </a:cubicBezTo>
                  <a:cubicBezTo>
                    <a:pt x="20" y="97"/>
                    <a:pt x="20" y="97"/>
                    <a:pt x="20" y="97"/>
                  </a:cubicBezTo>
                  <a:cubicBezTo>
                    <a:pt x="0" y="97"/>
                    <a:pt x="0" y="97"/>
                    <a:pt x="0" y="97"/>
                  </a:cubicBezTo>
                  <a:cubicBezTo>
                    <a:pt x="0" y="63"/>
                    <a:pt x="0" y="63"/>
                    <a:pt x="0" y="63"/>
                  </a:cubicBezTo>
                  <a:cubicBezTo>
                    <a:pt x="20" y="63"/>
                    <a:pt x="20" y="63"/>
                    <a:pt x="20" y="63"/>
                  </a:cubicBezTo>
                  <a:cubicBezTo>
                    <a:pt x="20" y="44"/>
                    <a:pt x="20" y="44"/>
                    <a:pt x="20" y="44"/>
                  </a:cubicBezTo>
                  <a:cubicBezTo>
                    <a:pt x="20" y="16"/>
                    <a:pt x="31" y="0"/>
                    <a:pt x="63" y="0"/>
                  </a:cubicBezTo>
                  <a:cubicBezTo>
                    <a:pt x="89" y="0"/>
                    <a:pt x="89" y="0"/>
                    <a:pt x="89" y="0"/>
                  </a:cubicBezTo>
                  <a:cubicBezTo>
                    <a:pt x="89" y="34"/>
                    <a:pt x="89" y="34"/>
                    <a:pt x="89" y="34"/>
                  </a:cubicBezTo>
                  <a:cubicBezTo>
                    <a:pt x="73" y="34"/>
                    <a:pt x="73" y="34"/>
                    <a:pt x="73" y="34"/>
                  </a:cubicBezTo>
                  <a:cubicBezTo>
                    <a:pt x="60" y="34"/>
                    <a:pt x="60" y="38"/>
                    <a:pt x="60" y="47"/>
                  </a:cubicBezTo>
                  <a:cubicBezTo>
                    <a:pt x="60" y="63"/>
                    <a:pt x="60" y="63"/>
                    <a:pt x="60" y="63"/>
                  </a:cubicBezTo>
                  <a:cubicBezTo>
                    <a:pt x="90" y="63"/>
                    <a:pt x="90" y="63"/>
                    <a:pt x="90" y="63"/>
                  </a:cubicBezTo>
                  <a:cubicBezTo>
                    <a:pt x="86" y="97"/>
                    <a:pt x="86" y="97"/>
                    <a:pt x="86" y="97"/>
                  </a:cubicBezTo>
                  <a:cubicBezTo>
                    <a:pt x="60" y="97"/>
                    <a:pt x="60" y="97"/>
                    <a:pt x="60" y="97"/>
                  </a:cubicBezTo>
                  <a:lnTo>
                    <a:pt x="60" y="193"/>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3" name="Group 4">
              <a:extLst>
                <a:ext uri="{FF2B5EF4-FFF2-40B4-BE49-F238E27FC236}">
                  <a16:creationId xmlns:a16="http://schemas.microsoft.com/office/drawing/2014/main" id="{7D1419D0-EDA2-4BE4-B5CF-E8CF803AFAA0}"/>
                </a:ext>
              </a:extLst>
            </p:cNvPr>
            <p:cNvGrpSpPr>
              <a:grpSpLocks noChangeAspect="1"/>
            </p:cNvGrpSpPr>
            <p:nvPr userDrawn="1"/>
          </p:nvGrpSpPr>
          <p:grpSpPr bwMode="auto">
            <a:xfrm>
              <a:off x="2404478" y="2378640"/>
              <a:ext cx="164453" cy="164592"/>
              <a:chOff x="2653" y="972"/>
              <a:chExt cx="2372" cy="2374"/>
            </a:xfrm>
            <a:grpFill/>
          </p:grpSpPr>
          <p:sp>
            <p:nvSpPr>
              <p:cNvPr id="5" name="Freeform 5">
                <a:extLst>
                  <a:ext uri="{FF2B5EF4-FFF2-40B4-BE49-F238E27FC236}">
                    <a16:creationId xmlns:a16="http://schemas.microsoft.com/office/drawing/2014/main" id="{5780A924-66A9-4B4B-8EF8-9AF0152AD302}"/>
                  </a:ext>
                </a:extLst>
              </p:cNvPr>
              <p:cNvSpPr>
                <a:spLocks noEditPoints="1"/>
              </p:cNvSpPr>
              <p:nvPr userDrawn="1"/>
            </p:nvSpPr>
            <p:spPr bwMode="auto">
              <a:xfrm>
                <a:off x="2653" y="972"/>
                <a:ext cx="2372" cy="2374"/>
              </a:xfrm>
              <a:custGeom>
                <a:avLst/>
                <a:gdLst>
                  <a:gd name="T0" fmla="*/ 1008 w 2016"/>
                  <a:gd name="T1" fmla="*/ 182 h 2016"/>
                  <a:gd name="T2" fmla="*/ 1415 w 2016"/>
                  <a:gd name="T3" fmla="*/ 188 h 2016"/>
                  <a:gd name="T4" fmla="*/ 1602 w 2016"/>
                  <a:gd name="T5" fmla="*/ 222 h 2016"/>
                  <a:gd name="T6" fmla="*/ 1718 w 2016"/>
                  <a:gd name="T7" fmla="*/ 298 h 2016"/>
                  <a:gd name="T8" fmla="*/ 1794 w 2016"/>
                  <a:gd name="T9" fmla="*/ 414 h 2016"/>
                  <a:gd name="T10" fmla="*/ 1828 w 2016"/>
                  <a:gd name="T11" fmla="*/ 601 h 2016"/>
                  <a:gd name="T12" fmla="*/ 1834 w 2016"/>
                  <a:gd name="T13" fmla="*/ 1008 h 2016"/>
                  <a:gd name="T14" fmla="*/ 1828 w 2016"/>
                  <a:gd name="T15" fmla="*/ 1415 h 2016"/>
                  <a:gd name="T16" fmla="*/ 1794 w 2016"/>
                  <a:gd name="T17" fmla="*/ 1602 h 2016"/>
                  <a:gd name="T18" fmla="*/ 1718 w 2016"/>
                  <a:gd name="T19" fmla="*/ 1718 h 2016"/>
                  <a:gd name="T20" fmla="*/ 1602 w 2016"/>
                  <a:gd name="T21" fmla="*/ 1794 h 2016"/>
                  <a:gd name="T22" fmla="*/ 1415 w 2016"/>
                  <a:gd name="T23" fmla="*/ 1828 h 2016"/>
                  <a:gd name="T24" fmla="*/ 1008 w 2016"/>
                  <a:gd name="T25" fmla="*/ 1834 h 2016"/>
                  <a:gd name="T26" fmla="*/ 601 w 2016"/>
                  <a:gd name="T27" fmla="*/ 1828 h 2016"/>
                  <a:gd name="T28" fmla="*/ 414 w 2016"/>
                  <a:gd name="T29" fmla="*/ 1794 h 2016"/>
                  <a:gd name="T30" fmla="*/ 298 w 2016"/>
                  <a:gd name="T31" fmla="*/ 1718 h 2016"/>
                  <a:gd name="T32" fmla="*/ 222 w 2016"/>
                  <a:gd name="T33" fmla="*/ 1602 h 2016"/>
                  <a:gd name="T34" fmla="*/ 188 w 2016"/>
                  <a:gd name="T35" fmla="*/ 1415 h 2016"/>
                  <a:gd name="T36" fmla="*/ 182 w 2016"/>
                  <a:gd name="T37" fmla="*/ 1008 h 2016"/>
                  <a:gd name="T38" fmla="*/ 188 w 2016"/>
                  <a:gd name="T39" fmla="*/ 601 h 2016"/>
                  <a:gd name="T40" fmla="*/ 222 w 2016"/>
                  <a:gd name="T41" fmla="*/ 414 h 2016"/>
                  <a:gd name="T42" fmla="*/ 298 w 2016"/>
                  <a:gd name="T43" fmla="*/ 298 h 2016"/>
                  <a:gd name="T44" fmla="*/ 414 w 2016"/>
                  <a:gd name="T45" fmla="*/ 222 h 2016"/>
                  <a:gd name="T46" fmla="*/ 601 w 2016"/>
                  <a:gd name="T47" fmla="*/ 188 h 2016"/>
                  <a:gd name="T48" fmla="*/ 1008 w 2016"/>
                  <a:gd name="T49" fmla="*/ 182 h 2016"/>
                  <a:gd name="T50" fmla="*/ 1008 w 2016"/>
                  <a:gd name="T51" fmla="*/ 0 h 2016"/>
                  <a:gd name="T52" fmla="*/ 593 w 2016"/>
                  <a:gd name="T53" fmla="*/ 6 h 2016"/>
                  <a:gd name="T54" fmla="*/ 348 w 2016"/>
                  <a:gd name="T55" fmla="*/ 53 h 2016"/>
                  <a:gd name="T56" fmla="*/ 169 w 2016"/>
                  <a:gd name="T57" fmla="*/ 169 h 2016"/>
                  <a:gd name="T58" fmla="*/ 53 w 2016"/>
                  <a:gd name="T59" fmla="*/ 348 h 2016"/>
                  <a:gd name="T60" fmla="*/ 6 w 2016"/>
                  <a:gd name="T61" fmla="*/ 593 h 2016"/>
                  <a:gd name="T62" fmla="*/ 0 w 2016"/>
                  <a:gd name="T63" fmla="*/ 1008 h 2016"/>
                  <a:gd name="T64" fmla="*/ 6 w 2016"/>
                  <a:gd name="T65" fmla="*/ 1423 h 2016"/>
                  <a:gd name="T66" fmla="*/ 53 w 2016"/>
                  <a:gd name="T67" fmla="*/ 1668 h 2016"/>
                  <a:gd name="T68" fmla="*/ 169 w 2016"/>
                  <a:gd name="T69" fmla="*/ 1847 h 2016"/>
                  <a:gd name="T70" fmla="*/ 348 w 2016"/>
                  <a:gd name="T71" fmla="*/ 1963 h 2016"/>
                  <a:gd name="T72" fmla="*/ 593 w 2016"/>
                  <a:gd name="T73" fmla="*/ 2010 h 2016"/>
                  <a:gd name="T74" fmla="*/ 1008 w 2016"/>
                  <a:gd name="T75" fmla="*/ 2016 h 2016"/>
                  <a:gd name="T76" fmla="*/ 1423 w 2016"/>
                  <a:gd name="T77" fmla="*/ 2010 h 2016"/>
                  <a:gd name="T78" fmla="*/ 1668 w 2016"/>
                  <a:gd name="T79" fmla="*/ 1963 h 2016"/>
                  <a:gd name="T80" fmla="*/ 1847 w 2016"/>
                  <a:gd name="T81" fmla="*/ 1847 h 2016"/>
                  <a:gd name="T82" fmla="*/ 1963 w 2016"/>
                  <a:gd name="T83" fmla="*/ 1668 h 2016"/>
                  <a:gd name="T84" fmla="*/ 2010 w 2016"/>
                  <a:gd name="T85" fmla="*/ 1423 h 2016"/>
                  <a:gd name="T86" fmla="*/ 2016 w 2016"/>
                  <a:gd name="T87" fmla="*/ 1008 h 2016"/>
                  <a:gd name="T88" fmla="*/ 2010 w 2016"/>
                  <a:gd name="T89" fmla="*/ 593 h 2016"/>
                  <a:gd name="T90" fmla="*/ 1963 w 2016"/>
                  <a:gd name="T91" fmla="*/ 348 h 2016"/>
                  <a:gd name="T92" fmla="*/ 1847 w 2016"/>
                  <a:gd name="T93" fmla="*/ 169 h 2016"/>
                  <a:gd name="T94" fmla="*/ 1668 w 2016"/>
                  <a:gd name="T95" fmla="*/ 53 h 2016"/>
                  <a:gd name="T96" fmla="*/ 1423 w 2016"/>
                  <a:gd name="T97" fmla="*/ 6 h 2016"/>
                  <a:gd name="T98" fmla="*/ 1008 w 2016"/>
                  <a:gd name="T99"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16" h="2016">
                    <a:moveTo>
                      <a:pt x="1008" y="182"/>
                    </a:moveTo>
                    <a:cubicBezTo>
                      <a:pt x="1277" y="182"/>
                      <a:pt x="1309" y="183"/>
                      <a:pt x="1415" y="188"/>
                    </a:cubicBezTo>
                    <a:cubicBezTo>
                      <a:pt x="1513" y="192"/>
                      <a:pt x="1567" y="209"/>
                      <a:pt x="1602" y="222"/>
                    </a:cubicBezTo>
                    <a:cubicBezTo>
                      <a:pt x="1649" y="241"/>
                      <a:pt x="1683" y="263"/>
                      <a:pt x="1718" y="298"/>
                    </a:cubicBezTo>
                    <a:cubicBezTo>
                      <a:pt x="1753" y="333"/>
                      <a:pt x="1775" y="367"/>
                      <a:pt x="1794" y="414"/>
                    </a:cubicBezTo>
                    <a:cubicBezTo>
                      <a:pt x="1807" y="449"/>
                      <a:pt x="1824" y="503"/>
                      <a:pt x="1828" y="601"/>
                    </a:cubicBezTo>
                    <a:cubicBezTo>
                      <a:pt x="1833" y="707"/>
                      <a:pt x="1834" y="739"/>
                      <a:pt x="1834" y="1008"/>
                    </a:cubicBezTo>
                    <a:cubicBezTo>
                      <a:pt x="1834" y="1277"/>
                      <a:pt x="1833" y="1309"/>
                      <a:pt x="1828" y="1415"/>
                    </a:cubicBezTo>
                    <a:cubicBezTo>
                      <a:pt x="1824" y="1513"/>
                      <a:pt x="1807" y="1567"/>
                      <a:pt x="1794" y="1602"/>
                    </a:cubicBezTo>
                    <a:cubicBezTo>
                      <a:pt x="1775" y="1649"/>
                      <a:pt x="1753" y="1683"/>
                      <a:pt x="1718" y="1718"/>
                    </a:cubicBezTo>
                    <a:cubicBezTo>
                      <a:pt x="1683" y="1753"/>
                      <a:pt x="1649" y="1775"/>
                      <a:pt x="1602" y="1794"/>
                    </a:cubicBezTo>
                    <a:cubicBezTo>
                      <a:pt x="1567" y="1807"/>
                      <a:pt x="1513" y="1824"/>
                      <a:pt x="1415" y="1828"/>
                    </a:cubicBezTo>
                    <a:cubicBezTo>
                      <a:pt x="1309" y="1833"/>
                      <a:pt x="1277" y="1834"/>
                      <a:pt x="1008" y="1834"/>
                    </a:cubicBezTo>
                    <a:cubicBezTo>
                      <a:pt x="739" y="1834"/>
                      <a:pt x="707" y="1833"/>
                      <a:pt x="601" y="1828"/>
                    </a:cubicBezTo>
                    <a:cubicBezTo>
                      <a:pt x="503" y="1824"/>
                      <a:pt x="449" y="1807"/>
                      <a:pt x="414" y="1794"/>
                    </a:cubicBezTo>
                    <a:cubicBezTo>
                      <a:pt x="367" y="1775"/>
                      <a:pt x="333" y="1753"/>
                      <a:pt x="298" y="1718"/>
                    </a:cubicBezTo>
                    <a:cubicBezTo>
                      <a:pt x="263" y="1683"/>
                      <a:pt x="241" y="1649"/>
                      <a:pt x="222" y="1602"/>
                    </a:cubicBezTo>
                    <a:cubicBezTo>
                      <a:pt x="209" y="1567"/>
                      <a:pt x="192" y="1513"/>
                      <a:pt x="188" y="1415"/>
                    </a:cubicBezTo>
                    <a:cubicBezTo>
                      <a:pt x="183" y="1309"/>
                      <a:pt x="182" y="1277"/>
                      <a:pt x="182" y="1008"/>
                    </a:cubicBezTo>
                    <a:cubicBezTo>
                      <a:pt x="182" y="739"/>
                      <a:pt x="183" y="707"/>
                      <a:pt x="188" y="601"/>
                    </a:cubicBezTo>
                    <a:cubicBezTo>
                      <a:pt x="192" y="503"/>
                      <a:pt x="209" y="449"/>
                      <a:pt x="222" y="414"/>
                    </a:cubicBezTo>
                    <a:cubicBezTo>
                      <a:pt x="241" y="367"/>
                      <a:pt x="263" y="333"/>
                      <a:pt x="298" y="298"/>
                    </a:cubicBezTo>
                    <a:cubicBezTo>
                      <a:pt x="333" y="263"/>
                      <a:pt x="367" y="241"/>
                      <a:pt x="414" y="222"/>
                    </a:cubicBezTo>
                    <a:cubicBezTo>
                      <a:pt x="449" y="209"/>
                      <a:pt x="503" y="192"/>
                      <a:pt x="601" y="188"/>
                    </a:cubicBezTo>
                    <a:cubicBezTo>
                      <a:pt x="707" y="183"/>
                      <a:pt x="739" y="182"/>
                      <a:pt x="1008" y="182"/>
                    </a:cubicBezTo>
                    <a:moveTo>
                      <a:pt x="1008" y="0"/>
                    </a:moveTo>
                    <a:cubicBezTo>
                      <a:pt x="734" y="0"/>
                      <a:pt x="700" y="1"/>
                      <a:pt x="593" y="6"/>
                    </a:cubicBezTo>
                    <a:cubicBezTo>
                      <a:pt x="485" y="11"/>
                      <a:pt x="412" y="28"/>
                      <a:pt x="348" y="53"/>
                    </a:cubicBezTo>
                    <a:cubicBezTo>
                      <a:pt x="282" y="79"/>
                      <a:pt x="225" y="113"/>
                      <a:pt x="169" y="169"/>
                    </a:cubicBezTo>
                    <a:cubicBezTo>
                      <a:pt x="113" y="225"/>
                      <a:pt x="79" y="282"/>
                      <a:pt x="53" y="348"/>
                    </a:cubicBezTo>
                    <a:cubicBezTo>
                      <a:pt x="28" y="412"/>
                      <a:pt x="11" y="485"/>
                      <a:pt x="6" y="593"/>
                    </a:cubicBezTo>
                    <a:cubicBezTo>
                      <a:pt x="1" y="700"/>
                      <a:pt x="0" y="734"/>
                      <a:pt x="0" y="1008"/>
                    </a:cubicBezTo>
                    <a:cubicBezTo>
                      <a:pt x="0" y="1282"/>
                      <a:pt x="1" y="1316"/>
                      <a:pt x="6" y="1423"/>
                    </a:cubicBezTo>
                    <a:cubicBezTo>
                      <a:pt x="11" y="1531"/>
                      <a:pt x="28" y="1604"/>
                      <a:pt x="53" y="1668"/>
                    </a:cubicBezTo>
                    <a:cubicBezTo>
                      <a:pt x="79" y="1734"/>
                      <a:pt x="113" y="1791"/>
                      <a:pt x="169" y="1847"/>
                    </a:cubicBezTo>
                    <a:cubicBezTo>
                      <a:pt x="225" y="1903"/>
                      <a:pt x="282" y="1937"/>
                      <a:pt x="348" y="1963"/>
                    </a:cubicBezTo>
                    <a:cubicBezTo>
                      <a:pt x="412" y="1988"/>
                      <a:pt x="485" y="2005"/>
                      <a:pt x="593" y="2010"/>
                    </a:cubicBezTo>
                    <a:cubicBezTo>
                      <a:pt x="700" y="2015"/>
                      <a:pt x="734" y="2016"/>
                      <a:pt x="1008" y="2016"/>
                    </a:cubicBezTo>
                    <a:cubicBezTo>
                      <a:pt x="1282" y="2016"/>
                      <a:pt x="1316" y="2015"/>
                      <a:pt x="1423" y="2010"/>
                    </a:cubicBezTo>
                    <a:cubicBezTo>
                      <a:pt x="1531" y="2005"/>
                      <a:pt x="1604" y="1988"/>
                      <a:pt x="1668" y="1963"/>
                    </a:cubicBezTo>
                    <a:cubicBezTo>
                      <a:pt x="1734" y="1937"/>
                      <a:pt x="1791" y="1903"/>
                      <a:pt x="1847" y="1847"/>
                    </a:cubicBezTo>
                    <a:cubicBezTo>
                      <a:pt x="1903" y="1791"/>
                      <a:pt x="1937" y="1734"/>
                      <a:pt x="1963" y="1668"/>
                    </a:cubicBezTo>
                    <a:cubicBezTo>
                      <a:pt x="1988" y="1604"/>
                      <a:pt x="2005" y="1531"/>
                      <a:pt x="2010" y="1423"/>
                    </a:cubicBezTo>
                    <a:cubicBezTo>
                      <a:pt x="2015" y="1316"/>
                      <a:pt x="2016" y="1282"/>
                      <a:pt x="2016" y="1008"/>
                    </a:cubicBezTo>
                    <a:cubicBezTo>
                      <a:pt x="2016" y="734"/>
                      <a:pt x="2015" y="700"/>
                      <a:pt x="2010" y="593"/>
                    </a:cubicBezTo>
                    <a:cubicBezTo>
                      <a:pt x="2005" y="485"/>
                      <a:pt x="1988" y="412"/>
                      <a:pt x="1963" y="348"/>
                    </a:cubicBezTo>
                    <a:cubicBezTo>
                      <a:pt x="1937" y="282"/>
                      <a:pt x="1903" y="225"/>
                      <a:pt x="1847" y="169"/>
                    </a:cubicBezTo>
                    <a:cubicBezTo>
                      <a:pt x="1791" y="113"/>
                      <a:pt x="1734" y="79"/>
                      <a:pt x="1668" y="53"/>
                    </a:cubicBezTo>
                    <a:cubicBezTo>
                      <a:pt x="1604" y="28"/>
                      <a:pt x="1531" y="11"/>
                      <a:pt x="1423" y="6"/>
                    </a:cubicBezTo>
                    <a:cubicBezTo>
                      <a:pt x="1316" y="1"/>
                      <a:pt x="1282" y="0"/>
                      <a:pt x="100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6">
                <a:extLst>
                  <a:ext uri="{FF2B5EF4-FFF2-40B4-BE49-F238E27FC236}">
                    <a16:creationId xmlns:a16="http://schemas.microsoft.com/office/drawing/2014/main" id="{D6509037-CA2E-4F8D-9C40-B353AE3F57F3}"/>
                  </a:ext>
                </a:extLst>
              </p:cNvPr>
              <p:cNvSpPr>
                <a:spLocks noEditPoints="1"/>
              </p:cNvSpPr>
              <p:nvPr userDrawn="1"/>
            </p:nvSpPr>
            <p:spPr bwMode="auto">
              <a:xfrm>
                <a:off x="3231" y="1550"/>
                <a:ext cx="1216" cy="1218"/>
              </a:xfrm>
              <a:custGeom>
                <a:avLst/>
                <a:gdLst>
                  <a:gd name="T0" fmla="*/ 517 w 1034"/>
                  <a:gd name="T1" fmla="*/ 0 h 1034"/>
                  <a:gd name="T2" fmla="*/ 0 w 1034"/>
                  <a:gd name="T3" fmla="*/ 517 h 1034"/>
                  <a:gd name="T4" fmla="*/ 517 w 1034"/>
                  <a:gd name="T5" fmla="*/ 1034 h 1034"/>
                  <a:gd name="T6" fmla="*/ 1034 w 1034"/>
                  <a:gd name="T7" fmla="*/ 517 h 1034"/>
                  <a:gd name="T8" fmla="*/ 517 w 1034"/>
                  <a:gd name="T9" fmla="*/ 0 h 1034"/>
                  <a:gd name="T10" fmla="*/ 517 w 1034"/>
                  <a:gd name="T11" fmla="*/ 853 h 1034"/>
                  <a:gd name="T12" fmla="*/ 181 w 1034"/>
                  <a:gd name="T13" fmla="*/ 517 h 1034"/>
                  <a:gd name="T14" fmla="*/ 517 w 1034"/>
                  <a:gd name="T15" fmla="*/ 181 h 1034"/>
                  <a:gd name="T16" fmla="*/ 853 w 1034"/>
                  <a:gd name="T17" fmla="*/ 517 h 1034"/>
                  <a:gd name="T18" fmla="*/ 517 w 1034"/>
                  <a:gd name="T19" fmla="*/ 853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1034">
                    <a:moveTo>
                      <a:pt x="517" y="0"/>
                    </a:moveTo>
                    <a:cubicBezTo>
                      <a:pt x="231" y="0"/>
                      <a:pt x="0" y="231"/>
                      <a:pt x="0" y="517"/>
                    </a:cubicBezTo>
                    <a:cubicBezTo>
                      <a:pt x="0" y="803"/>
                      <a:pt x="231" y="1034"/>
                      <a:pt x="517" y="1034"/>
                    </a:cubicBezTo>
                    <a:cubicBezTo>
                      <a:pt x="803" y="1034"/>
                      <a:pt x="1034" y="803"/>
                      <a:pt x="1034" y="517"/>
                    </a:cubicBezTo>
                    <a:cubicBezTo>
                      <a:pt x="1034" y="231"/>
                      <a:pt x="803" y="0"/>
                      <a:pt x="517" y="0"/>
                    </a:cubicBezTo>
                    <a:close/>
                    <a:moveTo>
                      <a:pt x="517" y="853"/>
                    </a:moveTo>
                    <a:cubicBezTo>
                      <a:pt x="331" y="853"/>
                      <a:pt x="181" y="703"/>
                      <a:pt x="181" y="517"/>
                    </a:cubicBezTo>
                    <a:cubicBezTo>
                      <a:pt x="181" y="331"/>
                      <a:pt x="331" y="181"/>
                      <a:pt x="517" y="181"/>
                    </a:cubicBezTo>
                    <a:cubicBezTo>
                      <a:pt x="703" y="181"/>
                      <a:pt x="853" y="331"/>
                      <a:pt x="853" y="517"/>
                    </a:cubicBezTo>
                    <a:cubicBezTo>
                      <a:pt x="853" y="703"/>
                      <a:pt x="703" y="853"/>
                      <a:pt x="517" y="8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Oval 7">
                <a:extLst>
                  <a:ext uri="{FF2B5EF4-FFF2-40B4-BE49-F238E27FC236}">
                    <a16:creationId xmlns:a16="http://schemas.microsoft.com/office/drawing/2014/main" id="{E28D7259-70EB-41B3-8D9D-8BF01022AEF5}"/>
                  </a:ext>
                </a:extLst>
              </p:cNvPr>
              <p:cNvSpPr>
                <a:spLocks noChangeArrowheads="1"/>
              </p:cNvSpPr>
              <p:nvPr userDrawn="1"/>
            </p:nvSpPr>
            <p:spPr bwMode="auto">
              <a:xfrm>
                <a:off x="4329" y="1383"/>
                <a:ext cx="285" cy="28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0" name="Freeform 5">
            <a:extLst>
              <a:ext uri="{FF2B5EF4-FFF2-40B4-BE49-F238E27FC236}">
                <a16:creationId xmlns:a16="http://schemas.microsoft.com/office/drawing/2014/main" id="{E2E91C86-8B49-46ED-A62F-A8C2EF68819B}"/>
              </a:ext>
            </a:extLst>
          </p:cNvPr>
          <p:cNvSpPr>
            <a:spLocks noChangeAspect="1" noEditPoints="1"/>
          </p:cNvSpPr>
          <p:nvPr userDrawn="1"/>
        </p:nvSpPr>
        <p:spPr bwMode="black">
          <a:xfrm>
            <a:off x="495300"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9" name="TextBox 18">
            <a:extLst>
              <a:ext uri="{FF2B5EF4-FFF2-40B4-BE49-F238E27FC236}">
                <a16:creationId xmlns:a16="http://schemas.microsoft.com/office/drawing/2014/main" id="{E6895FC1-2374-754F-91A0-8E84D6EDD075}"/>
              </a:ext>
            </a:extLst>
          </p:cNvPr>
          <p:cNvSpPr txBox="1"/>
          <p:nvPr userDrawn="1"/>
        </p:nvSpPr>
        <p:spPr bwMode="gray">
          <a:xfrm>
            <a:off x="494974" y="4086843"/>
            <a:ext cx="3294706" cy="166667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tx2"/>
                </a:solidFill>
                <a:effectLst/>
                <a:uLnTx/>
                <a:uFillTx/>
                <a:latin typeface="Microsoft Sans Serif" panose="020B0604020202020204" pitchFamily="34" charset="0"/>
                <a:ea typeface="+mn-ea"/>
                <a:cs typeface="+mn-cs"/>
              </a:rPr>
              <a:t>Nothing in these materials is an offer to sell any of the components or devices referenced herein.</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tx2"/>
                </a:solidFill>
                <a:effectLst/>
                <a:uLnTx/>
                <a:uFillTx/>
                <a:latin typeface="Microsoft Sans Serif" panose="020B0604020202020204" pitchFamily="34" charset="0"/>
                <a:ea typeface="+mn-ea"/>
                <a:cs typeface="+mn-cs"/>
              </a:rPr>
              <a:t>©2018-2019 Qualcomm Technologies, Inc. and/or its affiliated companies. All Rights Reserved.</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tx2"/>
                </a:solidFill>
                <a:effectLst/>
                <a:uLnTx/>
                <a:uFillTx/>
                <a:latin typeface="Microsoft Sans Serif" panose="020B0604020202020204" pitchFamily="34" charset="0"/>
                <a:ea typeface="+mn-ea"/>
                <a:cs typeface="+mn-cs"/>
              </a:rPr>
              <a:t>Qualcomm is a trademark of Qualcomm Incorporated, registered in the United States and other countries. Other products and brand names may be trademarks or registered trademarks of their respective owners.</a:t>
            </a:r>
          </a:p>
        </p:txBody>
      </p:sp>
      <p:sp>
        <p:nvSpPr>
          <p:cNvPr id="21" name="TextBox 20">
            <a:extLst>
              <a:ext uri="{FF2B5EF4-FFF2-40B4-BE49-F238E27FC236}">
                <a16:creationId xmlns:a16="http://schemas.microsoft.com/office/drawing/2014/main" id="{91774D6F-B47A-8040-85E7-4783F532851B}"/>
              </a:ext>
            </a:extLst>
          </p:cNvPr>
          <p:cNvSpPr txBox="1"/>
          <p:nvPr userDrawn="1"/>
        </p:nvSpPr>
        <p:spPr bwMode="gray">
          <a:xfrm>
            <a:off x="4033520" y="4086843"/>
            <a:ext cx="3954781" cy="1799019"/>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tx2"/>
                </a:solidFill>
                <a:effectLst/>
                <a:uLnTx/>
                <a:uFillTx/>
                <a:latin typeface="Microsoft Sans Serif" panose="020B0604020202020204" pitchFamily="34" charset="0"/>
                <a:ea typeface="+mn-ea"/>
                <a:cs typeface="+mn-cs"/>
              </a:rPr>
              <a:t>References in this presentation to “Qualcomm” may mean Qualcomm Incorporated, Qualcomm Technologies, Inc., and/or other subsidiaries or business units within the Qualcomm corporate structure, as applicable. Qualcomm Incorporated includes Qualcomm’s licensing business, QTL, and the vast majority of its patent portfolio. Qualcomm Technologies, Inc.,</a:t>
            </a:r>
            <a:br>
              <a:rPr kumimoji="0" lang="en-US" sz="1000" b="0" i="0" u="none" strike="noStrike" kern="1200" cap="none" spc="0" normalizeH="0" baseline="0" noProof="0">
                <a:ln>
                  <a:noFill/>
                </a:ln>
                <a:solidFill>
                  <a:schemeClr val="tx2"/>
                </a:solidFill>
                <a:effectLst/>
                <a:uLnTx/>
                <a:uFillTx/>
                <a:latin typeface="Microsoft Sans Serif" panose="020B0604020202020204" pitchFamily="34" charset="0"/>
                <a:ea typeface="+mn-ea"/>
                <a:cs typeface="+mn-cs"/>
              </a:rPr>
            </a:br>
            <a:r>
              <a:rPr kumimoji="0" lang="en-US" sz="1000" b="0" i="0" u="none" strike="noStrike" kern="1200" cap="none" spc="0" normalizeH="0" baseline="0" noProof="0">
                <a:ln>
                  <a:noFill/>
                </a:ln>
                <a:solidFill>
                  <a:schemeClr val="tx2"/>
                </a:solidFill>
                <a:effectLst/>
                <a:uLnTx/>
                <a:uFillTx/>
                <a:latin typeface="Microsoft Sans Serif" panose="020B0604020202020204" pitchFamily="34" charset="0"/>
                <a:ea typeface="+mn-ea"/>
                <a:cs typeface="+mn-cs"/>
              </a:rPr>
              <a:t>a wholly-owned subsidiary of Qualcomm Incorporated, operates, along with its subsidiaries, substantially all of Qualcomm’s engineering, research and development functions, and substantially all of its product and services businesses, including its semiconductor business, QCT.</a:t>
            </a:r>
          </a:p>
        </p:txBody>
      </p:sp>
    </p:spTree>
    <p:extLst>
      <p:ext uri="{BB962C8B-B14F-4D97-AF65-F5344CB8AC3E}">
        <p14:creationId xmlns:p14="http://schemas.microsoft.com/office/powerpoint/2010/main" val="1716752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preserve="1" userDrawn="1">
  <p:cSld name="Thank You Gun Metal">
    <p:bg bwMode="gray">
      <p:bgPr>
        <a:solidFill>
          <a:schemeClr val="accent5"/>
        </a:solidFill>
        <a:effectLst/>
      </p:bgPr>
    </p:bg>
    <p:spTree>
      <p:nvGrpSpPr>
        <p:cNvPr id="1" name=""/>
        <p:cNvGrpSpPr/>
        <p:nvPr/>
      </p:nvGrpSpPr>
      <p:grpSpPr>
        <a:xfrm>
          <a:off x="0" y="0"/>
          <a:ext cx="0" cy="0"/>
          <a:chOff x="0" y="0"/>
          <a:chExt cx="0" cy="0"/>
        </a:xfrm>
      </p:grpSpPr>
      <p:sp>
        <p:nvSpPr>
          <p:cNvPr id="65" name="Rectangle: Single Corner Rounded 64">
            <a:extLst>
              <a:ext uri="{FF2B5EF4-FFF2-40B4-BE49-F238E27FC236}">
                <a16:creationId xmlns:a16="http://schemas.microsoft.com/office/drawing/2014/main" id="{CF1E7CE3-7A17-4382-8BA4-A6EF494BF310}"/>
              </a:ext>
            </a:extLst>
          </p:cNvPr>
          <p:cNvSpPr/>
          <p:nvPr userDrawn="1"/>
        </p:nvSpPr>
        <p:spPr bwMode="gray">
          <a:xfrm flipV="1">
            <a:off x="1588" y="0"/>
            <a:ext cx="10014977" cy="6170634"/>
          </a:xfrm>
          <a:prstGeom prst="round1Rect">
            <a:avLst>
              <a:gd name="adj" fmla="val 3140"/>
            </a:avLst>
          </a:prstGeom>
          <a:gradFill>
            <a:gsLst>
              <a:gs pos="0">
                <a:srgbClr val="7F8699"/>
              </a:gs>
              <a:gs pos="75000">
                <a:schemeClr val="accent6"/>
              </a:gs>
            </a:gsLst>
            <a:lin ang="3000000" scaled="0"/>
          </a:gradFill>
          <a:ln>
            <a:noFill/>
          </a:ln>
          <a:effectLst>
            <a:outerShdw blurRad="825500" dist="317500" dir="8100000" algn="t" rotWithShape="0">
              <a:schemeClr val="accent5">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71" name="Rectangle: Single Corner Rounded 70">
            <a:extLst>
              <a:ext uri="{FF2B5EF4-FFF2-40B4-BE49-F238E27FC236}">
                <a16:creationId xmlns:a16="http://schemas.microsoft.com/office/drawing/2014/main" id="{16285E8E-54DA-45A3-8859-F2AC5B9C6A4C}"/>
              </a:ext>
            </a:extLst>
          </p:cNvPr>
          <p:cNvSpPr/>
          <p:nvPr userDrawn="1"/>
        </p:nvSpPr>
        <p:spPr bwMode="gray">
          <a:xfrm flipV="1">
            <a:off x="-6349" y="0"/>
            <a:ext cx="8121650" cy="3764215"/>
          </a:xfrm>
          <a:prstGeom prst="round1Rect">
            <a:avLst>
              <a:gd name="adj" fmla="val 5394"/>
            </a:avLst>
          </a:prstGeom>
          <a:solidFill>
            <a:srgbClr val="FFFFFF"/>
          </a:solidFill>
          <a:ln>
            <a:noFill/>
          </a:ln>
          <a:effectLst>
            <a:outerShdw blurRad="571500" dist="406400" dir="7440000" sx="96000" sy="96000" algn="t" rotWithShape="0">
              <a:schemeClr val="accent5">
                <a:lumMod val="50000"/>
                <a:alpha val="9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42" name="TextBox 41">
            <a:extLst>
              <a:ext uri="{FF2B5EF4-FFF2-40B4-BE49-F238E27FC236}">
                <a16:creationId xmlns:a16="http://schemas.microsoft.com/office/drawing/2014/main" id="{0C078D3F-27AE-4E4F-A5C5-A25241137A81}"/>
              </a:ext>
            </a:extLst>
          </p:cNvPr>
          <p:cNvSpPr txBox="1"/>
          <p:nvPr userDrawn="1"/>
        </p:nvSpPr>
        <p:spPr bwMode="gray">
          <a:xfrm>
            <a:off x="495300" y="2348891"/>
            <a:ext cx="3941592" cy="81400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Follow us on:</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For more information, visit us at:</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www.qualcomm.com &amp; www.qualcomm.com/blog</a:t>
            </a:r>
          </a:p>
        </p:txBody>
      </p:sp>
      <p:sp>
        <p:nvSpPr>
          <p:cNvPr id="43" name="TextBox 42">
            <a:extLst>
              <a:ext uri="{FF2B5EF4-FFF2-40B4-BE49-F238E27FC236}">
                <a16:creationId xmlns:a16="http://schemas.microsoft.com/office/drawing/2014/main" id="{1CA64EC1-A159-47CC-BBC8-86849D0369FF}"/>
              </a:ext>
            </a:extLst>
          </p:cNvPr>
          <p:cNvSpPr txBox="1"/>
          <p:nvPr userDrawn="1"/>
        </p:nvSpPr>
        <p:spPr bwMode="gray">
          <a:xfrm>
            <a:off x="495300" y="1288543"/>
            <a:ext cx="3940004" cy="736355"/>
          </a:xfrm>
          <a:prstGeom prst="rect">
            <a:avLst/>
          </a:prstGeom>
          <a:noFill/>
        </p:spPr>
        <p:txBody>
          <a:bodyPr wrap="square" lIns="0" tIns="0" rIns="0" bIns="0" rtlCol="0">
            <a:spAutoFit/>
          </a:bodyPr>
          <a:lstStyle/>
          <a:p>
            <a:pPr marL="0" marR="0" lvl="0" indent="0" algn="l" defTabSz="914400" rtl="0" eaLnBrk="1" fontAlgn="auto" latinLnBrk="0" hangingPunct="1">
              <a:lnSpc>
                <a:spcPct val="87000"/>
              </a:lnSpc>
              <a:spcBef>
                <a:spcPts val="0"/>
              </a:spcBef>
              <a:spcAft>
                <a:spcPts val="200"/>
              </a:spcAft>
              <a:buClrTx/>
              <a:buSzTx/>
              <a:buFontTx/>
              <a:buNone/>
              <a:tabLst/>
              <a:defRPr/>
            </a:pPr>
            <a:r>
              <a:rPr kumimoji="0" lang="en-US" sz="55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Thank you</a:t>
            </a:r>
          </a:p>
        </p:txBody>
      </p:sp>
      <p:grpSp>
        <p:nvGrpSpPr>
          <p:cNvPr id="2" name="Group 1">
            <a:extLst>
              <a:ext uri="{FF2B5EF4-FFF2-40B4-BE49-F238E27FC236}">
                <a16:creationId xmlns:a16="http://schemas.microsoft.com/office/drawing/2014/main" id="{79A6BEB5-8828-4004-B9AF-04585E1C8091}"/>
              </a:ext>
            </a:extLst>
          </p:cNvPr>
          <p:cNvGrpSpPr/>
          <p:nvPr userDrawn="1"/>
        </p:nvGrpSpPr>
        <p:grpSpPr>
          <a:xfrm>
            <a:off x="1631429" y="2378044"/>
            <a:ext cx="937502" cy="166848"/>
            <a:chOff x="1631429" y="2378044"/>
            <a:chExt cx="937502" cy="166848"/>
          </a:xfrm>
          <a:solidFill>
            <a:schemeClr val="tx1"/>
          </a:solidFill>
        </p:grpSpPr>
        <p:sp>
          <p:nvSpPr>
            <p:cNvPr id="45" name="Freeform 12">
              <a:extLst>
                <a:ext uri="{FF2B5EF4-FFF2-40B4-BE49-F238E27FC236}">
                  <a16:creationId xmlns:a16="http://schemas.microsoft.com/office/drawing/2014/main" id="{A627BAD2-8D69-4928-B16D-595E55F96BC6}"/>
                </a:ext>
              </a:extLst>
            </p:cNvPr>
            <p:cNvSpPr>
              <a:spLocks noChangeAspect="1"/>
            </p:cNvSpPr>
            <p:nvPr/>
          </p:nvSpPr>
          <p:spPr bwMode="gray">
            <a:xfrm>
              <a:off x="1815836" y="2378661"/>
              <a:ext cx="204261" cy="165982"/>
            </a:xfrm>
            <a:custGeom>
              <a:avLst/>
              <a:gdLst>
                <a:gd name="T0" fmla="*/ 800 w 800"/>
                <a:gd name="T1" fmla="*/ 77 h 650"/>
                <a:gd name="T2" fmla="*/ 706 w 800"/>
                <a:gd name="T3" fmla="*/ 103 h 650"/>
                <a:gd name="T4" fmla="*/ 778 w 800"/>
                <a:gd name="T5" fmla="*/ 12 h 650"/>
                <a:gd name="T6" fmla="*/ 674 w 800"/>
                <a:gd name="T7" fmla="*/ 52 h 650"/>
                <a:gd name="T8" fmla="*/ 554 w 800"/>
                <a:gd name="T9" fmla="*/ 0 h 650"/>
                <a:gd name="T10" fmla="*/ 390 w 800"/>
                <a:gd name="T11" fmla="*/ 164 h 650"/>
                <a:gd name="T12" fmla="*/ 394 w 800"/>
                <a:gd name="T13" fmla="*/ 201 h 650"/>
                <a:gd name="T14" fmla="*/ 56 w 800"/>
                <a:gd name="T15" fmla="*/ 30 h 650"/>
                <a:gd name="T16" fmla="*/ 33 w 800"/>
                <a:gd name="T17" fmla="*/ 112 h 650"/>
                <a:gd name="T18" fmla="*/ 106 w 800"/>
                <a:gd name="T19" fmla="*/ 249 h 650"/>
                <a:gd name="T20" fmla="*/ 32 w 800"/>
                <a:gd name="T21" fmla="*/ 229 h 650"/>
                <a:gd name="T22" fmla="*/ 32 w 800"/>
                <a:gd name="T23" fmla="*/ 231 h 650"/>
                <a:gd name="T24" fmla="*/ 164 w 800"/>
                <a:gd name="T25" fmla="*/ 392 h 650"/>
                <a:gd name="T26" fmla="*/ 121 w 800"/>
                <a:gd name="T27" fmla="*/ 397 h 650"/>
                <a:gd name="T28" fmla="*/ 90 w 800"/>
                <a:gd name="T29" fmla="*/ 394 h 650"/>
                <a:gd name="T30" fmla="*/ 243 w 800"/>
                <a:gd name="T31" fmla="*/ 508 h 650"/>
                <a:gd name="T32" fmla="*/ 39 w 800"/>
                <a:gd name="T33" fmla="*/ 579 h 650"/>
                <a:gd name="T34" fmla="*/ 0 w 800"/>
                <a:gd name="T35" fmla="*/ 576 h 650"/>
                <a:gd name="T36" fmla="*/ 252 w 800"/>
                <a:gd name="T37" fmla="*/ 650 h 650"/>
                <a:gd name="T38" fmla="*/ 719 w 800"/>
                <a:gd name="T39" fmla="*/ 183 h 650"/>
                <a:gd name="T40" fmla="*/ 718 w 800"/>
                <a:gd name="T41" fmla="*/ 162 h 650"/>
                <a:gd name="T42" fmla="*/ 800 w 800"/>
                <a:gd name="T43" fmla="*/ 7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0" h="650">
                  <a:moveTo>
                    <a:pt x="800" y="77"/>
                  </a:moveTo>
                  <a:cubicBezTo>
                    <a:pt x="771" y="90"/>
                    <a:pt x="739" y="99"/>
                    <a:pt x="706" y="103"/>
                  </a:cubicBezTo>
                  <a:cubicBezTo>
                    <a:pt x="740" y="82"/>
                    <a:pt x="766" y="50"/>
                    <a:pt x="778" y="12"/>
                  </a:cubicBezTo>
                  <a:cubicBezTo>
                    <a:pt x="746" y="31"/>
                    <a:pt x="711" y="44"/>
                    <a:pt x="674" y="52"/>
                  </a:cubicBezTo>
                  <a:cubicBezTo>
                    <a:pt x="644" y="20"/>
                    <a:pt x="601" y="0"/>
                    <a:pt x="554" y="0"/>
                  </a:cubicBezTo>
                  <a:cubicBezTo>
                    <a:pt x="463" y="0"/>
                    <a:pt x="390" y="73"/>
                    <a:pt x="390" y="164"/>
                  </a:cubicBezTo>
                  <a:cubicBezTo>
                    <a:pt x="390" y="177"/>
                    <a:pt x="391" y="189"/>
                    <a:pt x="394" y="201"/>
                  </a:cubicBezTo>
                  <a:cubicBezTo>
                    <a:pt x="258" y="195"/>
                    <a:pt x="137" y="129"/>
                    <a:pt x="56" y="30"/>
                  </a:cubicBezTo>
                  <a:cubicBezTo>
                    <a:pt x="42" y="54"/>
                    <a:pt x="33" y="82"/>
                    <a:pt x="33" y="112"/>
                  </a:cubicBezTo>
                  <a:cubicBezTo>
                    <a:pt x="33" y="169"/>
                    <a:pt x="62" y="220"/>
                    <a:pt x="106" y="249"/>
                  </a:cubicBezTo>
                  <a:cubicBezTo>
                    <a:pt x="80" y="248"/>
                    <a:pt x="54" y="241"/>
                    <a:pt x="32" y="229"/>
                  </a:cubicBezTo>
                  <a:cubicBezTo>
                    <a:pt x="32" y="229"/>
                    <a:pt x="32" y="230"/>
                    <a:pt x="32" y="231"/>
                  </a:cubicBezTo>
                  <a:cubicBezTo>
                    <a:pt x="32" y="310"/>
                    <a:pt x="89" y="376"/>
                    <a:pt x="164" y="392"/>
                  </a:cubicBezTo>
                  <a:cubicBezTo>
                    <a:pt x="150" y="395"/>
                    <a:pt x="136" y="397"/>
                    <a:pt x="121" y="397"/>
                  </a:cubicBezTo>
                  <a:cubicBezTo>
                    <a:pt x="110" y="397"/>
                    <a:pt x="100" y="396"/>
                    <a:pt x="90" y="394"/>
                  </a:cubicBezTo>
                  <a:cubicBezTo>
                    <a:pt x="111" y="460"/>
                    <a:pt x="171" y="507"/>
                    <a:pt x="243" y="508"/>
                  </a:cubicBezTo>
                  <a:cubicBezTo>
                    <a:pt x="187" y="552"/>
                    <a:pt x="116" y="579"/>
                    <a:pt x="39" y="579"/>
                  </a:cubicBezTo>
                  <a:cubicBezTo>
                    <a:pt x="26" y="579"/>
                    <a:pt x="13" y="578"/>
                    <a:pt x="0" y="576"/>
                  </a:cubicBezTo>
                  <a:cubicBezTo>
                    <a:pt x="73" y="623"/>
                    <a:pt x="159" y="650"/>
                    <a:pt x="252" y="650"/>
                  </a:cubicBezTo>
                  <a:cubicBezTo>
                    <a:pt x="553" y="650"/>
                    <a:pt x="719" y="400"/>
                    <a:pt x="719" y="183"/>
                  </a:cubicBezTo>
                  <a:cubicBezTo>
                    <a:pt x="719" y="176"/>
                    <a:pt x="718" y="169"/>
                    <a:pt x="718" y="162"/>
                  </a:cubicBezTo>
                  <a:cubicBezTo>
                    <a:pt x="750" y="139"/>
                    <a:pt x="778" y="110"/>
                    <a:pt x="800"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46" name="Group 5">
              <a:extLst>
                <a:ext uri="{FF2B5EF4-FFF2-40B4-BE49-F238E27FC236}">
                  <a16:creationId xmlns:a16="http://schemas.microsoft.com/office/drawing/2014/main" id="{0162444D-2A2A-46E3-9507-C0CB7E7AA354}"/>
                </a:ext>
              </a:extLst>
            </p:cNvPr>
            <p:cNvGrpSpPr>
              <a:grpSpLocks noChangeAspect="1"/>
            </p:cNvGrpSpPr>
            <p:nvPr/>
          </p:nvGrpSpPr>
          <p:grpSpPr bwMode="gray">
            <a:xfrm>
              <a:off x="2127148" y="2378659"/>
              <a:ext cx="166513" cy="164554"/>
              <a:chOff x="3331" y="1656"/>
              <a:chExt cx="1020" cy="1008"/>
            </a:xfrm>
            <a:grpFill/>
          </p:grpSpPr>
          <p:sp>
            <p:nvSpPr>
              <p:cNvPr id="48" name="Freeform 6">
                <a:extLst>
                  <a:ext uri="{FF2B5EF4-FFF2-40B4-BE49-F238E27FC236}">
                    <a16:creationId xmlns:a16="http://schemas.microsoft.com/office/drawing/2014/main" id="{77DD6462-B80E-4A66-A3F2-2A93DA872171}"/>
                  </a:ext>
                </a:extLst>
              </p:cNvPr>
              <p:cNvSpPr>
                <a:spLocks noEditPoints="1"/>
              </p:cNvSpPr>
              <p:nvPr/>
            </p:nvSpPr>
            <p:spPr bwMode="gray">
              <a:xfrm>
                <a:off x="3331" y="1656"/>
                <a:ext cx="232" cy="1008"/>
              </a:xfrm>
              <a:custGeom>
                <a:avLst/>
                <a:gdLst>
                  <a:gd name="T0" fmla="*/ 98 w 98"/>
                  <a:gd name="T1" fmla="*/ 46 h 427"/>
                  <a:gd name="T2" fmla="*/ 48 w 98"/>
                  <a:gd name="T3" fmla="*/ 92 h 427"/>
                  <a:gd name="T4" fmla="*/ 0 w 98"/>
                  <a:gd name="T5" fmla="*/ 46 h 427"/>
                  <a:gd name="T6" fmla="*/ 49 w 98"/>
                  <a:gd name="T7" fmla="*/ 0 h 427"/>
                  <a:gd name="T8" fmla="*/ 98 w 98"/>
                  <a:gd name="T9" fmla="*/ 46 h 427"/>
                  <a:gd name="T10" fmla="*/ 2 w 98"/>
                  <a:gd name="T11" fmla="*/ 427 h 427"/>
                  <a:gd name="T12" fmla="*/ 2 w 98"/>
                  <a:gd name="T13" fmla="*/ 129 h 427"/>
                  <a:gd name="T14" fmla="*/ 95 w 98"/>
                  <a:gd name="T15" fmla="*/ 129 h 427"/>
                  <a:gd name="T16" fmla="*/ 95 w 98"/>
                  <a:gd name="T17" fmla="*/ 427 h 427"/>
                  <a:gd name="T18" fmla="*/ 2 w 98"/>
                  <a:gd name="T1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427">
                    <a:moveTo>
                      <a:pt x="98" y="46"/>
                    </a:moveTo>
                    <a:cubicBezTo>
                      <a:pt x="98" y="72"/>
                      <a:pt x="79" y="92"/>
                      <a:pt x="48" y="92"/>
                    </a:cubicBezTo>
                    <a:cubicBezTo>
                      <a:pt x="18" y="92"/>
                      <a:pt x="0" y="72"/>
                      <a:pt x="0" y="46"/>
                    </a:cubicBezTo>
                    <a:cubicBezTo>
                      <a:pt x="0" y="20"/>
                      <a:pt x="19" y="0"/>
                      <a:pt x="49" y="0"/>
                    </a:cubicBezTo>
                    <a:cubicBezTo>
                      <a:pt x="79" y="0"/>
                      <a:pt x="97" y="20"/>
                      <a:pt x="98" y="46"/>
                    </a:cubicBezTo>
                    <a:close/>
                    <a:moveTo>
                      <a:pt x="2" y="427"/>
                    </a:moveTo>
                    <a:cubicBezTo>
                      <a:pt x="2" y="129"/>
                      <a:pt x="2" y="129"/>
                      <a:pt x="2" y="129"/>
                    </a:cubicBezTo>
                    <a:cubicBezTo>
                      <a:pt x="95" y="129"/>
                      <a:pt x="95" y="129"/>
                      <a:pt x="95" y="129"/>
                    </a:cubicBezTo>
                    <a:cubicBezTo>
                      <a:pt x="95" y="427"/>
                      <a:pt x="95" y="427"/>
                      <a:pt x="95" y="427"/>
                    </a:cubicBezTo>
                    <a:lnTo>
                      <a:pt x="2" y="4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sp>
            <p:nvSpPr>
              <p:cNvPr id="49" name="Freeform 7">
                <a:extLst>
                  <a:ext uri="{FF2B5EF4-FFF2-40B4-BE49-F238E27FC236}">
                    <a16:creationId xmlns:a16="http://schemas.microsoft.com/office/drawing/2014/main" id="{3438D5A0-89DE-45B0-9C57-B125F96DE5CC}"/>
                  </a:ext>
                </a:extLst>
              </p:cNvPr>
              <p:cNvSpPr>
                <a:spLocks/>
              </p:cNvSpPr>
              <p:nvPr/>
            </p:nvSpPr>
            <p:spPr bwMode="gray">
              <a:xfrm>
                <a:off x="3681" y="1944"/>
                <a:ext cx="670" cy="720"/>
              </a:xfrm>
              <a:custGeom>
                <a:avLst/>
                <a:gdLst>
                  <a:gd name="T0" fmla="*/ 2 w 284"/>
                  <a:gd name="T1" fmla="*/ 102 h 305"/>
                  <a:gd name="T2" fmla="*/ 0 w 284"/>
                  <a:gd name="T3" fmla="*/ 7 h 305"/>
                  <a:gd name="T4" fmla="*/ 80 w 284"/>
                  <a:gd name="T5" fmla="*/ 7 h 305"/>
                  <a:gd name="T6" fmla="*/ 84 w 284"/>
                  <a:gd name="T7" fmla="*/ 48 h 305"/>
                  <a:gd name="T8" fmla="*/ 86 w 284"/>
                  <a:gd name="T9" fmla="*/ 48 h 305"/>
                  <a:gd name="T10" fmla="*/ 178 w 284"/>
                  <a:gd name="T11" fmla="*/ 0 h 305"/>
                  <a:gd name="T12" fmla="*/ 284 w 284"/>
                  <a:gd name="T13" fmla="*/ 129 h 305"/>
                  <a:gd name="T14" fmla="*/ 284 w 284"/>
                  <a:gd name="T15" fmla="*/ 305 h 305"/>
                  <a:gd name="T16" fmla="*/ 192 w 284"/>
                  <a:gd name="T17" fmla="*/ 305 h 305"/>
                  <a:gd name="T18" fmla="*/ 192 w 284"/>
                  <a:gd name="T19" fmla="*/ 140 h 305"/>
                  <a:gd name="T20" fmla="*/ 145 w 284"/>
                  <a:gd name="T21" fmla="*/ 75 h 305"/>
                  <a:gd name="T22" fmla="*/ 98 w 284"/>
                  <a:gd name="T23" fmla="*/ 110 h 305"/>
                  <a:gd name="T24" fmla="*/ 94 w 284"/>
                  <a:gd name="T25" fmla="*/ 133 h 305"/>
                  <a:gd name="T26" fmla="*/ 94 w 284"/>
                  <a:gd name="T27" fmla="*/ 305 h 305"/>
                  <a:gd name="T28" fmla="*/ 2 w 284"/>
                  <a:gd name="T29" fmla="*/ 305 h 305"/>
                  <a:gd name="T30" fmla="*/ 2 w 284"/>
                  <a:gd name="T31" fmla="*/ 102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4" h="305">
                    <a:moveTo>
                      <a:pt x="2" y="102"/>
                    </a:moveTo>
                    <a:cubicBezTo>
                      <a:pt x="2" y="65"/>
                      <a:pt x="1" y="34"/>
                      <a:pt x="0" y="7"/>
                    </a:cubicBezTo>
                    <a:cubicBezTo>
                      <a:pt x="80" y="7"/>
                      <a:pt x="80" y="7"/>
                      <a:pt x="80" y="7"/>
                    </a:cubicBezTo>
                    <a:cubicBezTo>
                      <a:pt x="84" y="48"/>
                      <a:pt x="84" y="48"/>
                      <a:pt x="84" y="48"/>
                    </a:cubicBezTo>
                    <a:cubicBezTo>
                      <a:pt x="86" y="48"/>
                      <a:pt x="86" y="48"/>
                      <a:pt x="86" y="48"/>
                    </a:cubicBezTo>
                    <a:cubicBezTo>
                      <a:pt x="98" y="29"/>
                      <a:pt x="128" y="0"/>
                      <a:pt x="178" y="0"/>
                    </a:cubicBezTo>
                    <a:cubicBezTo>
                      <a:pt x="239" y="0"/>
                      <a:pt x="284" y="41"/>
                      <a:pt x="284" y="129"/>
                    </a:cubicBezTo>
                    <a:cubicBezTo>
                      <a:pt x="284" y="305"/>
                      <a:pt x="284" y="305"/>
                      <a:pt x="284" y="305"/>
                    </a:cubicBezTo>
                    <a:cubicBezTo>
                      <a:pt x="192" y="305"/>
                      <a:pt x="192" y="305"/>
                      <a:pt x="192" y="305"/>
                    </a:cubicBezTo>
                    <a:cubicBezTo>
                      <a:pt x="192" y="140"/>
                      <a:pt x="192" y="140"/>
                      <a:pt x="192" y="140"/>
                    </a:cubicBezTo>
                    <a:cubicBezTo>
                      <a:pt x="192" y="101"/>
                      <a:pt x="178" y="75"/>
                      <a:pt x="145" y="75"/>
                    </a:cubicBezTo>
                    <a:cubicBezTo>
                      <a:pt x="119" y="75"/>
                      <a:pt x="104" y="93"/>
                      <a:pt x="98" y="110"/>
                    </a:cubicBezTo>
                    <a:cubicBezTo>
                      <a:pt x="95" y="116"/>
                      <a:pt x="94" y="124"/>
                      <a:pt x="94" y="133"/>
                    </a:cubicBezTo>
                    <a:cubicBezTo>
                      <a:pt x="94" y="305"/>
                      <a:pt x="94" y="305"/>
                      <a:pt x="94" y="305"/>
                    </a:cubicBezTo>
                    <a:cubicBezTo>
                      <a:pt x="2" y="305"/>
                      <a:pt x="2" y="305"/>
                      <a:pt x="2" y="305"/>
                    </a:cubicBezTo>
                    <a:lnTo>
                      <a:pt x="2"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sp>
          <p:nvSpPr>
            <p:cNvPr id="47" name="Freeform 5">
              <a:extLst>
                <a:ext uri="{FF2B5EF4-FFF2-40B4-BE49-F238E27FC236}">
                  <a16:creationId xmlns:a16="http://schemas.microsoft.com/office/drawing/2014/main" id="{9B2BAAC6-7CCD-4529-8455-659FC8953183}"/>
                </a:ext>
              </a:extLst>
            </p:cNvPr>
            <p:cNvSpPr>
              <a:spLocks/>
            </p:cNvSpPr>
            <p:nvPr/>
          </p:nvSpPr>
          <p:spPr bwMode="gray">
            <a:xfrm>
              <a:off x="1631429" y="2378044"/>
              <a:ext cx="77357" cy="166848"/>
            </a:xfrm>
            <a:custGeom>
              <a:avLst/>
              <a:gdLst>
                <a:gd name="T0" fmla="*/ 60 w 90"/>
                <a:gd name="T1" fmla="*/ 193 h 193"/>
                <a:gd name="T2" fmla="*/ 20 w 90"/>
                <a:gd name="T3" fmla="*/ 193 h 193"/>
                <a:gd name="T4" fmla="*/ 20 w 90"/>
                <a:gd name="T5" fmla="*/ 97 h 193"/>
                <a:gd name="T6" fmla="*/ 0 w 90"/>
                <a:gd name="T7" fmla="*/ 97 h 193"/>
                <a:gd name="T8" fmla="*/ 0 w 90"/>
                <a:gd name="T9" fmla="*/ 63 h 193"/>
                <a:gd name="T10" fmla="*/ 20 w 90"/>
                <a:gd name="T11" fmla="*/ 63 h 193"/>
                <a:gd name="T12" fmla="*/ 20 w 90"/>
                <a:gd name="T13" fmla="*/ 44 h 193"/>
                <a:gd name="T14" fmla="*/ 63 w 90"/>
                <a:gd name="T15" fmla="*/ 0 h 193"/>
                <a:gd name="T16" fmla="*/ 89 w 90"/>
                <a:gd name="T17" fmla="*/ 0 h 193"/>
                <a:gd name="T18" fmla="*/ 89 w 90"/>
                <a:gd name="T19" fmla="*/ 34 h 193"/>
                <a:gd name="T20" fmla="*/ 73 w 90"/>
                <a:gd name="T21" fmla="*/ 34 h 193"/>
                <a:gd name="T22" fmla="*/ 60 w 90"/>
                <a:gd name="T23" fmla="*/ 47 h 193"/>
                <a:gd name="T24" fmla="*/ 60 w 90"/>
                <a:gd name="T25" fmla="*/ 63 h 193"/>
                <a:gd name="T26" fmla="*/ 90 w 90"/>
                <a:gd name="T27" fmla="*/ 63 h 193"/>
                <a:gd name="T28" fmla="*/ 86 w 90"/>
                <a:gd name="T29" fmla="*/ 97 h 193"/>
                <a:gd name="T30" fmla="*/ 60 w 90"/>
                <a:gd name="T31" fmla="*/ 97 h 193"/>
                <a:gd name="T32" fmla="*/ 60 w 90"/>
                <a:gd name="T33"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93">
                  <a:moveTo>
                    <a:pt x="60" y="193"/>
                  </a:moveTo>
                  <a:cubicBezTo>
                    <a:pt x="20" y="193"/>
                    <a:pt x="20" y="193"/>
                    <a:pt x="20" y="193"/>
                  </a:cubicBezTo>
                  <a:cubicBezTo>
                    <a:pt x="20" y="97"/>
                    <a:pt x="20" y="97"/>
                    <a:pt x="20" y="97"/>
                  </a:cubicBezTo>
                  <a:cubicBezTo>
                    <a:pt x="0" y="97"/>
                    <a:pt x="0" y="97"/>
                    <a:pt x="0" y="97"/>
                  </a:cubicBezTo>
                  <a:cubicBezTo>
                    <a:pt x="0" y="63"/>
                    <a:pt x="0" y="63"/>
                    <a:pt x="0" y="63"/>
                  </a:cubicBezTo>
                  <a:cubicBezTo>
                    <a:pt x="20" y="63"/>
                    <a:pt x="20" y="63"/>
                    <a:pt x="20" y="63"/>
                  </a:cubicBezTo>
                  <a:cubicBezTo>
                    <a:pt x="20" y="44"/>
                    <a:pt x="20" y="44"/>
                    <a:pt x="20" y="44"/>
                  </a:cubicBezTo>
                  <a:cubicBezTo>
                    <a:pt x="20" y="16"/>
                    <a:pt x="31" y="0"/>
                    <a:pt x="63" y="0"/>
                  </a:cubicBezTo>
                  <a:cubicBezTo>
                    <a:pt x="89" y="0"/>
                    <a:pt x="89" y="0"/>
                    <a:pt x="89" y="0"/>
                  </a:cubicBezTo>
                  <a:cubicBezTo>
                    <a:pt x="89" y="34"/>
                    <a:pt x="89" y="34"/>
                    <a:pt x="89" y="34"/>
                  </a:cubicBezTo>
                  <a:cubicBezTo>
                    <a:pt x="73" y="34"/>
                    <a:pt x="73" y="34"/>
                    <a:pt x="73" y="34"/>
                  </a:cubicBezTo>
                  <a:cubicBezTo>
                    <a:pt x="60" y="34"/>
                    <a:pt x="60" y="38"/>
                    <a:pt x="60" y="47"/>
                  </a:cubicBezTo>
                  <a:cubicBezTo>
                    <a:pt x="60" y="63"/>
                    <a:pt x="60" y="63"/>
                    <a:pt x="60" y="63"/>
                  </a:cubicBezTo>
                  <a:cubicBezTo>
                    <a:pt x="90" y="63"/>
                    <a:pt x="90" y="63"/>
                    <a:pt x="90" y="63"/>
                  </a:cubicBezTo>
                  <a:cubicBezTo>
                    <a:pt x="86" y="97"/>
                    <a:pt x="86" y="97"/>
                    <a:pt x="86" y="97"/>
                  </a:cubicBezTo>
                  <a:cubicBezTo>
                    <a:pt x="60" y="97"/>
                    <a:pt x="60" y="97"/>
                    <a:pt x="60" y="97"/>
                  </a:cubicBezTo>
                  <a:lnTo>
                    <a:pt x="60" y="193"/>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17" name="Group 4">
              <a:extLst>
                <a:ext uri="{FF2B5EF4-FFF2-40B4-BE49-F238E27FC236}">
                  <a16:creationId xmlns:a16="http://schemas.microsoft.com/office/drawing/2014/main" id="{D8FD671B-A7A9-44EA-B894-802CF3A30BAA}"/>
                </a:ext>
              </a:extLst>
            </p:cNvPr>
            <p:cNvGrpSpPr>
              <a:grpSpLocks noChangeAspect="1"/>
            </p:cNvGrpSpPr>
            <p:nvPr userDrawn="1"/>
          </p:nvGrpSpPr>
          <p:grpSpPr bwMode="auto">
            <a:xfrm>
              <a:off x="2404478" y="2378640"/>
              <a:ext cx="164453" cy="164592"/>
              <a:chOff x="2653" y="972"/>
              <a:chExt cx="2372" cy="2374"/>
            </a:xfrm>
            <a:grpFill/>
          </p:grpSpPr>
          <p:sp>
            <p:nvSpPr>
              <p:cNvPr id="18" name="Freeform 5">
                <a:extLst>
                  <a:ext uri="{FF2B5EF4-FFF2-40B4-BE49-F238E27FC236}">
                    <a16:creationId xmlns:a16="http://schemas.microsoft.com/office/drawing/2014/main" id="{9546B527-AC3D-4F1E-9D19-C6E8FE6419D6}"/>
                  </a:ext>
                </a:extLst>
              </p:cNvPr>
              <p:cNvSpPr>
                <a:spLocks noEditPoints="1"/>
              </p:cNvSpPr>
              <p:nvPr userDrawn="1"/>
            </p:nvSpPr>
            <p:spPr bwMode="auto">
              <a:xfrm>
                <a:off x="2653" y="972"/>
                <a:ext cx="2372" cy="2374"/>
              </a:xfrm>
              <a:custGeom>
                <a:avLst/>
                <a:gdLst>
                  <a:gd name="T0" fmla="*/ 1008 w 2016"/>
                  <a:gd name="T1" fmla="*/ 182 h 2016"/>
                  <a:gd name="T2" fmla="*/ 1415 w 2016"/>
                  <a:gd name="T3" fmla="*/ 188 h 2016"/>
                  <a:gd name="T4" fmla="*/ 1602 w 2016"/>
                  <a:gd name="T5" fmla="*/ 222 h 2016"/>
                  <a:gd name="T6" fmla="*/ 1718 w 2016"/>
                  <a:gd name="T7" fmla="*/ 298 h 2016"/>
                  <a:gd name="T8" fmla="*/ 1794 w 2016"/>
                  <a:gd name="T9" fmla="*/ 414 h 2016"/>
                  <a:gd name="T10" fmla="*/ 1828 w 2016"/>
                  <a:gd name="T11" fmla="*/ 601 h 2016"/>
                  <a:gd name="T12" fmla="*/ 1834 w 2016"/>
                  <a:gd name="T13" fmla="*/ 1008 h 2016"/>
                  <a:gd name="T14" fmla="*/ 1828 w 2016"/>
                  <a:gd name="T15" fmla="*/ 1415 h 2016"/>
                  <a:gd name="T16" fmla="*/ 1794 w 2016"/>
                  <a:gd name="T17" fmla="*/ 1602 h 2016"/>
                  <a:gd name="T18" fmla="*/ 1718 w 2016"/>
                  <a:gd name="T19" fmla="*/ 1718 h 2016"/>
                  <a:gd name="T20" fmla="*/ 1602 w 2016"/>
                  <a:gd name="T21" fmla="*/ 1794 h 2016"/>
                  <a:gd name="T22" fmla="*/ 1415 w 2016"/>
                  <a:gd name="T23" fmla="*/ 1828 h 2016"/>
                  <a:gd name="T24" fmla="*/ 1008 w 2016"/>
                  <a:gd name="T25" fmla="*/ 1834 h 2016"/>
                  <a:gd name="T26" fmla="*/ 601 w 2016"/>
                  <a:gd name="T27" fmla="*/ 1828 h 2016"/>
                  <a:gd name="T28" fmla="*/ 414 w 2016"/>
                  <a:gd name="T29" fmla="*/ 1794 h 2016"/>
                  <a:gd name="T30" fmla="*/ 298 w 2016"/>
                  <a:gd name="T31" fmla="*/ 1718 h 2016"/>
                  <a:gd name="T32" fmla="*/ 222 w 2016"/>
                  <a:gd name="T33" fmla="*/ 1602 h 2016"/>
                  <a:gd name="T34" fmla="*/ 188 w 2016"/>
                  <a:gd name="T35" fmla="*/ 1415 h 2016"/>
                  <a:gd name="T36" fmla="*/ 182 w 2016"/>
                  <a:gd name="T37" fmla="*/ 1008 h 2016"/>
                  <a:gd name="T38" fmla="*/ 188 w 2016"/>
                  <a:gd name="T39" fmla="*/ 601 h 2016"/>
                  <a:gd name="T40" fmla="*/ 222 w 2016"/>
                  <a:gd name="T41" fmla="*/ 414 h 2016"/>
                  <a:gd name="T42" fmla="*/ 298 w 2016"/>
                  <a:gd name="T43" fmla="*/ 298 h 2016"/>
                  <a:gd name="T44" fmla="*/ 414 w 2016"/>
                  <a:gd name="T45" fmla="*/ 222 h 2016"/>
                  <a:gd name="T46" fmla="*/ 601 w 2016"/>
                  <a:gd name="T47" fmla="*/ 188 h 2016"/>
                  <a:gd name="T48" fmla="*/ 1008 w 2016"/>
                  <a:gd name="T49" fmla="*/ 182 h 2016"/>
                  <a:gd name="T50" fmla="*/ 1008 w 2016"/>
                  <a:gd name="T51" fmla="*/ 0 h 2016"/>
                  <a:gd name="T52" fmla="*/ 593 w 2016"/>
                  <a:gd name="T53" fmla="*/ 6 h 2016"/>
                  <a:gd name="T54" fmla="*/ 348 w 2016"/>
                  <a:gd name="T55" fmla="*/ 53 h 2016"/>
                  <a:gd name="T56" fmla="*/ 169 w 2016"/>
                  <a:gd name="T57" fmla="*/ 169 h 2016"/>
                  <a:gd name="T58" fmla="*/ 53 w 2016"/>
                  <a:gd name="T59" fmla="*/ 348 h 2016"/>
                  <a:gd name="T60" fmla="*/ 6 w 2016"/>
                  <a:gd name="T61" fmla="*/ 593 h 2016"/>
                  <a:gd name="T62" fmla="*/ 0 w 2016"/>
                  <a:gd name="T63" fmla="*/ 1008 h 2016"/>
                  <a:gd name="T64" fmla="*/ 6 w 2016"/>
                  <a:gd name="T65" fmla="*/ 1423 h 2016"/>
                  <a:gd name="T66" fmla="*/ 53 w 2016"/>
                  <a:gd name="T67" fmla="*/ 1668 h 2016"/>
                  <a:gd name="T68" fmla="*/ 169 w 2016"/>
                  <a:gd name="T69" fmla="*/ 1847 h 2016"/>
                  <a:gd name="T70" fmla="*/ 348 w 2016"/>
                  <a:gd name="T71" fmla="*/ 1963 h 2016"/>
                  <a:gd name="T72" fmla="*/ 593 w 2016"/>
                  <a:gd name="T73" fmla="*/ 2010 h 2016"/>
                  <a:gd name="T74" fmla="*/ 1008 w 2016"/>
                  <a:gd name="T75" fmla="*/ 2016 h 2016"/>
                  <a:gd name="T76" fmla="*/ 1423 w 2016"/>
                  <a:gd name="T77" fmla="*/ 2010 h 2016"/>
                  <a:gd name="T78" fmla="*/ 1668 w 2016"/>
                  <a:gd name="T79" fmla="*/ 1963 h 2016"/>
                  <a:gd name="T80" fmla="*/ 1847 w 2016"/>
                  <a:gd name="T81" fmla="*/ 1847 h 2016"/>
                  <a:gd name="T82" fmla="*/ 1963 w 2016"/>
                  <a:gd name="T83" fmla="*/ 1668 h 2016"/>
                  <a:gd name="T84" fmla="*/ 2010 w 2016"/>
                  <a:gd name="T85" fmla="*/ 1423 h 2016"/>
                  <a:gd name="T86" fmla="*/ 2016 w 2016"/>
                  <a:gd name="T87" fmla="*/ 1008 h 2016"/>
                  <a:gd name="T88" fmla="*/ 2010 w 2016"/>
                  <a:gd name="T89" fmla="*/ 593 h 2016"/>
                  <a:gd name="T90" fmla="*/ 1963 w 2016"/>
                  <a:gd name="T91" fmla="*/ 348 h 2016"/>
                  <a:gd name="T92" fmla="*/ 1847 w 2016"/>
                  <a:gd name="T93" fmla="*/ 169 h 2016"/>
                  <a:gd name="T94" fmla="*/ 1668 w 2016"/>
                  <a:gd name="T95" fmla="*/ 53 h 2016"/>
                  <a:gd name="T96" fmla="*/ 1423 w 2016"/>
                  <a:gd name="T97" fmla="*/ 6 h 2016"/>
                  <a:gd name="T98" fmla="*/ 1008 w 2016"/>
                  <a:gd name="T99"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16" h="2016">
                    <a:moveTo>
                      <a:pt x="1008" y="182"/>
                    </a:moveTo>
                    <a:cubicBezTo>
                      <a:pt x="1277" y="182"/>
                      <a:pt x="1309" y="183"/>
                      <a:pt x="1415" y="188"/>
                    </a:cubicBezTo>
                    <a:cubicBezTo>
                      <a:pt x="1513" y="192"/>
                      <a:pt x="1567" y="209"/>
                      <a:pt x="1602" y="222"/>
                    </a:cubicBezTo>
                    <a:cubicBezTo>
                      <a:pt x="1649" y="241"/>
                      <a:pt x="1683" y="263"/>
                      <a:pt x="1718" y="298"/>
                    </a:cubicBezTo>
                    <a:cubicBezTo>
                      <a:pt x="1753" y="333"/>
                      <a:pt x="1775" y="367"/>
                      <a:pt x="1794" y="414"/>
                    </a:cubicBezTo>
                    <a:cubicBezTo>
                      <a:pt x="1807" y="449"/>
                      <a:pt x="1824" y="503"/>
                      <a:pt x="1828" y="601"/>
                    </a:cubicBezTo>
                    <a:cubicBezTo>
                      <a:pt x="1833" y="707"/>
                      <a:pt x="1834" y="739"/>
                      <a:pt x="1834" y="1008"/>
                    </a:cubicBezTo>
                    <a:cubicBezTo>
                      <a:pt x="1834" y="1277"/>
                      <a:pt x="1833" y="1309"/>
                      <a:pt x="1828" y="1415"/>
                    </a:cubicBezTo>
                    <a:cubicBezTo>
                      <a:pt x="1824" y="1513"/>
                      <a:pt x="1807" y="1567"/>
                      <a:pt x="1794" y="1602"/>
                    </a:cubicBezTo>
                    <a:cubicBezTo>
                      <a:pt x="1775" y="1649"/>
                      <a:pt x="1753" y="1683"/>
                      <a:pt x="1718" y="1718"/>
                    </a:cubicBezTo>
                    <a:cubicBezTo>
                      <a:pt x="1683" y="1753"/>
                      <a:pt x="1649" y="1775"/>
                      <a:pt x="1602" y="1794"/>
                    </a:cubicBezTo>
                    <a:cubicBezTo>
                      <a:pt x="1567" y="1807"/>
                      <a:pt x="1513" y="1824"/>
                      <a:pt x="1415" y="1828"/>
                    </a:cubicBezTo>
                    <a:cubicBezTo>
                      <a:pt x="1309" y="1833"/>
                      <a:pt x="1277" y="1834"/>
                      <a:pt x="1008" y="1834"/>
                    </a:cubicBezTo>
                    <a:cubicBezTo>
                      <a:pt x="739" y="1834"/>
                      <a:pt x="707" y="1833"/>
                      <a:pt x="601" y="1828"/>
                    </a:cubicBezTo>
                    <a:cubicBezTo>
                      <a:pt x="503" y="1824"/>
                      <a:pt x="449" y="1807"/>
                      <a:pt x="414" y="1794"/>
                    </a:cubicBezTo>
                    <a:cubicBezTo>
                      <a:pt x="367" y="1775"/>
                      <a:pt x="333" y="1753"/>
                      <a:pt x="298" y="1718"/>
                    </a:cubicBezTo>
                    <a:cubicBezTo>
                      <a:pt x="263" y="1683"/>
                      <a:pt x="241" y="1649"/>
                      <a:pt x="222" y="1602"/>
                    </a:cubicBezTo>
                    <a:cubicBezTo>
                      <a:pt x="209" y="1567"/>
                      <a:pt x="192" y="1513"/>
                      <a:pt x="188" y="1415"/>
                    </a:cubicBezTo>
                    <a:cubicBezTo>
                      <a:pt x="183" y="1309"/>
                      <a:pt x="182" y="1277"/>
                      <a:pt x="182" y="1008"/>
                    </a:cubicBezTo>
                    <a:cubicBezTo>
                      <a:pt x="182" y="739"/>
                      <a:pt x="183" y="707"/>
                      <a:pt x="188" y="601"/>
                    </a:cubicBezTo>
                    <a:cubicBezTo>
                      <a:pt x="192" y="503"/>
                      <a:pt x="209" y="449"/>
                      <a:pt x="222" y="414"/>
                    </a:cubicBezTo>
                    <a:cubicBezTo>
                      <a:pt x="241" y="367"/>
                      <a:pt x="263" y="333"/>
                      <a:pt x="298" y="298"/>
                    </a:cubicBezTo>
                    <a:cubicBezTo>
                      <a:pt x="333" y="263"/>
                      <a:pt x="367" y="241"/>
                      <a:pt x="414" y="222"/>
                    </a:cubicBezTo>
                    <a:cubicBezTo>
                      <a:pt x="449" y="209"/>
                      <a:pt x="503" y="192"/>
                      <a:pt x="601" y="188"/>
                    </a:cubicBezTo>
                    <a:cubicBezTo>
                      <a:pt x="707" y="183"/>
                      <a:pt x="739" y="182"/>
                      <a:pt x="1008" y="182"/>
                    </a:cubicBezTo>
                    <a:moveTo>
                      <a:pt x="1008" y="0"/>
                    </a:moveTo>
                    <a:cubicBezTo>
                      <a:pt x="734" y="0"/>
                      <a:pt x="700" y="1"/>
                      <a:pt x="593" y="6"/>
                    </a:cubicBezTo>
                    <a:cubicBezTo>
                      <a:pt x="485" y="11"/>
                      <a:pt x="412" y="28"/>
                      <a:pt x="348" y="53"/>
                    </a:cubicBezTo>
                    <a:cubicBezTo>
                      <a:pt x="282" y="79"/>
                      <a:pt x="225" y="113"/>
                      <a:pt x="169" y="169"/>
                    </a:cubicBezTo>
                    <a:cubicBezTo>
                      <a:pt x="113" y="225"/>
                      <a:pt x="79" y="282"/>
                      <a:pt x="53" y="348"/>
                    </a:cubicBezTo>
                    <a:cubicBezTo>
                      <a:pt x="28" y="412"/>
                      <a:pt x="11" y="485"/>
                      <a:pt x="6" y="593"/>
                    </a:cubicBezTo>
                    <a:cubicBezTo>
                      <a:pt x="1" y="700"/>
                      <a:pt x="0" y="734"/>
                      <a:pt x="0" y="1008"/>
                    </a:cubicBezTo>
                    <a:cubicBezTo>
                      <a:pt x="0" y="1282"/>
                      <a:pt x="1" y="1316"/>
                      <a:pt x="6" y="1423"/>
                    </a:cubicBezTo>
                    <a:cubicBezTo>
                      <a:pt x="11" y="1531"/>
                      <a:pt x="28" y="1604"/>
                      <a:pt x="53" y="1668"/>
                    </a:cubicBezTo>
                    <a:cubicBezTo>
                      <a:pt x="79" y="1734"/>
                      <a:pt x="113" y="1791"/>
                      <a:pt x="169" y="1847"/>
                    </a:cubicBezTo>
                    <a:cubicBezTo>
                      <a:pt x="225" y="1903"/>
                      <a:pt x="282" y="1937"/>
                      <a:pt x="348" y="1963"/>
                    </a:cubicBezTo>
                    <a:cubicBezTo>
                      <a:pt x="412" y="1988"/>
                      <a:pt x="485" y="2005"/>
                      <a:pt x="593" y="2010"/>
                    </a:cubicBezTo>
                    <a:cubicBezTo>
                      <a:pt x="700" y="2015"/>
                      <a:pt x="734" y="2016"/>
                      <a:pt x="1008" y="2016"/>
                    </a:cubicBezTo>
                    <a:cubicBezTo>
                      <a:pt x="1282" y="2016"/>
                      <a:pt x="1316" y="2015"/>
                      <a:pt x="1423" y="2010"/>
                    </a:cubicBezTo>
                    <a:cubicBezTo>
                      <a:pt x="1531" y="2005"/>
                      <a:pt x="1604" y="1988"/>
                      <a:pt x="1668" y="1963"/>
                    </a:cubicBezTo>
                    <a:cubicBezTo>
                      <a:pt x="1734" y="1937"/>
                      <a:pt x="1791" y="1903"/>
                      <a:pt x="1847" y="1847"/>
                    </a:cubicBezTo>
                    <a:cubicBezTo>
                      <a:pt x="1903" y="1791"/>
                      <a:pt x="1937" y="1734"/>
                      <a:pt x="1963" y="1668"/>
                    </a:cubicBezTo>
                    <a:cubicBezTo>
                      <a:pt x="1988" y="1604"/>
                      <a:pt x="2005" y="1531"/>
                      <a:pt x="2010" y="1423"/>
                    </a:cubicBezTo>
                    <a:cubicBezTo>
                      <a:pt x="2015" y="1316"/>
                      <a:pt x="2016" y="1282"/>
                      <a:pt x="2016" y="1008"/>
                    </a:cubicBezTo>
                    <a:cubicBezTo>
                      <a:pt x="2016" y="734"/>
                      <a:pt x="2015" y="700"/>
                      <a:pt x="2010" y="593"/>
                    </a:cubicBezTo>
                    <a:cubicBezTo>
                      <a:pt x="2005" y="485"/>
                      <a:pt x="1988" y="412"/>
                      <a:pt x="1963" y="348"/>
                    </a:cubicBezTo>
                    <a:cubicBezTo>
                      <a:pt x="1937" y="282"/>
                      <a:pt x="1903" y="225"/>
                      <a:pt x="1847" y="169"/>
                    </a:cubicBezTo>
                    <a:cubicBezTo>
                      <a:pt x="1791" y="113"/>
                      <a:pt x="1734" y="79"/>
                      <a:pt x="1668" y="53"/>
                    </a:cubicBezTo>
                    <a:cubicBezTo>
                      <a:pt x="1604" y="28"/>
                      <a:pt x="1531" y="11"/>
                      <a:pt x="1423" y="6"/>
                    </a:cubicBezTo>
                    <a:cubicBezTo>
                      <a:pt x="1316" y="1"/>
                      <a:pt x="1282" y="0"/>
                      <a:pt x="100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6">
                <a:extLst>
                  <a:ext uri="{FF2B5EF4-FFF2-40B4-BE49-F238E27FC236}">
                    <a16:creationId xmlns:a16="http://schemas.microsoft.com/office/drawing/2014/main" id="{837051C1-FC16-4391-BB91-B927651695A8}"/>
                  </a:ext>
                </a:extLst>
              </p:cNvPr>
              <p:cNvSpPr>
                <a:spLocks noEditPoints="1"/>
              </p:cNvSpPr>
              <p:nvPr userDrawn="1"/>
            </p:nvSpPr>
            <p:spPr bwMode="auto">
              <a:xfrm>
                <a:off x="3231" y="1550"/>
                <a:ext cx="1216" cy="1218"/>
              </a:xfrm>
              <a:custGeom>
                <a:avLst/>
                <a:gdLst>
                  <a:gd name="T0" fmla="*/ 517 w 1034"/>
                  <a:gd name="T1" fmla="*/ 0 h 1034"/>
                  <a:gd name="T2" fmla="*/ 0 w 1034"/>
                  <a:gd name="T3" fmla="*/ 517 h 1034"/>
                  <a:gd name="T4" fmla="*/ 517 w 1034"/>
                  <a:gd name="T5" fmla="*/ 1034 h 1034"/>
                  <a:gd name="T6" fmla="*/ 1034 w 1034"/>
                  <a:gd name="T7" fmla="*/ 517 h 1034"/>
                  <a:gd name="T8" fmla="*/ 517 w 1034"/>
                  <a:gd name="T9" fmla="*/ 0 h 1034"/>
                  <a:gd name="T10" fmla="*/ 517 w 1034"/>
                  <a:gd name="T11" fmla="*/ 853 h 1034"/>
                  <a:gd name="T12" fmla="*/ 181 w 1034"/>
                  <a:gd name="T13" fmla="*/ 517 h 1034"/>
                  <a:gd name="T14" fmla="*/ 517 w 1034"/>
                  <a:gd name="T15" fmla="*/ 181 h 1034"/>
                  <a:gd name="T16" fmla="*/ 853 w 1034"/>
                  <a:gd name="T17" fmla="*/ 517 h 1034"/>
                  <a:gd name="T18" fmla="*/ 517 w 1034"/>
                  <a:gd name="T19" fmla="*/ 853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1034">
                    <a:moveTo>
                      <a:pt x="517" y="0"/>
                    </a:moveTo>
                    <a:cubicBezTo>
                      <a:pt x="231" y="0"/>
                      <a:pt x="0" y="231"/>
                      <a:pt x="0" y="517"/>
                    </a:cubicBezTo>
                    <a:cubicBezTo>
                      <a:pt x="0" y="803"/>
                      <a:pt x="231" y="1034"/>
                      <a:pt x="517" y="1034"/>
                    </a:cubicBezTo>
                    <a:cubicBezTo>
                      <a:pt x="803" y="1034"/>
                      <a:pt x="1034" y="803"/>
                      <a:pt x="1034" y="517"/>
                    </a:cubicBezTo>
                    <a:cubicBezTo>
                      <a:pt x="1034" y="231"/>
                      <a:pt x="803" y="0"/>
                      <a:pt x="517" y="0"/>
                    </a:cubicBezTo>
                    <a:close/>
                    <a:moveTo>
                      <a:pt x="517" y="853"/>
                    </a:moveTo>
                    <a:cubicBezTo>
                      <a:pt x="331" y="853"/>
                      <a:pt x="181" y="703"/>
                      <a:pt x="181" y="517"/>
                    </a:cubicBezTo>
                    <a:cubicBezTo>
                      <a:pt x="181" y="331"/>
                      <a:pt x="331" y="181"/>
                      <a:pt x="517" y="181"/>
                    </a:cubicBezTo>
                    <a:cubicBezTo>
                      <a:pt x="703" y="181"/>
                      <a:pt x="853" y="331"/>
                      <a:pt x="853" y="517"/>
                    </a:cubicBezTo>
                    <a:cubicBezTo>
                      <a:pt x="853" y="703"/>
                      <a:pt x="703" y="853"/>
                      <a:pt x="517" y="8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7">
                <a:extLst>
                  <a:ext uri="{FF2B5EF4-FFF2-40B4-BE49-F238E27FC236}">
                    <a16:creationId xmlns:a16="http://schemas.microsoft.com/office/drawing/2014/main" id="{1AB6C857-0B37-4B3F-883A-DCD51CFDB7A6}"/>
                  </a:ext>
                </a:extLst>
              </p:cNvPr>
              <p:cNvSpPr>
                <a:spLocks noChangeArrowheads="1"/>
              </p:cNvSpPr>
              <p:nvPr userDrawn="1"/>
            </p:nvSpPr>
            <p:spPr bwMode="auto">
              <a:xfrm>
                <a:off x="4329" y="1383"/>
                <a:ext cx="285" cy="28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2" name="Freeform 5">
            <a:extLst>
              <a:ext uri="{FF2B5EF4-FFF2-40B4-BE49-F238E27FC236}">
                <a16:creationId xmlns:a16="http://schemas.microsoft.com/office/drawing/2014/main" id="{B102D1B2-402E-4344-9A6D-E9948DE266A1}"/>
              </a:ext>
            </a:extLst>
          </p:cNvPr>
          <p:cNvSpPr>
            <a:spLocks noChangeAspect="1" noEditPoints="1"/>
          </p:cNvSpPr>
          <p:nvPr userDrawn="1"/>
        </p:nvSpPr>
        <p:spPr bwMode="black">
          <a:xfrm>
            <a:off x="495300"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26" name="TextBox 25">
            <a:extLst>
              <a:ext uri="{FF2B5EF4-FFF2-40B4-BE49-F238E27FC236}">
                <a16:creationId xmlns:a16="http://schemas.microsoft.com/office/drawing/2014/main" id="{1332D5EF-0B87-2441-A8D2-15FC67610C42}"/>
              </a:ext>
            </a:extLst>
          </p:cNvPr>
          <p:cNvSpPr txBox="1"/>
          <p:nvPr userDrawn="1"/>
        </p:nvSpPr>
        <p:spPr bwMode="gray">
          <a:xfrm>
            <a:off x="494974" y="4086843"/>
            <a:ext cx="3294706" cy="166667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6">
                    <a:lumMod val="40000"/>
                    <a:lumOff val="60000"/>
                  </a:schemeClr>
                </a:solidFill>
                <a:effectLst/>
                <a:uLnTx/>
                <a:uFillTx/>
                <a:latin typeface="Microsoft Sans Serif" panose="020B0604020202020204" pitchFamily="34" charset="0"/>
                <a:ea typeface="+mn-ea"/>
                <a:cs typeface="+mn-cs"/>
              </a:rPr>
              <a:t>Nothing in these materials is an offer to sell any of the components or devices referenced herein.</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6">
                    <a:lumMod val="40000"/>
                    <a:lumOff val="60000"/>
                  </a:schemeClr>
                </a:solidFill>
                <a:effectLst/>
                <a:uLnTx/>
                <a:uFillTx/>
                <a:latin typeface="Microsoft Sans Serif" panose="020B0604020202020204" pitchFamily="34" charset="0"/>
                <a:ea typeface="+mn-ea"/>
                <a:cs typeface="+mn-cs"/>
              </a:rPr>
              <a:t>©2018-2019 Qualcomm Technologies, Inc. and/or its affiliated companies. All Rights Reserved.</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6">
                    <a:lumMod val="40000"/>
                    <a:lumOff val="60000"/>
                  </a:schemeClr>
                </a:solidFill>
                <a:effectLst/>
                <a:uLnTx/>
                <a:uFillTx/>
                <a:latin typeface="Microsoft Sans Serif" panose="020B0604020202020204" pitchFamily="34" charset="0"/>
                <a:ea typeface="+mn-ea"/>
                <a:cs typeface="+mn-cs"/>
              </a:rPr>
              <a:t>Qualcomm is a trademark of Qualcomm Incorporated, registered in the United States and other countries. Other products and brand names may be trademarks or registered trademarks of their respective owners.</a:t>
            </a:r>
          </a:p>
        </p:txBody>
      </p:sp>
      <p:sp>
        <p:nvSpPr>
          <p:cNvPr id="27" name="TextBox 26">
            <a:extLst>
              <a:ext uri="{FF2B5EF4-FFF2-40B4-BE49-F238E27FC236}">
                <a16:creationId xmlns:a16="http://schemas.microsoft.com/office/drawing/2014/main" id="{220136A9-10B0-484B-B43C-1C5D81399F7F}"/>
              </a:ext>
            </a:extLst>
          </p:cNvPr>
          <p:cNvSpPr txBox="1"/>
          <p:nvPr userDrawn="1"/>
        </p:nvSpPr>
        <p:spPr bwMode="gray">
          <a:xfrm>
            <a:off x="4033520" y="4086843"/>
            <a:ext cx="3954781" cy="1799019"/>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6">
                    <a:lumMod val="40000"/>
                    <a:lumOff val="60000"/>
                  </a:schemeClr>
                </a:solidFill>
                <a:effectLst/>
                <a:uLnTx/>
                <a:uFillTx/>
                <a:latin typeface="Microsoft Sans Serif" panose="020B0604020202020204" pitchFamily="34" charset="0"/>
                <a:ea typeface="+mn-ea"/>
                <a:cs typeface="+mn-cs"/>
              </a:rPr>
              <a:t>References in this presentation to “Qualcomm” may mean Qualcomm Incorporated, Qualcomm Technologies, Inc., and/or other subsidiaries or business units within the Qualcomm corporate structure, as applicable. Qualcomm Incorporated includes Qualcomm’s licensing business, QTL, and the vast majority of its patent portfolio. Qualcomm Technologies, Inc.,</a:t>
            </a:r>
            <a:br>
              <a:rPr kumimoji="0" lang="en-US" sz="1000" b="0" i="0" u="none" strike="noStrike" kern="1200" cap="none" spc="0" normalizeH="0" baseline="0" noProof="0">
                <a:ln>
                  <a:noFill/>
                </a:ln>
                <a:solidFill>
                  <a:schemeClr val="accent6">
                    <a:lumMod val="40000"/>
                    <a:lumOff val="60000"/>
                  </a:schemeClr>
                </a:solidFill>
                <a:effectLst/>
                <a:uLnTx/>
                <a:uFillTx/>
                <a:latin typeface="Microsoft Sans Serif" panose="020B0604020202020204" pitchFamily="34" charset="0"/>
                <a:ea typeface="+mn-ea"/>
                <a:cs typeface="+mn-cs"/>
              </a:rPr>
            </a:br>
            <a:r>
              <a:rPr kumimoji="0" lang="en-US" sz="1000" b="0" i="0" u="none" strike="noStrike" kern="1200" cap="none" spc="0" normalizeH="0" baseline="0" noProof="0">
                <a:ln>
                  <a:noFill/>
                </a:ln>
                <a:solidFill>
                  <a:schemeClr val="accent6">
                    <a:lumMod val="40000"/>
                    <a:lumOff val="60000"/>
                  </a:schemeClr>
                </a:solidFill>
                <a:effectLst/>
                <a:uLnTx/>
                <a:uFillTx/>
                <a:latin typeface="Microsoft Sans Serif" panose="020B0604020202020204" pitchFamily="34" charset="0"/>
                <a:ea typeface="+mn-ea"/>
                <a:cs typeface="+mn-cs"/>
              </a:rPr>
              <a:t>a wholly-owned subsidiary of Qualcomm Incorporated, operates, along with its subsidiaries, substantially all of Qualcomm’s engineering, research and development functions, and substantially all of its product and services businesses, including its semiconductor business, QCT.</a:t>
            </a:r>
          </a:p>
        </p:txBody>
      </p:sp>
    </p:spTree>
    <p:extLst>
      <p:ext uri="{BB962C8B-B14F-4D97-AF65-F5344CB8AC3E}">
        <p14:creationId xmlns:p14="http://schemas.microsoft.com/office/powerpoint/2010/main" val="1033267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7.xml><?xml version="1.0" encoding="utf-8"?>
<p:sldLayout xmlns:a="http://schemas.openxmlformats.org/drawingml/2006/main" xmlns:r="http://schemas.openxmlformats.org/officeDocument/2006/relationships" xmlns:p="http://schemas.openxmlformats.org/presentationml/2006/main" showMasterSp="0" preserve="1" userDrawn="1">
  <p:cSld name="Thank You Midnight">
    <p:bg bwMode="gray">
      <p:bgPr>
        <a:solidFill>
          <a:schemeClr val="tx2"/>
        </a:solidFill>
        <a:effectLst/>
      </p:bgPr>
    </p:bg>
    <p:spTree>
      <p:nvGrpSpPr>
        <p:cNvPr id="1" name=""/>
        <p:cNvGrpSpPr/>
        <p:nvPr/>
      </p:nvGrpSpPr>
      <p:grpSpPr>
        <a:xfrm>
          <a:off x="0" y="0"/>
          <a:ext cx="0" cy="0"/>
          <a:chOff x="0" y="0"/>
          <a:chExt cx="0" cy="0"/>
        </a:xfrm>
      </p:grpSpPr>
      <p:sp>
        <p:nvSpPr>
          <p:cNvPr id="65" name="Rectangle: Single Corner Rounded 64">
            <a:extLst>
              <a:ext uri="{FF2B5EF4-FFF2-40B4-BE49-F238E27FC236}">
                <a16:creationId xmlns:a16="http://schemas.microsoft.com/office/drawing/2014/main" id="{CF1E7CE3-7A17-4382-8BA4-A6EF494BF310}"/>
              </a:ext>
            </a:extLst>
          </p:cNvPr>
          <p:cNvSpPr/>
          <p:nvPr userDrawn="1"/>
        </p:nvSpPr>
        <p:spPr bwMode="gray">
          <a:xfrm flipV="1">
            <a:off x="1588" y="0"/>
            <a:ext cx="10014977" cy="6170634"/>
          </a:xfrm>
          <a:prstGeom prst="round1Rect">
            <a:avLst>
              <a:gd name="adj" fmla="val 3140"/>
            </a:avLst>
          </a:prstGeom>
          <a:gradFill>
            <a:gsLst>
              <a:gs pos="0">
                <a:srgbClr val="404C64"/>
              </a:gs>
              <a:gs pos="75000">
                <a:srgbClr val="4F5E79"/>
              </a:gs>
            </a:gsLst>
            <a:lin ang="3000000" scaled="0"/>
          </a:gradFill>
          <a:ln>
            <a:noFill/>
          </a:ln>
          <a:effectLst>
            <a:outerShdw blurRad="825500" dist="317500" dir="8100000" algn="t" rotWithShape="0">
              <a:srgbClr val="151B25"/>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71" name="Rectangle: Single Corner Rounded 70">
            <a:extLst>
              <a:ext uri="{FF2B5EF4-FFF2-40B4-BE49-F238E27FC236}">
                <a16:creationId xmlns:a16="http://schemas.microsoft.com/office/drawing/2014/main" id="{16285E8E-54DA-45A3-8859-F2AC5B9C6A4C}"/>
              </a:ext>
            </a:extLst>
          </p:cNvPr>
          <p:cNvSpPr/>
          <p:nvPr userDrawn="1"/>
        </p:nvSpPr>
        <p:spPr bwMode="gray">
          <a:xfrm flipV="1">
            <a:off x="-6349" y="0"/>
            <a:ext cx="8121650" cy="3764215"/>
          </a:xfrm>
          <a:prstGeom prst="round1Rect">
            <a:avLst>
              <a:gd name="adj" fmla="val 5394"/>
            </a:avLst>
          </a:prstGeom>
          <a:gradFill>
            <a:gsLst>
              <a:gs pos="100000">
                <a:srgbClr val="F2F2F4"/>
              </a:gs>
              <a:gs pos="37000">
                <a:schemeClr val="bg1">
                  <a:lumMod val="0"/>
                  <a:lumOff val="100000"/>
                </a:schemeClr>
              </a:gs>
            </a:gsLst>
            <a:lin ang="8100000" scaled="1"/>
          </a:gradFill>
          <a:ln>
            <a:noFill/>
          </a:ln>
          <a:effectLst>
            <a:outerShdw blurRad="571500" dist="406400" dir="7440000" sx="96000" sy="96000" algn="t" rotWithShape="0">
              <a:schemeClr val="accent5">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42" name="TextBox 41">
            <a:extLst>
              <a:ext uri="{FF2B5EF4-FFF2-40B4-BE49-F238E27FC236}">
                <a16:creationId xmlns:a16="http://schemas.microsoft.com/office/drawing/2014/main" id="{0C078D3F-27AE-4E4F-A5C5-A25241137A81}"/>
              </a:ext>
            </a:extLst>
          </p:cNvPr>
          <p:cNvSpPr txBox="1"/>
          <p:nvPr userDrawn="1"/>
        </p:nvSpPr>
        <p:spPr bwMode="gray">
          <a:xfrm>
            <a:off x="495300" y="2348891"/>
            <a:ext cx="3941592" cy="81400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Follow us on:</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For more information, visit us at:</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www.qualcomm.com &amp; www.qualcomm.com/blog</a:t>
            </a:r>
          </a:p>
        </p:txBody>
      </p:sp>
      <p:sp>
        <p:nvSpPr>
          <p:cNvPr id="43" name="TextBox 42">
            <a:extLst>
              <a:ext uri="{FF2B5EF4-FFF2-40B4-BE49-F238E27FC236}">
                <a16:creationId xmlns:a16="http://schemas.microsoft.com/office/drawing/2014/main" id="{1CA64EC1-A159-47CC-BBC8-86849D0369FF}"/>
              </a:ext>
            </a:extLst>
          </p:cNvPr>
          <p:cNvSpPr txBox="1"/>
          <p:nvPr userDrawn="1"/>
        </p:nvSpPr>
        <p:spPr bwMode="gray">
          <a:xfrm>
            <a:off x="495300" y="1288543"/>
            <a:ext cx="3940004" cy="736355"/>
          </a:xfrm>
          <a:prstGeom prst="rect">
            <a:avLst/>
          </a:prstGeom>
          <a:noFill/>
        </p:spPr>
        <p:txBody>
          <a:bodyPr wrap="square" lIns="0" tIns="0" rIns="0" bIns="0" rtlCol="0">
            <a:spAutoFit/>
          </a:bodyPr>
          <a:lstStyle/>
          <a:p>
            <a:pPr marL="0" marR="0" lvl="0" indent="0" algn="l" defTabSz="914400" rtl="0" eaLnBrk="1" fontAlgn="auto" latinLnBrk="0" hangingPunct="1">
              <a:lnSpc>
                <a:spcPct val="87000"/>
              </a:lnSpc>
              <a:spcBef>
                <a:spcPts val="0"/>
              </a:spcBef>
              <a:spcAft>
                <a:spcPts val="0"/>
              </a:spcAft>
              <a:buClrTx/>
              <a:buSzTx/>
              <a:buFontTx/>
              <a:buNone/>
              <a:tabLst/>
              <a:defRPr/>
            </a:pPr>
            <a:r>
              <a:rPr kumimoji="0" lang="en-US" sz="55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Thank you</a:t>
            </a:r>
          </a:p>
        </p:txBody>
      </p:sp>
      <p:grpSp>
        <p:nvGrpSpPr>
          <p:cNvPr id="2" name="Group 1">
            <a:extLst>
              <a:ext uri="{FF2B5EF4-FFF2-40B4-BE49-F238E27FC236}">
                <a16:creationId xmlns:a16="http://schemas.microsoft.com/office/drawing/2014/main" id="{79A6BEB5-8828-4004-B9AF-04585E1C8091}"/>
              </a:ext>
            </a:extLst>
          </p:cNvPr>
          <p:cNvGrpSpPr/>
          <p:nvPr userDrawn="1"/>
        </p:nvGrpSpPr>
        <p:grpSpPr>
          <a:xfrm>
            <a:off x="1631429" y="2378044"/>
            <a:ext cx="937502" cy="166848"/>
            <a:chOff x="1631429" y="2378044"/>
            <a:chExt cx="937502" cy="166848"/>
          </a:xfrm>
          <a:solidFill>
            <a:schemeClr val="tx1"/>
          </a:solidFill>
        </p:grpSpPr>
        <p:sp>
          <p:nvSpPr>
            <p:cNvPr id="45" name="Freeform 12">
              <a:extLst>
                <a:ext uri="{FF2B5EF4-FFF2-40B4-BE49-F238E27FC236}">
                  <a16:creationId xmlns:a16="http://schemas.microsoft.com/office/drawing/2014/main" id="{A627BAD2-8D69-4928-B16D-595E55F96BC6}"/>
                </a:ext>
              </a:extLst>
            </p:cNvPr>
            <p:cNvSpPr>
              <a:spLocks noChangeAspect="1"/>
            </p:cNvSpPr>
            <p:nvPr/>
          </p:nvSpPr>
          <p:spPr bwMode="gray">
            <a:xfrm>
              <a:off x="1815836" y="2378661"/>
              <a:ext cx="204261" cy="165982"/>
            </a:xfrm>
            <a:custGeom>
              <a:avLst/>
              <a:gdLst>
                <a:gd name="T0" fmla="*/ 800 w 800"/>
                <a:gd name="T1" fmla="*/ 77 h 650"/>
                <a:gd name="T2" fmla="*/ 706 w 800"/>
                <a:gd name="T3" fmla="*/ 103 h 650"/>
                <a:gd name="T4" fmla="*/ 778 w 800"/>
                <a:gd name="T5" fmla="*/ 12 h 650"/>
                <a:gd name="T6" fmla="*/ 674 w 800"/>
                <a:gd name="T7" fmla="*/ 52 h 650"/>
                <a:gd name="T8" fmla="*/ 554 w 800"/>
                <a:gd name="T9" fmla="*/ 0 h 650"/>
                <a:gd name="T10" fmla="*/ 390 w 800"/>
                <a:gd name="T11" fmla="*/ 164 h 650"/>
                <a:gd name="T12" fmla="*/ 394 w 800"/>
                <a:gd name="T13" fmla="*/ 201 h 650"/>
                <a:gd name="T14" fmla="*/ 56 w 800"/>
                <a:gd name="T15" fmla="*/ 30 h 650"/>
                <a:gd name="T16" fmla="*/ 33 w 800"/>
                <a:gd name="T17" fmla="*/ 112 h 650"/>
                <a:gd name="T18" fmla="*/ 106 w 800"/>
                <a:gd name="T19" fmla="*/ 249 h 650"/>
                <a:gd name="T20" fmla="*/ 32 w 800"/>
                <a:gd name="T21" fmla="*/ 229 h 650"/>
                <a:gd name="T22" fmla="*/ 32 w 800"/>
                <a:gd name="T23" fmla="*/ 231 h 650"/>
                <a:gd name="T24" fmla="*/ 164 w 800"/>
                <a:gd name="T25" fmla="*/ 392 h 650"/>
                <a:gd name="T26" fmla="*/ 121 w 800"/>
                <a:gd name="T27" fmla="*/ 397 h 650"/>
                <a:gd name="T28" fmla="*/ 90 w 800"/>
                <a:gd name="T29" fmla="*/ 394 h 650"/>
                <a:gd name="T30" fmla="*/ 243 w 800"/>
                <a:gd name="T31" fmla="*/ 508 h 650"/>
                <a:gd name="T32" fmla="*/ 39 w 800"/>
                <a:gd name="T33" fmla="*/ 579 h 650"/>
                <a:gd name="T34" fmla="*/ 0 w 800"/>
                <a:gd name="T35" fmla="*/ 576 h 650"/>
                <a:gd name="T36" fmla="*/ 252 w 800"/>
                <a:gd name="T37" fmla="*/ 650 h 650"/>
                <a:gd name="T38" fmla="*/ 719 w 800"/>
                <a:gd name="T39" fmla="*/ 183 h 650"/>
                <a:gd name="T40" fmla="*/ 718 w 800"/>
                <a:gd name="T41" fmla="*/ 162 h 650"/>
                <a:gd name="T42" fmla="*/ 800 w 800"/>
                <a:gd name="T43" fmla="*/ 7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0" h="650">
                  <a:moveTo>
                    <a:pt x="800" y="77"/>
                  </a:moveTo>
                  <a:cubicBezTo>
                    <a:pt x="771" y="90"/>
                    <a:pt x="739" y="99"/>
                    <a:pt x="706" y="103"/>
                  </a:cubicBezTo>
                  <a:cubicBezTo>
                    <a:pt x="740" y="82"/>
                    <a:pt x="766" y="50"/>
                    <a:pt x="778" y="12"/>
                  </a:cubicBezTo>
                  <a:cubicBezTo>
                    <a:pt x="746" y="31"/>
                    <a:pt x="711" y="44"/>
                    <a:pt x="674" y="52"/>
                  </a:cubicBezTo>
                  <a:cubicBezTo>
                    <a:pt x="644" y="20"/>
                    <a:pt x="601" y="0"/>
                    <a:pt x="554" y="0"/>
                  </a:cubicBezTo>
                  <a:cubicBezTo>
                    <a:pt x="463" y="0"/>
                    <a:pt x="390" y="73"/>
                    <a:pt x="390" y="164"/>
                  </a:cubicBezTo>
                  <a:cubicBezTo>
                    <a:pt x="390" y="177"/>
                    <a:pt x="391" y="189"/>
                    <a:pt x="394" y="201"/>
                  </a:cubicBezTo>
                  <a:cubicBezTo>
                    <a:pt x="258" y="195"/>
                    <a:pt x="137" y="129"/>
                    <a:pt x="56" y="30"/>
                  </a:cubicBezTo>
                  <a:cubicBezTo>
                    <a:pt x="42" y="54"/>
                    <a:pt x="33" y="82"/>
                    <a:pt x="33" y="112"/>
                  </a:cubicBezTo>
                  <a:cubicBezTo>
                    <a:pt x="33" y="169"/>
                    <a:pt x="62" y="220"/>
                    <a:pt x="106" y="249"/>
                  </a:cubicBezTo>
                  <a:cubicBezTo>
                    <a:pt x="80" y="248"/>
                    <a:pt x="54" y="241"/>
                    <a:pt x="32" y="229"/>
                  </a:cubicBezTo>
                  <a:cubicBezTo>
                    <a:pt x="32" y="229"/>
                    <a:pt x="32" y="230"/>
                    <a:pt x="32" y="231"/>
                  </a:cubicBezTo>
                  <a:cubicBezTo>
                    <a:pt x="32" y="310"/>
                    <a:pt x="89" y="376"/>
                    <a:pt x="164" y="392"/>
                  </a:cubicBezTo>
                  <a:cubicBezTo>
                    <a:pt x="150" y="395"/>
                    <a:pt x="136" y="397"/>
                    <a:pt x="121" y="397"/>
                  </a:cubicBezTo>
                  <a:cubicBezTo>
                    <a:pt x="110" y="397"/>
                    <a:pt x="100" y="396"/>
                    <a:pt x="90" y="394"/>
                  </a:cubicBezTo>
                  <a:cubicBezTo>
                    <a:pt x="111" y="460"/>
                    <a:pt x="171" y="507"/>
                    <a:pt x="243" y="508"/>
                  </a:cubicBezTo>
                  <a:cubicBezTo>
                    <a:pt x="187" y="552"/>
                    <a:pt x="116" y="579"/>
                    <a:pt x="39" y="579"/>
                  </a:cubicBezTo>
                  <a:cubicBezTo>
                    <a:pt x="26" y="579"/>
                    <a:pt x="13" y="578"/>
                    <a:pt x="0" y="576"/>
                  </a:cubicBezTo>
                  <a:cubicBezTo>
                    <a:pt x="73" y="623"/>
                    <a:pt x="159" y="650"/>
                    <a:pt x="252" y="650"/>
                  </a:cubicBezTo>
                  <a:cubicBezTo>
                    <a:pt x="553" y="650"/>
                    <a:pt x="719" y="400"/>
                    <a:pt x="719" y="183"/>
                  </a:cubicBezTo>
                  <a:cubicBezTo>
                    <a:pt x="719" y="176"/>
                    <a:pt x="718" y="169"/>
                    <a:pt x="718" y="162"/>
                  </a:cubicBezTo>
                  <a:cubicBezTo>
                    <a:pt x="750" y="139"/>
                    <a:pt x="778" y="110"/>
                    <a:pt x="800"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46" name="Group 5">
              <a:extLst>
                <a:ext uri="{FF2B5EF4-FFF2-40B4-BE49-F238E27FC236}">
                  <a16:creationId xmlns:a16="http://schemas.microsoft.com/office/drawing/2014/main" id="{0162444D-2A2A-46E3-9507-C0CB7E7AA354}"/>
                </a:ext>
              </a:extLst>
            </p:cNvPr>
            <p:cNvGrpSpPr>
              <a:grpSpLocks noChangeAspect="1"/>
            </p:cNvGrpSpPr>
            <p:nvPr/>
          </p:nvGrpSpPr>
          <p:grpSpPr bwMode="gray">
            <a:xfrm>
              <a:off x="2127148" y="2378659"/>
              <a:ext cx="166513" cy="164554"/>
              <a:chOff x="3331" y="1656"/>
              <a:chExt cx="1020" cy="1008"/>
            </a:xfrm>
            <a:grpFill/>
          </p:grpSpPr>
          <p:sp>
            <p:nvSpPr>
              <p:cNvPr id="48" name="Freeform 6">
                <a:extLst>
                  <a:ext uri="{FF2B5EF4-FFF2-40B4-BE49-F238E27FC236}">
                    <a16:creationId xmlns:a16="http://schemas.microsoft.com/office/drawing/2014/main" id="{77DD6462-B80E-4A66-A3F2-2A93DA872171}"/>
                  </a:ext>
                </a:extLst>
              </p:cNvPr>
              <p:cNvSpPr>
                <a:spLocks noEditPoints="1"/>
              </p:cNvSpPr>
              <p:nvPr/>
            </p:nvSpPr>
            <p:spPr bwMode="gray">
              <a:xfrm>
                <a:off x="3331" y="1656"/>
                <a:ext cx="232" cy="1008"/>
              </a:xfrm>
              <a:custGeom>
                <a:avLst/>
                <a:gdLst>
                  <a:gd name="T0" fmla="*/ 98 w 98"/>
                  <a:gd name="T1" fmla="*/ 46 h 427"/>
                  <a:gd name="T2" fmla="*/ 48 w 98"/>
                  <a:gd name="T3" fmla="*/ 92 h 427"/>
                  <a:gd name="T4" fmla="*/ 0 w 98"/>
                  <a:gd name="T5" fmla="*/ 46 h 427"/>
                  <a:gd name="T6" fmla="*/ 49 w 98"/>
                  <a:gd name="T7" fmla="*/ 0 h 427"/>
                  <a:gd name="T8" fmla="*/ 98 w 98"/>
                  <a:gd name="T9" fmla="*/ 46 h 427"/>
                  <a:gd name="T10" fmla="*/ 2 w 98"/>
                  <a:gd name="T11" fmla="*/ 427 h 427"/>
                  <a:gd name="T12" fmla="*/ 2 w 98"/>
                  <a:gd name="T13" fmla="*/ 129 h 427"/>
                  <a:gd name="T14" fmla="*/ 95 w 98"/>
                  <a:gd name="T15" fmla="*/ 129 h 427"/>
                  <a:gd name="T16" fmla="*/ 95 w 98"/>
                  <a:gd name="T17" fmla="*/ 427 h 427"/>
                  <a:gd name="T18" fmla="*/ 2 w 98"/>
                  <a:gd name="T1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427">
                    <a:moveTo>
                      <a:pt x="98" y="46"/>
                    </a:moveTo>
                    <a:cubicBezTo>
                      <a:pt x="98" y="72"/>
                      <a:pt x="79" y="92"/>
                      <a:pt x="48" y="92"/>
                    </a:cubicBezTo>
                    <a:cubicBezTo>
                      <a:pt x="18" y="92"/>
                      <a:pt x="0" y="72"/>
                      <a:pt x="0" y="46"/>
                    </a:cubicBezTo>
                    <a:cubicBezTo>
                      <a:pt x="0" y="20"/>
                      <a:pt x="19" y="0"/>
                      <a:pt x="49" y="0"/>
                    </a:cubicBezTo>
                    <a:cubicBezTo>
                      <a:pt x="79" y="0"/>
                      <a:pt x="97" y="20"/>
                      <a:pt x="98" y="46"/>
                    </a:cubicBezTo>
                    <a:close/>
                    <a:moveTo>
                      <a:pt x="2" y="427"/>
                    </a:moveTo>
                    <a:cubicBezTo>
                      <a:pt x="2" y="129"/>
                      <a:pt x="2" y="129"/>
                      <a:pt x="2" y="129"/>
                    </a:cubicBezTo>
                    <a:cubicBezTo>
                      <a:pt x="95" y="129"/>
                      <a:pt x="95" y="129"/>
                      <a:pt x="95" y="129"/>
                    </a:cubicBezTo>
                    <a:cubicBezTo>
                      <a:pt x="95" y="427"/>
                      <a:pt x="95" y="427"/>
                      <a:pt x="95" y="427"/>
                    </a:cubicBezTo>
                    <a:lnTo>
                      <a:pt x="2" y="4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sp>
            <p:nvSpPr>
              <p:cNvPr id="49" name="Freeform 7">
                <a:extLst>
                  <a:ext uri="{FF2B5EF4-FFF2-40B4-BE49-F238E27FC236}">
                    <a16:creationId xmlns:a16="http://schemas.microsoft.com/office/drawing/2014/main" id="{3438D5A0-89DE-45B0-9C57-B125F96DE5CC}"/>
                  </a:ext>
                </a:extLst>
              </p:cNvPr>
              <p:cNvSpPr>
                <a:spLocks/>
              </p:cNvSpPr>
              <p:nvPr/>
            </p:nvSpPr>
            <p:spPr bwMode="gray">
              <a:xfrm>
                <a:off x="3681" y="1944"/>
                <a:ext cx="670" cy="720"/>
              </a:xfrm>
              <a:custGeom>
                <a:avLst/>
                <a:gdLst>
                  <a:gd name="T0" fmla="*/ 2 w 284"/>
                  <a:gd name="T1" fmla="*/ 102 h 305"/>
                  <a:gd name="T2" fmla="*/ 0 w 284"/>
                  <a:gd name="T3" fmla="*/ 7 h 305"/>
                  <a:gd name="T4" fmla="*/ 80 w 284"/>
                  <a:gd name="T5" fmla="*/ 7 h 305"/>
                  <a:gd name="T6" fmla="*/ 84 w 284"/>
                  <a:gd name="T7" fmla="*/ 48 h 305"/>
                  <a:gd name="T8" fmla="*/ 86 w 284"/>
                  <a:gd name="T9" fmla="*/ 48 h 305"/>
                  <a:gd name="T10" fmla="*/ 178 w 284"/>
                  <a:gd name="T11" fmla="*/ 0 h 305"/>
                  <a:gd name="T12" fmla="*/ 284 w 284"/>
                  <a:gd name="T13" fmla="*/ 129 h 305"/>
                  <a:gd name="T14" fmla="*/ 284 w 284"/>
                  <a:gd name="T15" fmla="*/ 305 h 305"/>
                  <a:gd name="T16" fmla="*/ 192 w 284"/>
                  <a:gd name="T17" fmla="*/ 305 h 305"/>
                  <a:gd name="T18" fmla="*/ 192 w 284"/>
                  <a:gd name="T19" fmla="*/ 140 h 305"/>
                  <a:gd name="T20" fmla="*/ 145 w 284"/>
                  <a:gd name="T21" fmla="*/ 75 h 305"/>
                  <a:gd name="T22" fmla="*/ 98 w 284"/>
                  <a:gd name="T23" fmla="*/ 110 h 305"/>
                  <a:gd name="T24" fmla="*/ 94 w 284"/>
                  <a:gd name="T25" fmla="*/ 133 h 305"/>
                  <a:gd name="T26" fmla="*/ 94 w 284"/>
                  <a:gd name="T27" fmla="*/ 305 h 305"/>
                  <a:gd name="T28" fmla="*/ 2 w 284"/>
                  <a:gd name="T29" fmla="*/ 305 h 305"/>
                  <a:gd name="T30" fmla="*/ 2 w 284"/>
                  <a:gd name="T31" fmla="*/ 102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4" h="305">
                    <a:moveTo>
                      <a:pt x="2" y="102"/>
                    </a:moveTo>
                    <a:cubicBezTo>
                      <a:pt x="2" y="65"/>
                      <a:pt x="1" y="34"/>
                      <a:pt x="0" y="7"/>
                    </a:cubicBezTo>
                    <a:cubicBezTo>
                      <a:pt x="80" y="7"/>
                      <a:pt x="80" y="7"/>
                      <a:pt x="80" y="7"/>
                    </a:cubicBezTo>
                    <a:cubicBezTo>
                      <a:pt x="84" y="48"/>
                      <a:pt x="84" y="48"/>
                      <a:pt x="84" y="48"/>
                    </a:cubicBezTo>
                    <a:cubicBezTo>
                      <a:pt x="86" y="48"/>
                      <a:pt x="86" y="48"/>
                      <a:pt x="86" y="48"/>
                    </a:cubicBezTo>
                    <a:cubicBezTo>
                      <a:pt x="98" y="29"/>
                      <a:pt x="128" y="0"/>
                      <a:pt x="178" y="0"/>
                    </a:cubicBezTo>
                    <a:cubicBezTo>
                      <a:pt x="239" y="0"/>
                      <a:pt x="284" y="41"/>
                      <a:pt x="284" y="129"/>
                    </a:cubicBezTo>
                    <a:cubicBezTo>
                      <a:pt x="284" y="305"/>
                      <a:pt x="284" y="305"/>
                      <a:pt x="284" y="305"/>
                    </a:cubicBezTo>
                    <a:cubicBezTo>
                      <a:pt x="192" y="305"/>
                      <a:pt x="192" y="305"/>
                      <a:pt x="192" y="305"/>
                    </a:cubicBezTo>
                    <a:cubicBezTo>
                      <a:pt x="192" y="140"/>
                      <a:pt x="192" y="140"/>
                      <a:pt x="192" y="140"/>
                    </a:cubicBezTo>
                    <a:cubicBezTo>
                      <a:pt x="192" y="101"/>
                      <a:pt x="178" y="75"/>
                      <a:pt x="145" y="75"/>
                    </a:cubicBezTo>
                    <a:cubicBezTo>
                      <a:pt x="119" y="75"/>
                      <a:pt x="104" y="93"/>
                      <a:pt x="98" y="110"/>
                    </a:cubicBezTo>
                    <a:cubicBezTo>
                      <a:pt x="95" y="116"/>
                      <a:pt x="94" y="124"/>
                      <a:pt x="94" y="133"/>
                    </a:cubicBezTo>
                    <a:cubicBezTo>
                      <a:pt x="94" y="305"/>
                      <a:pt x="94" y="305"/>
                      <a:pt x="94" y="305"/>
                    </a:cubicBezTo>
                    <a:cubicBezTo>
                      <a:pt x="2" y="305"/>
                      <a:pt x="2" y="305"/>
                      <a:pt x="2" y="305"/>
                    </a:cubicBezTo>
                    <a:lnTo>
                      <a:pt x="2"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sp>
          <p:nvSpPr>
            <p:cNvPr id="47" name="Freeform 5">
              <a:extLst>
                <a:ext uri="{FF2B5EF4-FFF2-40B4-BE49-F238E27FC236}">
                  <a16:creationId xmlns:a16="http://schemas.microsoft.com/office/drawing/2014/main" id="{9B2BAAC6-7CCD-4529-8455-659FC8953183}"/>
                </a:ext>
              </a:extLst>
            </p:cNvPr>
            <p:cNvSpPr>
              <a:spLocks/>
            </p:cNvSpPr>
            <p:nvPr/>
          </p:nvSpPr>
          <p:spPr bwMode="gray">
            <a:xfrm>
              <a:off x="1631429" y="2378044"/>
              <a:ext cx="77357" cy="166848"/>
            </a:xfrm>
            <a:custGeom>
              <a:avLst/>
              <a:gdLst>
                <a:gd name="T0" fmla="*/ 60 w 90"/>
                <a:gd name="T1" fmla="*/ 193 h 193"/>
                <a:gd name="T2" fmla="*/ 20 w 90"/>
                <a:gd name="T3" fmla="*/ 193 h 193"/>
                <a:gd name="T4" fmla="*/ 20 w 90"/>
                <a:gd name="T5" fmla="*/ 97 h 193"/>
                <a:gd name="T6" fmla="*/ 0 w 90"/>
                <a:gd name="T7" fmla="*/ 97 h 193"/>
                <a:gd name="T8" fmla="*/ 0 w 90"/>
                <a:gd name="T9" fmla="*/ 63 h 193"/>
                <a:gd name="T10" fmla="*/ 20 w 90"/>
                <a:gd name="T11" fmla="*/ 63 h 193"/>
                <a:gd name="T12" fmla="*/ 20 w 90"/>
                <a:gd name="T13" fmla="*/ 44 h 193"/>
                <a:gd name="T14" fmla="*/ 63 w 90"/>
                <a:gd name="T15" fmla="*/ 0 h 193"/>
                <a:gd name="T16" fmla="*/ 89 w 90"/>
                <a:gd name="T17" fmla="*/ 0 h 193"/>
                <a:gd name="T18" fmla="*/ 89 w 90"/>
                <a:gd name="T19" fmla="*/ 34 h 193"/>
                <a:gd name="T20" fmla="*/ 73 w 90"/>
                <a:gd name="T21" fmla="*/ 34 h 193"/>
                <a:gd name="T22" fmla="*/ 60 w 90"/>
                <a:gd name="T23" fmla="*/ 47 h 193"/>
                <a:gd name="T24" fmla="*/ 60 w 90"/>
                <a:gd name="T25" fmla="*/ 63 h 193"/>
                <a:gd name="T26" fmla="*/ 90 w 90"/>
                <a:gd name="T27" fmla="*/ 63 h 193"/>
                <a:gd name="T28" fmla="*/ 86 w 90"/>
                <a:gd name="T29" fmla="*/ 97 h 193"/>
                <a:gd name="T30" fmla="*/ 60 w 90"/>
                <a:gd name="T31" fmla="*/ 97 h 193"/>
                <a:gd name="T32" fmla="*/ 60 w 90"/>
                <a:gd name="T33"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93">
                  <a:moveTo>
                    <a:pt x="60" y="193"/>
                  </a:moveTo>
                  <a:cubicBezTo>
                    <a:pt x="20" y="193"/>
                    <a:pt x="20" y="193"/>
                    <a:pt x="20" y="193"/>
                  </a:cubicBezTo>
                  <a:cubicBezTo>
                    <a:pt x="20" y="97"/>
                    <a:pt x="20" y="97"/>
                    <a:pt x="20" y="97"/>
                  </a:cubicBezTo>
                  <a:cubicBezTo>
                    <a:pt x="0" y="97"/>
                    <a:pt x="0" y="97"/>
                    <a:pt x="0" y="97"/>
                  </a:cubicBezTo>
                  <a:cubicBezTo>
                    <a:pt x="0" y="63"/>
                    <a:pt x="0" y="63"/>
                    <a:pt x="0" y="63"/>
                  </a:cubicBezTo>
                  <a:cubicBezTo>
                    <a:pt x="20" y="63"/>
                    <a:pt x="20" y="63"/>
                    <a:pt x="20" y="63"/>
                  </a:cubicBezTo>
                  <a:cubicBezTo>
                    <a:pt x="20" y="44"/>
                    <a:pt x="20" y="44"/>
                    <a:pt x="20" y="44"/>
                  </a:cubicBezTo>
                  <a:cubicBezTo>
                    <a:pt x="20" y="16"/>
                    <a:pt x="31" y="0"/>
                    <a:pt x="63" y="0"/>
                  </a:cubicBezTo>
                  <a:cubicBezTo>
                    <a:pt x="89" y="0"/>
                    <a:pt x="89" y="0"/>
                    <a:pt x="89" y="0"/>
                  </a:cubicBezTo>
                  <a:cubicBezTo>
                    <a:pt x="89" y="34"/>
                    <a:pt x="89" y="34"/>
                    <a:pt x="89" y="34"/>
                  </a:cubicBezTo>
                  <a:cubicBezTo>
                    <a:pt x="73" y="34"/>
                    <a:pt x="73" y="34"/>
                    <a:pt x="73" y="34"/>
                  </a:cubicBezTo>
                  <a:cubicBezTo>
                    <a:pt x="60" y="34"/>
                    <a:pt x="60" y="38"/>
                    <a:pt x="60" y="47"/>
                  </a:cubicBezTo>
                  <a:cubicBezTo>
                    <a:pt x="60" y="63"/>
                    <a:pt x="60" y="63"/>
                    <a:pt x="60" y="63"/>
                  </a:cubicBezTo>
                  <a:cubicBezTo>
                    <a:pt x="90" y="63"/>
                    <a:pt x="90" y="63"/>
                    <a:pt x="90" y="63"/>
                  </a:cubicBezTo>
                  <a:cubicBezTo>
                    <a:pt x="86" y="97"/>
                    <a:pt x="86" y="97"/>
                    <a:pt x="86" y="97"/>
                  </a:cubicBezTo>
                  <a:cubicBezTo>
                    <a:pt x="60" y="97"/>
                    <a:pt x="60" y="97"/>
                    <a:pt x="60" y="97"/>
                  </a:cubicBezTo>
                  <a:lnTo>
                    <a:pt x="60" y="193"/>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17" name="Group 4">
              <a:extLst>
                <a:ext uri="{FF2B5EF4-FFF2-40B4-BE49-F238E27FC236}">
                  <a16:creationId xmlns:a16="http://schemas.microsoft.com/office/drawing/2014/main" id="{D8FD671B-A7A9-44EA-B894-802CF3A30BAA}"/>
                </a:ext>
              </a:extLst>
            </p:cNvPr>
            <p:cNvGrpSpPr>
              <a:grpSpLocks noChangeAspect="1"/>
            </p:cNvGrpSpPr>
            <p:nvPr userDrawn="1"/>
          </p:nvGrpSpPr>
          <p:grpSpPr bwMode="auto">
            <a:xfrm>
              <a:off x="2404478" y="2378640"/>
              <a:ext cx="164453" cy="164592"/>
              <a:chOff x="2653" y="972"/>
              <a:chExt cx="2372" cy="2374"/>
            </a:xfrm>
            <a:grpFill/>
          </p:grpSpPr>
          <p:sp>
            <p:nvSpPr>
              <p:cNvPr id="18" name="Freeform 5">
                <a:extLst>
                  <a:ext uri="{FF2B5EF4-FFF2-40B4-BE49-F238E27FC236}">
                    <a16:creationId xmlns:a16="http://schemas.microsoft.com/office/drawing/2014/main" id="{9546B527-AC3D-4F1E-9D19-C6E8FE6419D6}"/>
                  </a:ext>
                </a:extLst>
              </p:cNvPr>
              <p:cNvSpPr>
                <a:spLocks noEditPoints="1"/>
              </p:cNvSpPr>
              <p:nvPr userDrawn="1"/>
            </p:nvSpPr>
            <p:spPr bwMode="auto">
              <a:xfrm>
                <a:off x="2653" y="972"/>
                <a:ext cx="2372" cy="2374"/>
              </a:xfrm>
              <a:custGeom>
                <a:avLst/>
                <a:gdLst>
                  <a:gd name="T0" fmla="*/ 1008 w 2016"/>
                  <a:gd name="T1" fmla="*/ 182 h 2016"/>
                  <a:gd name="T2" fmla="*/ 1415 w 2016"/>
                  <a:gd name="T3" fmla="*/ 188 h 2016"/>
                  <a:gd name="T4" fmla="*/ 1602 w 2016"/>
                  <a:gd name="T5" fmla="*/ 222 h 2016"/>
                  <a:gd name="T6" fmla="*/ 1718 w 2016"/>
                  <a:gd name="T7" fmla="*/ 298 h 2016"/>
                  <a:gd name="T8" fmla="*/ 1794 w 2016"/>
                  <a:gd name="T9" fmla="*/ 414 h 2016"/>
                  <a:gd name="T10" fmla="*/ 1828 w 2016"/>
                  <a:gd name="T11" fmla="*/ 601 h 2016"/>
                  <a:gd name="T12" fmla="*/ 1834 w 2016"/>
                  <a:gd name="T13" fmla="*/ 1008 h 2016"/>
                  <a:gd name="T14" fmla="*/ 1828 w 2016"/>
                  <a:gd name="T15" fmla="*/ 1415 h 2016"/>
                  <a:gd name="T16" fmla="*/ 1794 w 2016"/>
                  <a:gd name="T17" fmla="*/ 1602 h 2016"/>
                  <a:gd name="T18" fmla="*/ 1718 w 2016"/>
                  <a:gd name="T19" fmla="*/ 1718 h 2016"/>
                  <a:gd name="T20" fmla="*/ 1602 w 2016"/>
                  <a:gd name="T21" fmla="*/ 1794 h 2016"/>
                  <a:gd name="T22" fmla="*/ 1415 w 2016"/>
                  <a:gd name="T23" fmla="*/ 1828 h 2016"/>
                  <a:gd name="T24" fmla="*/ 1008 w 2016"/>
                  <a:gd name="T25" fmla="*/ 1834 h 2016"/>
                  <a:gd name="T26" fmla="*/ 601 w 2016"/>
                  <a:gd name="T27" fmla="*/ 1828 h 2016"/>
                  <a:gd name="T28" fmla="*/ 414 w 2016"/>
                  <a:gd name="T29" fmla="*/ 1794 h 2016"/>
                  <a:gd name="T30" fmla="*/ 298 w 2016"/>
                  <a:gd name="T31" fmla="*/ 1718 h 2016"/>
                  <a:gd name="T32" fmla="*/ 222 w 2016"/>
                  <a:gd name="T33" fmla="*/ 1602 h 2016"/>
                  <a:gd name="T34" fmla="*/ 188 w 2016"/>
                  <a:gd name="T35" fmla="*/ 1415 h 2016"/>
                  <a:gd name="T36" fmla="*/ 182 w 2016"/>
                  <a:gd name="T37" fmla="*/ 1008 h 2016"/>
                  <a:gd name="T38" fmla="*/ 188 w 2016"/>
                  <a:gd name="T39" fmla="*/ 601 h 2016"/>
                  <a:gd name="T40" fmla="*/ 222 w 2016"/>
                  <a:gd name="T41" fmla="*/ 414 h 2016"/>
                  <a:gd name="T42" fmla="*/ 298 w 2016"/>
                  <a:gd name="T43" fmla="*/ 298 h 2016"/>
                  <a:gd name="T44" fmla="*/ 414 w 2016"/>
                  <a:gd name="T45" fmla="*/ 222 h 2016"/>
                  <a:gd name="T46" fmla="*/ 601 w 2016"/>
                  <a:gd name="T47" fmla="*/ 188 h 2016"/>
                  <a:gd name="T48" fmla="*/ 1008 w 2016"/>
                  <a:gd name="T49" fmla="*/ 182 h 2016"/>
                  <a:gd name="T50" fmla="*/ 1008 w 2016"/>
                  <a:gd name="T51" fmla="*/ 0 h 2016"/>
                  <a:gd name="T52" fmla="*/ 593 w 2016"/>
                  <a:gd name="T53" fmla="*/ 6 h 2016"/>
                  <a:gd name="T54" fmla="*/ 348 w 2016"/>
                  <a:gd name="T55" fmla="*/ 53 h 2016"/>
                  <a:gd name="T56" fmla="*/ 169 w 2016"/>
                  <a:gd name="T57" fmla="*/ 169 h 2016"/>
                  <a:gd name="T58" fmla="*/ 53 w 2016"/>
                  <a:gd name="T59" fmla="*/ 348 h 2016"/>
                  <a:gd name="T60" fmla="*/ 6 w 2016"/>
                  <a:gd name="T61" fmla="*/ 593 h 2016"/>
                  <a:gd name="T62" fmla="*/ 0 w 2016"/>
                  <a:gd name="T63" fmla="*/ 1008 h 2016"/>
                  <a:gd name="T64" fmla="*/ 6 w 2016"/>
                  <a:gd name="T65" fmla="*/ 1423 h 2016"/>
                  <a:gd name="T66" fmla="*/ 53 w 2016"/>
                  <a:gd name="T67" fmla="*/ 1668 h 2016"/>
                  <a:gd name="T68" fmla="*/ 169 w 2016"/>
                  <a:gd name="T69" fmla="*/ 1847 h 2016"/>
                  <a:gd name="T70" fmla="*/ 348 w 2016"/>
                  <a:gd name="T71" fmla="*/ 1963 h 2016"/>
                  <a:gd name="T72" fmla="*/ 593 w 2016"/>
                  <a:gd name="T73" fmla="*/ 2010 h 2016"/>
                  <a:gd name="T74" fmla="*/ 1008 w 2016"/>
                  <a:gd name="T75" fmla="*/ 2016 h 2016"/>
                  <a:gd name="T76" fmla="*/ 1423 w 2016"/>
                  <a:gd name="T77" fmla="*/ 2010 h 2016"/>
                  <a:gd name="T78" fmla="*/ 1668 w 2016"/>
                  <a:gd name="T79" fmla="*/ 1963 h 2016"/>
                  <a:gd name="T80" fmla="*/ 1847 w 2016"/>
                  <a:gd name="T81" fmla="*/ 1847 h 2016"/>
                  <a:gd name="T82" fmla="*/ 1963 w 2016"/>
                  <a:gd name="T83" fmla="*/ 1668 h 2016"/>
                  <a:gd name="T84" fmla="*/ 2010 w 2016"/>
                  <a:gd name="T85" fmla="*/ 1423 h 2016"/>
                  <a:gd name="T86" fmla="*/ 2016 w 2016"/>
                  <a:gd name="T87" fmla="*/ 1008 h 2016"/>
                  <a:gd name="T88" fmla="*/ 2010 w 2016"/>
                  <a:gd name="T89" fmla="*/ 593 h 2016"/>
                  <a:gd name="T90" fmla="*/ 1963 w 2016"/>
                  <a:gd name="T91" fmla="*/ 348 h 2016"/>
                  <a:gd name="T92" fmla="*/ 1847 w 2016"/>
                  <a:gd name="T93" fmla="*/ 169 h 2016"/>
                  <a:gd name="T94" fmla="*/ 1668 w 2016"/>
                  <a:gd name="T95" fmla="*/ 53 h 2016"/>
                  <a:gd name="T96" fmla="*/ 1423 w 2016"/>
                  <a:gd name="T97" fmla="*/ 6 h 2016"/>
                  <a:gd name="T98" fmla="*/ 1008 w 2016"/>
                  <a:gd name="T99"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16" h="2016">
                    <a:moveTo>
                      <a:pt x="1008" y="182"/>
                    </a:moveTo>
                    <a:cubicBezTo>
                      <a:pt x="1277" y="182"/>
                      <a:pt x="1309" y="183"/>
                      <a:pt x="1415" y="188"/>
                    </a:cubicBezTo>
                    <a:cubicBezTo>
                      <a:pt x="1513" y="192"/>
                      <a:pt x="1567" y="209"/>
                      <a:pt x="1602" y="222"/>
                    </a:cubicBezTo>
                    <a:cubicBezTo>
                      <a:pt x="1649" y="241"/>
                      <a:pt x="1683" y="263"/>
                      <a:pt x="1718" y="298"/>
                    </a:cubicBezTo>
                    <a:cubicBezTo>
                      <a:pt x="1753" y="333"/>
                      <a:pt x="1775" y="367"/>
                      <a:pt x="1794" y="414"/>
                    </a:cubicBezTo>
                    <a:cubicBezTo>
                      <a:pt x="1807" y="449"/>
                      <a:pt x="1824" y="503"/>
                      <a:pt x="1828" y="601"/>
                    </a:cubicBezTo>
                    <a:cubicBezTo>
                      <a:pt x="1833" y="707"/>
                      <a:pt x="1834" y="739"/>
                      <a:pt x="1834" y="1008"/>
                    </a:cubicBezTo>
                    <a:cubicBezTo>
                      <a:pt x="1834" y="1277"/>
                      <a:pt x="1833" y="1309"/>
                      <a:pt x="1828" y="1415"/>
                    </a:cubicBezTo>
                    <a:cubicBezTo>
                      <a:pt x="1824" y="1513"/>
                      <a:pt x="1807" y="1567"/>
                      <a:pt x="1794" y="1602"/>
                    </a:cubicBezTo>
                    <a:cubicBezTo>
                      <a:pt x="1775" y="1649"/>
                      <a:pt x="1753" y="1683"/>
                      <a:pt x="1718" y="1718"/>
                    </a:cubicBezTo>
                    <a:cubicBezTo>
                      <a:pt x="1683" y="1753"/>
                      <a:pt x="1649" y="1775"/>
                      <a:pt x="1602" y="1794"/>
                    </a:cubicBezTo>
                    <a:cubicBezTo>
                      <a:pt x="1567" y="1807"/>
                      <a:pt x="1513" y="1824"/>
                      <a:pt x="1415" y="1828"/>
                    </a:cubicBezTo>
                    <a:cubicBezTo>
                      <a:pt x="1309" y="1833"/>
                      <a:pt x="1277" y="1834"/>
                      <a:pt x="1008" y="1834"/>
                    </a:cubicBezTo>
                    <a:cubicBezTo>
                      <a:pt x="739" y="1834"/>
                      <a:pt x="707" y="1833"/>
                      <a:pt x="601" y="1828"/>
                    </a:cubicBezTo>
                    <a:cubicBezTo>
                      <a:pt x="503" y="1824"/>
                      <a:pt x="449" y="1807"/>
                      <a:pt x="414" y="1794"/>
                    </a:cubicBezTo>
                    <a:cubicBezTo>
                      <a:pt x="367" y="1775"/>
                      <a:pt x="333" y="1753"/>
                      <a:pt x="298" y="1718"/>
                    </a:cubicBezTo>
                    <a:cubicBezTo>
                      <a:pt x="263" y="1683"/>
                      <a:pt x="241" y="1649"/>
                      <a:pt x="222" y="1602"/>
                    </a:cubicBezTo>
                    <a:cubicBezTo>
                      <a:pt x="209" y="1567"/>
                      <a:pt x="192" y="1513"/>
                      <a:pt x="188" y="1415"/>
                    </a:cubicBezTo>
                    <a:cubicBezTo>
                      <a:pt x="183" y="1309"/>
                      <a:pt x="182" y="1277"/>
                      <a:pt x="182" y="1008"/>
                    </a:cubicBezTo>
                    <a:cubicBezTo>
                      <a:pt x="182" y="739"/>
                      <a:pt x="183" y="707"/>
                      <a:pt x="188" y="601"/>
                    </a:cubicBezTo>
                    <a:cubicBezTo>
                      <a:pt x="192" y="503"/>
                      <a:pt x="209" y="449"/>
                      <a:pt x="222" y="414"/>
                    </a:cubicBezTo>
                    <a:cubicBezTo>
                      <a:pt x="241" y="367"/>
                      <a:pt x="263" y="333"/>
                      <a:pt x="298" y="298"/>
                    </a:cubicBezTo>
                    <a:cubicBezTo>
                      <a:pt x="333" y="263"/>
                      <a:pt x="367" y="241"/>
                      <a:pt x="414" y="222"/>
                    </a:cubicBezTo>
                    <a:cubicBezTo>
                      <a:pt x="449" y="209"/>
                      <a:pt x="503" y="192"/>
                      <a:pt x="601" y="188"/>
                    </a:cubicBezTo>
                    <a:cubicBezTo>
                      <a:pt x="707" y="183"/>
                      <a:pt x="739" y="182"/>
                      <a:pt x="1008" y="182"/>
                    </a:cubicBezTo>
                    <a:moveTo>
                      <a:pt x="1008" y="0"/>
                    </a:moveTo>
                    <a:cubicBezTo>
                      <a:pt x="734" y="0"/>
                      <a:pt x="700" y="1"/>
                      <a:pt x="593" y="6"/>
                    </a:cubicBezTo>
                    <a:cubicBezTo>
                      <a:pt x="485" y="11"/>
                      <a:pt x="412" y="28"/>
                      <a:pt x="348" y="53"/>
                    </a:cubicBezTo>
                    <a:cubicBezTo>
                      <a:pt x="282" y="79"/>
                      <a:pt x="225" y="113"/>
                      <a:pt x="169" y="169"/>
                    </a:cubicBezTo>
                    <a:cubicBezTo>
                      <a:pt x="113" y="225"/>
                      <a:pt x="79" y="282"/>
                      <a:pt x="53" y="348"/>
                    </a:cubicBezTo>
                    <a:cubicBezTo>
                      <a:pt x="28" y="412"/>
                      <a:pt x="11" y="485"/>
                      <a:pt x="6" y="593"/>
                    </a:cubicBezTo>
                    <a:cubicBezTo>
                      <a:pt x="1" y="700"/>
                      <a:pt x="0" y="734"/>
                      <a:pt x="0" y="1008"/>
                    </a:cubicBezTo>
                    <a:cubicBezTo>
                      <a:pt x="0" y="1282"/>
                      <a:pt x="1" y="1316"/>
                      <a:pt x="6" y="1423"/>
                    </a:cubicBezTo>
                    <a:cubicBezTo>
                      <a:pt x="11" y="1531"/>
                      <a:pt x="28" y="1604"/>
                      <a:pt x="53" y="1668"/>
                    </a:cubicBezTo>
                    <a:cubicBezTo>
                      <a:pt x="79" y="1734"/>
                      <a:pt x="113" y="1791"/>
                      <a:pt x="169" y="1847"/>
                    </a:cubicBezTo>
                    <a:cubicBezTo>
                      <a:pt x="225" y="1903"/>
                      <a:pt x="282" y="1937"/>
                      <a:pt x="348" y="1963"/>
                    </a:cubicBezTo>
                    <a:cubicBezTo>
                      <a:pt x="412" y="1988"/>
                      <a:pt x="485" y="2005"/>
                      <a:pt x="593" y="2010"/>
                    </a:cubicBezTo>
                    <a:cubicBezTo>
                      <a:pt x="700" y="2015"/>
                      <a:pt x="734" y="2016"/>
                      <a:pt x="1008" y="2016"/>
                    </a:cubicBezTo>
                    <a:cubicBezTo>
                      <a:pt x="1282" y="2016"/>
                      <a:pt x="1316" y="2015"/>
                      <a:pt x="1423" y="2010"/>
                    </a:cubicBezTo>
                    <a:cubicBezTo>
                      <a:pt x="1531" y="2005"/>
                      <a:pt x="1604" y="1988"/>
                      <a:pt x="1668" y="1963"/>
                    </a:cubicBezTo>
                    <a:cubicBezTo>
                      <a:pt x="1734" y="1937"/>
                      <a:pt x="1791" y="1903"/>
                      <a:pt x="1847" y="1847"/>
                    </a:cubicBezTo>
                    <a:cubicBezTo>
                      <a:pt x="1903" y="1791"/>
                      <a:pt x="1937" y="1734"/>
                      <a:pt x="1963" y="1668"/>
                    </a:cubicBezTo>
                    <a:cubicBezTo>
                      <a:pt x="1988" y="1604"/>
                      <a:pt x="2005" y="1531"/>
                      <a:pt x="2010" y="1423"/>
                    </a:cubicBezTo>
                    <a:cubicBezTo>
                      <a:pt x="2015" y="1316"/>
                      <a:pt x="2016" y="1282"/>
                      <a:pt x="2016" y="1008"/>
                    </a:cubicBezTo>
                    <a:cubicBezTo>
                      <a:pt x="2016" y="734"/>
                      <a:pt x="2015" y="700"/>
                      <a:pt x="2010" y="593"/>
                    </a:cubicBezTo>
                    <a:cubicBezTo>
                      <a:pt x="2005" y="485"/>
                      <a:pt x="1988" y="412"/>
                      <a:pt x="1963" y="348"/>
                    </a:cubicBezTo>
                    <a:cubicBezTo>
                      <a:pt x="1937" y="282"/>
                      <a:pt x="1903" y="225"/>
                      <a:pt x="1847" y="169"/>
                    </a:cubicBezTo>
                    <a:cubicBezTo>
                      <a:pt x="1791" y="113"/>
                      <a:pt x="1734" y="79"/>
                      <a:pt x="1668" y="53"/>
                    </a:cubicBezTo>
                    <a:cubicBezTo>
                      <a:pt x="1604" y="28"/>
                      <a:pt x="1531" y="11"/>
                      <a:pt x="1423" y="6"/>
                    </a:cubicBezTo>
                    <a:cubicBezTo>
                      <a:pt x="1316" y="1"/>
                      <a:pt x="1282" y="0"/>
                      <a:pt x="100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6">
                <a:extLst>
                  <a:ext uri="{FF2B5EF4-FFF2-40B4-BE49-F238E27FC236}">
                    <a16:creationId xmlns:a16="http://schemas.microsoft.com/office/drawing/2014/main" id="{837051C1-FC16-4391-BB91-B927651695A8}"/>
                  </a:ext>
                </a:extLst>
              </p:cNvPr>
              <p:cNvSpPr>
                <a:spLocks noEditPoints="1"/>
              </p:cNvSpPr>
              <p:nvPr userDrawn="1"/>
            </p:nvSpPr>
            <p:spPr bwMode="auto">
              <a:xfrm>
                <a:off x="3231" y="1550"/>
                <a:ext cx="1216" cy="1218"/>
              </a:xfrm>
              <a:custGeom>
                <a:avLst/>
                <a:gdLst>
                  <a:gd name="T0" fmla="*/ 517 w 1034"/>
                  <a:gd name="T1" fmla="*/ 0 h 1034"/>
                  <a:gd name="T2" fmla="*/ 0 w 1034"/>
                  <a:gd name="T3" fmla="*/ 517 h 1034"/>
                  <a:gd name="T4" fmla="*/ 517 w 1034"/>
                  <a:gd name="T5" fmla="*/ 1034 h 1034"/>
                  <a:gd name="T6" fmla="*/ 1034 w 1034"/>
                  <a:gd name="T7" fmla="*/ 517 h 1034"/>
                  <a:gd name="T8" fmla="*/ 517 w 1034"/>
                  <a:gd name="T9" fmla="*/ 0 h 1034"/>
                  <a:gd name="T10" fmla="*/ 517 w 1034"/>
                  <a:gd name="T11" fmla="*/ 853 h 1034"/>
                  <a:gd name="T12" fmla="*/ 181 w 1034"/>
                  <a:gd name="T13" fmla="*/ 517 h 1034"/>
                  <a:gd name="T14" fmla="*/ 517 w 1034"/>
                  <a:gd name="T15" fmla="*/ 181 h 1034"/>
                  <a:gd name="T16" fmla="*/ 853 w 1034"/>
                  <a:gd name="T17" fmla="*/ 517 h 1034"/>
                  <a:gd name="T18" fmla="*/ 517 w 1034"/>
                  <a:gd name="T19" fmla="*/ 853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1034">
                    <a:moveTo>
                      <a:pt x="517" y="0"/>
                    </a:moveTo>
                    <a:cubicBezTo>
                      <a:pt x="231" y="0"/>
                      <a:pt x="0" y="231"/>
                      <a:pt x="0" y="517"/>
                    </a:cubicBezTo>
                    <a:cubicBezTo>
                      <a:pt x="0" y="803"/>
                      <a:pt x="231" y="1034"/>
                      <a:pt x="517" y="1034"/>
                    </a:cubicBezTo>
                    <a:cubicBezTo>
                      <a:pt x="803" y="1034"/>
                      <a:pt x="1034" y="803"/>
                      <a:pt x="1034" y="517"/>
                    </a:cubicBezTo>
                    <a:cubicBezTo>
                      <a:pt x="1034" y="231"/>
                      <a:pt x="803" y="0"/>
                      <a:pt x="517" y="0"/>
                    </a:cubicBezTo>
                    <a:close/>
                    <a:moveTo>
                      <a:pt x="517" y="853"/>
                    </a:moveTo>
                    <a:cubicBezTo>
                      <a:pt x="331" y="853"/>
                      <a:pt x="181" y="703"/>
                      <a:pt x="181" y="517"/>
                    </a:cubicBezTo>
                    <a:cubicBezTo>
                      <a:pt x="181" y="331"/>
                      <a:pt x="331" y="181"/>
                      <a:pt x="517" y="181"/>
                    </a:cubicBezTo>
                    <a:cubicBezTo>
                      <a:pt x="703" y="181"/>
                      <a:pt x="853" y="331"/>
                      <a:pt x="853" y="517"/>
                    </a:cubicBezTo>
                    <a:cubicBezTo>
                      <a:pt x="853" y="703"/>
                      <a:pt x="703" y="853"/>
                      <a:pt x="517" y="8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7">
                <a:extLst>
                  <a:ext uri="{FF2B5EF4-FFF2-40B4-BE49-F238E27FC236}">
                    <a16:creationId xmlns:a16="http://schemas.microsoft.com/office/drawing/2014/main" id="{1AB6C857-0B37-4B3F-883A-DCD51CFDB7A6}"/>
                  </a:ext>
                </a:extLst>
              </p:cNvPr>
              <p:cNvSpPr>
                <a:spLocks noChangeArrowheads="1"/>
              </p:cNvSpPr>
              <p:nvPr userDrawn="1"/>
            </p:nvSpPr>
            <p:spPr bwMode="auto">
              <a:xfrm>
                <a:off x="4329" y="1383"/>
                <a:ext cx="285" cy="28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3" name="Freeform 5">
            <a:extLst>
              <a:ext uri="{FF2B5EF4-FFF2-40B4-BE49-F238E27FC236}">
                <a16:creationId xmlns:a16="http://schemas.microsoft.com/office/drawing/2014/main" id="{9CB31EA3-A1D8-4235-84D9-EE3F37F4BD63}"/>
              </a:ext>
            </a:extLst>
          </p:cNvPr>
          <p:cNvSpPr>
            <a:spLocks noChangeAspect="1" noEditPoints="1"/>
          </p:cNvSpPr>
          <p:nvPr userDrawn="1"/>
        </p:nvSpPr>
        <p:spPr bwMode="black">
          <a:xfrm>
            <a:off x="495300"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21" name="TextBox 20">
            <a:extLst>
              <a:ext uri="{FF2B5EF4-FFF2-40B4-BE49-F238E27FC236}">
                <a16:creationId xmlns:a16="http://schemas.microsoft.com/office/drawing/2014/main" id="{EC8C761A-7658-7849-96A2-FD27800E6D59}"/>
              </a:ext>
            </a:extLst>
          </p:cNvPr>
          <p:cNvSpPr txBox="1"/>
          <p:nvPr userDrawn="1"/>
        </p:nvSpPr>
        <p:spPr bwMode="gray">
          <a:xfrm>
            <a:off x="494974" y="4086843"/>
            <a:ext cx="3294706" cy="166667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5">
                    <a:lumMod val="40000"/>
                    <a:lumOff val="60000"/>
                  </a:schemeClr>
                </a:solidFill>
                <a:effectLst/>
                <a:uLnTx/>
                <a:uFillTx/>
                <a:latin typeface="Microsoft Sans Serif" panose="020B0604020202020204" pitchFamily="34" charset="0"/>
                <a:ea typeface="+mn-ea"/>
                <a:cs typeface="+mn-cs"/>
              </a:rPr>
              <a:t>Nothing in these materials is an offer to sell any of the components or devices referenced herein.</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5">
                    <a:lumMod val="40000"/>
                    <a:lumOff val="60000"/>
                  </a:schemeClr>
                </a:solidFill>
                <a:effectLst/>
                <a:uLnTx/>
                <a:uFillTx/>
                <a:latin typeface="Microsoft Sans Serif" panose="020B0604020202020204" pitchFamily="34" charset="0"/>
                <a:ea typeface="+mn-ea"/>
                <a:cs typeface="+mn-cs"/>
              </a:rPr>
              <a:t>©2018-2019 Qualcomm Technologies, Inc. and/or its affiliated companies. All Rights Reserved.</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5">
                    <a:lumMod val="40000"/>
                    <a:lumOff val="60000"/>
                  </a:schemeClr>
                </a:solidFill>
                <a:effectLst/>
                <a:uLnTx/>
                <a:uFillTx/>
                <a:latin typeface="Microsoft Sans Serif" panose="020B0604020202020204" pitchFamily="34" charset="0"/>
                <a:ea typeface="+mn-ea"/>
                <a:cs typeface="+mn-cs"/>
              </a:rPr>
              <a:t>Qualcomm is a trademark of Qualcomm Incorporated, registered in the United States and other countries. Other products and brand names may be trademarks or registered trademarks of their respective owners.</a:t>
            </a:r>
          </a:p>
        </p:txBody>
      </p:sp>
      <p:sp>
        <p:nvSpPr>
          <p:cNvPr id="22" name="TextBox 21">
            <a:extLst>
              <a:ext uri="{FF2B5EF4-FFF2-40B4-BE49-F238E27FC236}">
                <a16:creationId xmlns:a16="http://schemas.microsoft.com/office/drawing/2014/main" id="{61E0F077-22C5-9C4D-AB1E-4CDF5BE7E874}"/>
              </a:ext>
            </a:extLst>
          </p:cNvPr>
          <p:cNvSpPr txBox="1"/>
          <p:nvPr userDrawn="1"/>
        </p:nvSpPr>
        <p:spPr bwMode="gray">
          <a:xfrm>
            <a:off x="4033520" y="4086843"/>
            <a:ext cx="3954781" cy="1799019"/>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5">
                    <a:lumMod val="40000"/>
                    <a:lumOff val="60000"/>
                  </a:schemeClr>
                </a:solidFill>
                <a:effectLst/>
                <a:uLnTx/>
                <a:uFillTx/>
                <a:latin typeface="Microsoft Sans Serif" panose="020B0604020202020204" pitchFamily="34" charset="0"/>
                <a:ea typeface="+mn-ea"/>
                <a:cs typeface="+mn-cs"/>
              </a:rPr>
              <a:t>References in this presentation to “Qualcomm” may mean Qualcomm Incorporated, Qualcomm Technologies, Inc., and/or other subsidiaries or business units within the Qualcomm corporate structure, as applicable. Qualcomm Incorporated includes Qualcomm’s licensing business, QTL, and the vast majority of its patent portfolio. Qualcomm Technologies, Inc.,</a:t>
            </a:r>
            <a:br>
              <a:rPr kumimoji="0" lang="en-US" sz="1000" b="0" i="0" u="none" strike="noStrike" kern="1200" cap="none" spc="0" normalizeH="0" baseline="0" noProof="0">
                <a:ln>
                  <a:noFill/>
                </a:ln>
                <a:solidFill>
                  <a:schemeClr val="accent5">
                    <a:lumMod val="40000"/>
                    <a:lumOff val="60000"/>
                  </a:schemeClr>
                </a:solidFill>
                <a:effectLst/>
                <a:uLnTx/>
                <a:uFillTx/>
                <a:latin typeface="Microsoft Sans Serif" panose="020B0604020202020204" pitchFamily="34" charset="0"/>
                <a:ea typeface="+mn-ea"/>
                <a:cs typeface="+mn-cs"/>
              </a:rPr>
            </a:br>
            <a:r>
              <a:rPr kumimoji="0" lang="en-US" sz="1000" b="0" i="0" u="none" strike="noStrike" kern="1200" cap="none" spc="0" normalizeH="0" baseline="0" noProof="0">
                <a:ln>
                  <a:noFill/>
                </a:ln>
                <a:solidFill>
                  <a:schemeClr val="accent5">
                    <a:lumMod val="40000"/>
                    <a:lumOff val="60000"/>
                  </a:schemeClr>
                </a:solidFill>
                <a:effectLst/>
                <a:uLnTx/>
                <a:uFillTx/>
                <a:latin typeface="Microsoft Sans Serif" panose="020B0604020202020204" pitchFamily="34" charset="0"/>
                <a:ea typeface="+mn-ea"/>
                <a:cs typeface="+mn-cs"/>
              </a:rPr>
              <a:t>a wholly-owned subsidiary of Qualcomm Incorporated, operates, along with its subsidiaries, substantially all of Qualcomm’s engineering, research and development functions, and substantially all of its product and services businesses, including its semiconductor business, QCT.</a:t>
            </a:r>
          </a:p>
        </p:txBody>
      </p:sp>
    </p:spTree>
    <p:extLst>
      <p:ext uri="{BB962C8B-B14F-4D97-AF65-F5344CB8AC3E}">
        <p14:creationId xmlns:p14="http://schemas.microsoft.com/office/powerpoint/2010/main" val="2147621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82.xml"/><Relationship Id="rId21" Type="http://schemas.openxmlformats.org/officeDocument/2006/relationships/slideLayout" Target="../slideLayouts/slideLayout77.xml"/><Relationship Id="rId42" Type="http://schemas.openxmlformats.org/officeDocument/2006/relationships/slideLayout" Target="../slideLayouts/slideLayout98.xml"/><Relationship Id="rId47" Type="http://schemas.openxmlformats.org/officeDocument/2006/relationships/slideLayout" Target="../slideLayouts/slideLayout103.xml"/><Relationship Id="rId63" Type="http://schemas.openxmlformats.org/officeDocument/2006/relationships/slideLayout" Target="../slideLayouts/slideLayout119.xml"/><Relationship Id="rId68" Type="http://schemas.openxmlformats.org/officeDocument/2006/relationships/slideLayout" Target="../slideLayouts/slideLayout124.xml"/><Relationship Id="rId84" Type="http://schemas.openxmlformats.org/officeDocument/2006/relationships/slideLayout" Target="../slideLayouts/slideLayout140.xml"/><Relationship Id="rId89" Type="http://schemas.openxmlformats.org/officeDocument/2006/relationships/slideLayout" Target="../slideLayouts/slideLayout145.xml"/><Relationship Id="rId16" Type="http://schemas.openxmlformats.org/officeDocument/2006/relationships/slideLayout" Target="../slideLayouts/slideLayout72.xml"/><Relationship Id="rId11" Type="http://schemas.openxmlformats.org/officeDocument/2006/relationships/slideLayout" Target="../slideLayouts/slideLayout67.xml"/><Relationship Id="rId32" Type="http://schemas.openxmlformats.org/officeDocument/2006/relationships/slideLayout" Target="../slideLayouts/slideLayout88.xml"/><Relationship Id="rId37" Type="http://schemas.openxmlformats.org/officeDocument/2006/relationships/slideLayout" Target="../slideLayouts/slideLayout93.xml"/><Relationship Id="rId53" Type="http://schemas.openxmlformats.org/officeDocument/2006/relationships/slideLayout" Target="../slideLayouts/slideLayout109.xml"/><Relationship Id="rId58" Type="http://schemas.openxmlformats.org/officeDocument/2006/relationships/slideLayout" Target="../slideLayouts/slideLayout114.xml"/><Relationship Id="rId74" Type="http://schemas.openxmlformats.org/officeDocument/2006/relationships/slideLayout" Target="../slideLayouts/slideLayout130.xml"/><Relationship Id="rId79" Type="http://schemas.openxmlformats.org/officeDocument/2006/relationships/slideLayout" Target="../slideLayouts/slideLayout135.xml"/><Relationship Id="rId5" Type="http://schemas.openxmlformats.org/officeDocument/2006/relationships/slideLayout" Target="../slideLayouts/slideLayout61.xml"/><Relationship Id="rId90" Type="http://schemas.openxmlformats.org/officeDocument/2006/relationships/theme" Target="../theme/theme2.xml"/><Relationship Id="rId14" Type="http://schemas.openxmlformats.org/officeDocument/2006/relationships/slideLayout" Target="../slideLayouts/slideLayout70.xml"/><Relationship Id="rId22" Type="http://schemas.openxmlformats.org/officeDocument/2006/relationships/slideLayout" Target="../slideLayouts/slideLayout78.xml"/><Relationship Id="rId27" Type="http://schemas.openxmlformats.org/officeDocument/2006/relationships/slideLayout" Target="../slideLayouts/slideLayout83.xml"/><Relationship Id="rId30" Type="http://schemas.openxmlformats.org/officeDocument/2006/relationships/slideLayout" Target="../slideLayouts/slideLayout86.xml"/><Relationship Id="rId35" Type="http://schemas.openxmlformats.org/officeDocument/2006/relationships/slideLayout" Target="../slideLayouts/slideLayout91.xml"/><Relationship Id="rId43" Type="http://schemas.openxmlformats.org/officeDocument/2006/relationships/slideLayout" Target="../slideLayouts/slideLayout99.xml"/><Relationship Id="rId48" Type="http://schemas.openxmlformats.org/officeDocument/2006/relationships/slideLayout" Target="../slideLayouts/slideLayout104.xml"/><Relationship Id="rId56" Type="http://schemas.openxmlformats.org/officeDocument/2006/relationships/slideLayout" Target="../slideLayouts/slideLayout112.xml"/><Relationship Id="rId64" Type="http://schemas.openxmlformats.org/officeDocument/2006/relationships/slideLayout" Target="../slideLayouts/slideLayout120.xml"/><Relationship Id="rId69" Type="http://schemas.openxmlformats.org/officeDocument/2006/relationships/slideLayout" Target="../slideLayouts/slideLayout125.xml"/><Relationship Id="rId77" Type="http://schemas.openxmlformats.org/officeDocument/2006/relationships/slideLayout" Target="../slideLayouts/slideLayout133.xml"/><Relationship Id="rId8" Type="http://schemas.openxmlformats.org/officeDocument/2006/relationships/slideLayout" Target="../slideLayouts/slideLayout64.xml"/><Relationship Id="rId51" Type="http://schemas.openxmlformats.org/officeDocument/2006/relationships/slideLayout" Target="../slideLayouts/slideLayout107.xml"/><Relationship Id="rId72" Type="http://schemas.openxmlformats.org/officeDocument/2006/relationships/slideLayout" Target="../slideLayouts/slideLayout128.xml"/><Relationship Id="rId80" Type="http://schemas.openxmlformats.org/officeDocument/2006/relationships/slideLayout" Target="../slideLayouts/slideLayout136.xml"/><Relationship Id="rId85" Type="http://schemas.openxmlformats.org/officeDocument/2006/relationships/slideLayout" Target="../slideLayouts/slideLayout141.xml"/><Relationship Id="rId3" Type="http://schemas.openxmlformats.org/officeDocument/2006/relationships/slideLayout" Target="../slideLayouts/slideLayout59.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5" Type="http://schemas.openxmlformats.org/officeDocument/2006/relationships/slideLayout" Target="../slideLayouts/slideLayout81.xml"/><Relationship Id="rId33" Type="http://schemas.openxmlformats.org/officeDocument/2006/relationships/slideLayout" Target="../slideLayouts/slideLayout89.xml"/><Relationship Id="rId38" Type="http://schemas.openxmlformats.org/officeDocument/2006/relationships/slideLayout" Target="../slideLayouts/slideLayout94.xml"/><Relationship Id="rId46" Type="http://schemas.openxmlformats.org/officeDocument/2006/relationships/slideLayout" Target="../slideLayouts/slideLayout102.xml"/><Relationship Id="rId59" Type="http://schemas.openxmlformats.org/officeDocument/2006/relationships/slideLayout" Target="../slideLayouts/slideLayout115.xml"/><Relationship Id="rId67" Type="http://schemas.openxmlformats.org/officeDocument/2006/relationships/slideLayout" Target="../slideLayouts/slideLayout123.xml"/><Relationship Id="rId20" Type="http://schemas.openxmlformats.org/officeDocument/2006/relationships/slideLayout" Target="../slideLayouts/slideLayout76.xml"/><Relationship Id="rId41" Type="http://schemas.openxmlformats.org/officeDocument/2006/relationships/slideLayout" Target="../slideLayouts/slideLayout97.xml"/><Relationship Id="rId54" Type="http://schemas.openxmlformats.org/officeDocument/2006/relationships/slideLayout" Target="../slideLayouts/slideLayout110.xml"/><Relationship Id="rId62" Type="http://schemas.openxmlformats.org/officeDocument/2006/relationships/slideLayout" Target="../slideLayouts/slideLayout118.xml"/><Relationship Id="rId70" Type="http://schemas.openxmlformats.org/officeDocument/2006/relationships/slideLayout" Target="../slideLayouts/slideLayout126.xml"/><Relationship Id="rId75" Type="http://schemas.openxmlformats.org/officeDocument/2006/relationships/slideLayout" Target="../slideLayouts/slideLayout131.xml"/><Relationship Id="rId83" Type="http://schemas.openxmlformats.org/officeDocument/2006/relationships/slideLayout" Target="../slideLayouts/slideLayout139.xml"/><Relationship Id="rId88" Type="http://schemas.openxmlformats.org/officeDocument/2006/relationships/slideLayout" Target="../slideLayouts/slideLayout144.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5" Type="http://schemas.openxmlformats.org/officeDocument/2006/relationships/slideLayout" Target="../slideLayouts/slideLayout71.xml"/><Relationship Id="rId23" Type="http://schemas.openxmlformats.org/officeDocument/2006/relationships/slideLayout" Target="../slideLayouts/slideLayout79.xml"/><Relationship Id="rId28" Type="http://schemas.openxmlformats.org/officeDocument/2006/relationships/slideLayout" Target="../slideLayouts/slideLayout84.xml"/><Relationship Id="rId36" Type="http://schemas.openxmlformats.org/officeDocument/2006/relationships/slideLayout" Target="../slideLayouts/slideLayout92.xml"/><Relationship Id="rId49" Type="http://schemas.openxmlformats.org/officeDocument/2006/relationships/slideLayout" Target="../slideLayouts/slideLayout105.xml"/><Relationship Id="rId57" Type="http://schemas.openxmlformats.org/officeDocument/2006/relationships/slideLayout" Target="../slideLayouts/slideLayout113.xml"/><Relationship Id="rId10" Type="http://schemas.openxmlformats.org/officeDocument/2006/relationships/slideLayout" Target="../slideLayouts/slideLayout66.xml"/><Relationship Id="rId31" Type="http://schemas.openxmlformats.org/officeDocument/2006/relationships/slideLayout" Target="../slideLayouts/slideLayout87.xml"/><Relationship Id="rId44" Type="http://schemas.openxmlformats.org/officeDocument/2006/relationships/slideLayout" Target="../slideLayouts/slideLayout100.xml"/><Relationship Id="rId52" Type="http://schemas.openxmlformats.org/officeDocument/2006/relationships/slideLayout" Target="../slideLayouts/slideLayout108.xml"/><Relationship Id="rId60" Type="http://schemas.openxmlformats.org/officeDocument/2006/relationships/slideLayout" Target="../slideLayouts/slideLayout116.xml"/><Relationship Id="rId65" Type="http://schemas.openxmlformats.org/officeDocument/2006/relationships/slideLayout" Target="../slideLayouts/slideLayout121.xml"/><Relationship Id="rId73" Type="http://schemas.openxmlformats.org/officeDocument/2006/relationships/slideLayout" Target="../slideLayouts/slideLayout129.xml"/><Relationship Id="rId78" Type="http://schemas.openxmlformats.org/officeDocument/2006/relationships/slideLayout" Target="../slideLayouts/slideLayout134.xml"/><Relationship Id="rId81" Type="http://schemas.openxmlformats.org/officeDocument/2006/relationships/slideLayout" Target="../slideLayouts/slideLayout137.xml"/><Relationship Id="rId86" Type="http://schemas.openxmlformats.org/officeDocument/2006/relationships/slideLayout" Target="../slideLayouts/slideLayout142.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3" Type="http://schemas.openxmlformats.org/officeDocument/2006/relationships/slideLayout" Target="../slideLayouts/slideLayout69.xml"/><Relationship Id="rId18" Type="http://schemas.openxmlformats.org/officeDocument/2006/relationships/slideLayout" Target="../slideLayouts/slideLayout74.xml"/><Relationship Id="rId39" Type="http://schemas.openxmlformats.org/officeDocument/2006/relationships/slideLayout" Target="../slideLayouts/slideLayout95.xml"/><Relationship Id="rId34" Type="http://schemas.openxmlformats.org/officeDocument/2006/relationships/slideLayout" Target="../slideLayouts/slideLayout90.xml"/><Relationship Id="rId50" Type="http://schemas.openxmlformats.org/officeDocument/2006/relationships/slideLayout" Target="../slideLayouts/slideLayout106.xml"/><Relationship Id="rId55" Type="http://schemas.openxmlformats.org/officeDocument/2006/relationships/slideLayout" Target="../slideLayouts/slideLayout111.xml"/><Relationship Id="rId76" Type="http://schemas.openxmlformats.org/officeDocument/2006/relationships/slideLayout" Target="../slideLayouts/slideLayout132.xml"/><Relationship Id="rId7" Type="http://schemas.openxmlformats.org/officeDocument/2006/relationships/slideLayout" Target="../slideLayouts/slideLayout63.xml"/><Relationship Id="rId71" Type="http://schemas.openxmlformats.org/officeDocument/2006/relationships/slideLayout" Target="../slideLayouts/slideLayout127.xml"/><Relationship Id="rId2" Type="http://schemas.openxmlformats.org/officeDocument/2006/relationships/slideLayout" Target="../slideLayouts/slideLayout58.xml"/><Relationship Id="rId29" Type="http://schemas.openxmlformats.org/officeDocument/2006/relationships/slideLayout" Target="../slideLayouts/slideLayout85.xml"/><Relationship Id="rId24" Type="http://schemas.openxmlformats.org/officeDocument/2006/relationships/slideLayout" Target="../slideLayouts/slideLayout80.xml"/><Relationship Id="rId40" Type="http://schemas.openxmlformats.org/officeDocument/2006/relationships/slideLayout" Target="../slideLayouts/slideLayout96.xml"/><Relationship Id="rId45" Type="http://schemas.openxmlformats.org/officeDocument/2006/relationships/slideLayout" Target="../slideLayouts/slideLayout101.xml"/><Relationship Id="rId66" Type="http://schemas.openxmlformats.org/officeDocument/2006/relationships/slideLayout" Target="../slideLayouts/slideLayout122.xml"/><Relationship Id="rId87" Type="http://schemas.openxmlformats.org/officeDocument/2006/relationships/slideLayout" Target="../slideLayouts/slideLayout143.xml"/><Relationship Id="rId61" Type="http://schemas.openxmlformats.org/officeDocument/2006/relationships/slideLayout" Target="../slideLayouts/slideLayout117.xml"/><Relationship Id="rId82" Type="http://schemas.openxmlformats.org/officeDocument/2006/relationships/slideLayout" Target="../slideLayouts/slideLayout138.xml"/><Relationship Id="rId19" Type="http://schemas.openxmlformats.org/officeDocument/2006/relationships/slideLayout" Target="../slideLayouts/slideLayout75.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171.xml"/><Relationship Id="rId21" Type="http://schemas.openxmlformats.org/officeDocument/2006/relationships/slideLayout" Target="../slideLayouts/slideLayout166.xml"/><Relationship Id="rId42" Type="http://schemas.openxmlformats.org/officeDocument/2006/relationships/slideLayout" Target="../slideLayouts/slideLayout187.xml"/><Relationship Id="rId47" Type="http://schemas.openxmlformats.org/officeDocument/2006/relationships/slideLayout" Target="../slideLayouts/slideLayout192.xml"/><Relationship Id="rId63" Type="http://schemas.openxmlformats.org/officeDocument/2006/relationships/slideLayout" Target="../slideLayouts/slideLayout208.xml"/><Relationship Id="rId68" Type="http://schemas.openxmlformats.org/officeDocument/2006/relationships/slideLayout" Target="../slideLayouts/slideLayout213.xml"/><Relationship Id="rId16" Type="http://schemas.openxmlformats.org/officeDocument/2006/relationships/slideLayout" Target="../slideLayouts/slideLayout161.xml"/><Relationship Id="rId11" Type="http://schemas.openxmlformats.org/officeDocument/2006/relationships/slideLayout" Target="../slideLayouts/slideLayout156.xml"/><Relationship Id="rId32" Type="http://schemas.openxmlformats.org/officeDocument/2006/relationships/slideLayout" Target="../slideLayouts/slideLayout177.xml"/><Relationship Id="rId37" Type="http://schemas.openxmlformats.org/officeDocument/2006/relationships/slideLayout" Target="../slideLayouts/slideLayout182.xml"/><Relationship Id="rId53" Type="http://schemas.openxmlformats.org/officeDocument/2006/relationships/slideLayout" Target="../slideLayouts/slideLayout198.xml"/><Relationship Id="rId58" Type="http://schemas.openxmlformats.org/officeDocument/2006/relationships/slideLayout" Target="../slideLayouts/slideLayout203.xml"/><Relationship Id="rId74" Type="http://schemas.openxmlformats.org/officeDocument/2006/relationships/slideLayout" Target="../slideLayouts/slideLayout219.xml"/><Relationship Id="rId79" Type="http://schemas.openxmlformats.org/officeDocument/2006/relationships/slideLayout" Target="../slideLayouts/slideLayout224.xml"/><Relationship Id="rId5" Type="http://schemas.openxmlformats.org/officeDocument/2006/relationships/slideLayout" Target="../slideLayouts/slideLayout150.xml"/><Relationship Id="rId61" Type="http://schemas.openxmlformats.org/officeDocument/2006/relationships/slideLayout" Target="../slideLayouts/slideLayout206.xml"/><Relationship Id="rId82" Type="http://schemas.openxmlformats.org/officeDocument/2006/relationships/slideLayout" Target="../slideLayouts/slideLayout227.xml"/><Relationship Id="rId19" Type="http://schemas.openxmlformats.org/officeDocument/2006/relationships/slideLayout" Target="../slideLayouts/slideLayout164.xml"/><Relationship Id="rId14" Type="http://schemas.openxmlformats.org/officeDocument/2006/relationships/slideLayout" Target="../slideLayouts/slideLayout159.xml"/><Relationship Id="rId22" Type="http://schemas.openxmlformats.org/officeDocument/2006/relationships/slideLayout" Target="../slideLayouts/slideLayout167.xml"/><Relationship Id="rId27" Type="http://schemas.openxmlformats.org/officeDocument/2006/relationships/slideLayout" Target="../slideLayouts/slideLayout172.xml"/><Relationship Id="rId30" Type="http://schemas.openxmlformats.org/officeDocument/2006/relationships/slideLayout" Target="../slideLayouts/slideLayout175.xml"/><Relationship Id="rId35" Type="http://schemas.openxmlformats.org/officeDocument/2006/relationships/slideLayout" Target="../slideLayouts/slideLayout180.xml"/><Relationship Id="rId43" Type="http://schemas.openxmlformats.org/officeDocument/2006/relationships/slideLayout" Target="../slideLayouts/slideLayout188.xml"/><Relationship Id="rId48" Type="http://schemas.openxmlformats.org/officeDocument/2006/relationships/slideLayout" Target="../slideLayouts/slideLayout193.xml"/><Relationship Id="rId56" Type="http://schemas.openxmlformats.org/officeDocument/2006/relationships/slideLayout" Target="../slideLayouts/slideLayout201.xml"/><Relationship Id="rId64" Type="http://schemas.openxmlformats.org/officeDocument/2006/relationships/slideLayout" Target="../slideLayouts/slideLayout209.xml"/><Relationship Id="rId69" Type="http://schemas.openxmlformats.org/officeDocument/2006/relationships/slideLayout" Target="../slideLayouts/slideLayout214.xml"/><Relationship Id="rId77" Type="http://schemas.openxmlformats.org/officeDocument/2006/relationships/slideLayout" Target="../slideLayouts/slideLayout222.xml"/><Relationship Id="rId8" Type="http://schemas.openxmlformats.org/officeDocument/2006/relationships/slideLayout" Target="../slideLayouts/slideLayout153.xml"/><Relationship Id="rId51" Type="http://schemas.openxmlformats.org/officeDocument/2006/relationships/slideLayout" Target="../slideLayouts/slideLayout196.xml"/><Relationship Id="rId72" Type="http://schemas.openxmlformats.org/officeDocument/2006/relationships/slideLayout" Target="../slideLayouts/slideLayout217.xml"/><Relationship Id="rId80" Type="http://schemas.openxmlformats.org/officeDocument/2006/relationships/slideLayout" Target="../slideLayouts/slideLayout225.xml"/><Relationship Id="rId3" Type="http://schemas.openxmlformats.org/officeDocument/2006/relationships/slideLayout" Target="../slideLayouts/slideLayout148.xml"/><Relationship Id="rId12" Type="http://schemas.openxmlformats.org/officeDocument/2006/relationships/slideLayout" Target="../slideLayouts/slideLayout157.xml"/><Relationship Id="rId17" Type="http://schemas.openxmlformats.org/officeDocument/2006/relationships/slideLayout" Target="../slideLayouts/slideLayout162.xml"/><Relationship Id="rId25" Type="http://schemas.openxmlformats.org/officeDocument/2006/relationships/slideLayout" Target="../slideLayouts/slideLayout170.xml"/><Relationship Id="rId33" Type="http://schemas.openxmlformats.org/officeDocument/2006/relationships/slideLayout" Target="../slideLayouts/slideLayout178.xml"/><Relationship Id="rId38" Type="http://schemas.openxmlformats.org/officeDocument/2006/relationships/slideLayout" Target="../slideLayouts/slideLayout183.xml"/><Relationship Id="rId46" Type="http://schemas.openxmlformats.org/officeDocument/2006/relationships/slideLayout" Target="../slideLayouts/slideLayout191.xml"/><Relationship Id="rId59" Type="http://schemas.openxmlformats.org/officeDocument/2006/relationships/slideLayout" Target="../slideLayouts/slideLayout204.xml"/><Relationship Id="rId67" Type="http://schemas.openxmlformats.org/officeDocument/2006/relationships/slideLayout" Target="../slideLayouts/slideLayout212.xml"/><Relationship Id="rId20" Type="http://schemas.openxmlformats.org/officeDocument/2006/relationships/slideLayout" Target="../slideLayouts/slideLayout165.xml"/><Relationship Id="rId41" Type="http://schemas.openxmlformats.org/officeDocument/2006/relationships/slideLayout" Target="../slideLayouts/slideLayout186.xml"/><Relationship Id="rId54" Type="http://schemas.openxmlformats.org/officeDocument/2006/relationships/slideLayout" Target="../slideLayouts/slideLayout199.xml"/><Relationship Id="rId62" Type="http://schemas.openxmlformats.org/officeDocument/2006/relationships/slideLayout" Target="../slideLayouts/slideLayout207.xml"/><Relationship Id="rId70" Type="http://schemas.openxmlformats.org/officeDocument/2006/relationships/slideLayout" Target="../slideLayouts/slideLayout215.xml"/><Relationship Id="rId75" Type="http://schemas.openxmlformats.org/officeDocument/2006/relationships/slideLayout" Target="../slideLayouts/slideLayout220.xml"/><Relationship Id="rId83" Type="http://schemas.openxmlformats.org/officeDocument/2006/relationships/theme" Target="../theme/theme3.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5" Type="http://schemas.openxmlformats.org/officeDocument/2006/relationships/slideLayout" Target="../slideLayouts/slideLayout160.xml"/><Relationship Id="rId23" Type="http://schemas.openxmlformats.org/officeDocument/2006/relationships/slideLayout" Target="../slideLayouts/slideLayout168.xml"/><Relationship Id="rId28" Type="http://schemas.openxmlformats.org/officeDocument/2006/relationships/slideLayout" Target="../slideLayouts/slideLayout173.xml"/><Relationship Id="rId36" Type="http://schemas.openxmlformats.org/officeDocument/2006/relationships/slideLayout" Target="../slideLayouts/slideLayout181.xml"/><Relationship Id="rId49" Type="http://schemas.openxmlformats.org/officeDocument/2006/relationships/slideLayout" Target="../slideLayouts/slideLayout194.xml"/><Relationship Id="rId57" Type="http://schemas.openxmlformats.org/officeDocument/2006/relationships/slideLayout" Target="../slideLayouts/slideLayout202.xml"/><Relationship Id="rId10" Type="http://schemas.openxmlformats.org/officeDocument/2006/relationships/slideLayout" Target="../slideLayouts/slideLayout155.xml"/><Relationship Id="rId31" Type="http://schemas.openxmlformats.org/officeDocument/2006/relationships/slideLayout" Target="../slideLayouts/slideLayout176.xml"/><Relationship Id="rId44" Type="http://schemas.openxmlformats.org/officeDocument/2006/relationships/slideLayout" Target="../slideLayouts/slideLayout189.xml"/><Relationship Id="rId52" Type="http://schemas.openxmlformats.org/officeDocument/2006/relationships/slideLayout" Target="../slideLayouts/slideLayout197.xml"/><Relationship Id="rId60" Type="http://schemas.openxmlformats.org/officeDocument/2006/relationships/slideLayout" Target="../slideLayouts/slideLayout205.xml"/><Relationship Id="rId65" Type="http://schemas.openxmlformats.org/officeDocument/2006/relationships/slideLayout" Target="../slideLayouts/slideLayout210.xml"/><Relationship Id="rId73" Type="http://schemas.openxmlformats.org/officeDocument/2006/relationships/slideLayout" Target="../slideLayouts/slideLayout218.xml"/><Relationship Id="rId78" Type="http://schemas.openxmlformats.org/officeDocument/2006/relationships/slideLayout" Target="../slideLayouts/slideLayout223.xml"/><Relationship Id="rId81" Type="http://schemas.openxmlformats.org/officeDocument/2006/relationships/slideLayout" Target="../slideLayouts/slideLayout226.xml"/><Relationship Id="rId4" Type="http://schemas.openxmlformats.org/officeDocument/2006/relationships/slideLayout" Target="../slideLayouts/slideLayout149.xml"/><Relationship Id="rId9" Type="http://schemas.openxmlformats.org/officeDocument/2006/relationships/slideLayout" Target="../slideLayouts/slideLayout154.xml"/><Relationship Id="rId13" Type="http://schemas.openxmlformats.org/officeDocument/2006/relationships/slideLayout" Target="../slideLayouts/slideLayout158.xml"/><Relationship Id="rId18" Type="http://schemas.openxmlformats.org/officeDocument/2006/relationships/slideLayout" Target="../slideLayouts/slideLayout163.xml"/><Relationship Id="rId39" Type="http://schemas.openxmlformats.org/officeDocument/2006/relationships/slideLayout" Target="../slideLayouts/slideLayout184.xml"/><Relationship Id="rId34" Type="http://schemas.openxmlformats.org/officeDocument/2006/relationships/slideLayout" Target="../slideLayouts/slideLayout179.xml"/><Relationship Id="rId50" Type="http://schemas.openxmlformats.org/officeDocument/2006/relationships/slideLayout" Target="../slideLayouts/slideLayout195.xml"/><Relationship Id="rId55" Type="http://schemas.openxmlformats.org/officeDocument/2006/relationships/slideLayout" Target="../slideLayouts/slideLayout200.xml"/><Relationship Id="rId76" Type="http://schemas.openxmlformats.org/officeDocument/2006/relationships/slideLayout" Target="../slideLayouts/slideLayout221.xml"/><Relationship Id="rId7" Type="http://schemas.openxmlformats.org/officeDocument/2006/relationships/slideLayout" Target="../slideLayouts/slideLayout152.xml"/><Relationship Id="rId71" Type="http://schemas.openxmlformats.org/officeDocument/2006/relationships/slideLayout" Target="../slideLayouts/slideLayout216.xml"/><Relationship Id="rId2" Type="http://schemas.openxmlformats.org/officeDocument/2006/relationships/slideLayout" Target="../slideLayouts/slideLayout147.xml"/><Relationship Id="rId29" Type="http://schemas.openxmlformats.org/officeDocument/2006/relationships/slideLayout" Target="../slideLayouts/slideLayout174.xml"/><Relationship Id="rId24" Type="http://schemas.openxmlformats.org/officeDocument/2006/relationships/slideLayout" Target="../slideLayouts/slideLayout169.xml"/><Relationship Id="rId40" Type="http://schemas.openxmlformats.org/officeDocument/2006/relationships/slideLayout" Target="../slideLayouts/slideLayout185.xml"/><Relationship Id="rId45" Type="http://schemas.openxmlformats.org/officeDocument/2006/relationships/slideLayout" Target="../slideLayouts/slideLayout190.xml"/><Relationship Id="rId66" Type="http://schemas.openxmlformats.org/officeDocument/2006/relationships/slideLayout" Target="../slideLayouts/slideLayout2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5938" y="628016"/>
            <a:ext cx="11160126" cy="647700"/>
          </a:xfrm>
          <a:prstGeom prst="rect">
            <a:avLst/>
          </a:prstGeom>
        </p:spPr>
        <p:txBody>
          <a:bodyPr vert="horz" wrap="square" lIns="0" tIns="0" rIns="0" bIns="0" rtlCol="0" anchor="t">
            <a:noAutofit/>
          </a:bodyPr>
          <a:lstStyle/>
          <a:p>
            <a:r>
              <a:rPr lang="en-US"/>
              <a:t>Click to edit Parent title style</a:t>
            </a:r>
          </a:p>
        </p:txBody>
      </p:sp>
      <p:sp>
        <p:nvSpPr>
          <p:cNvPr id="4" name="Text Placeholder 3">
            <a:extLst>
              <a:ext uri="{FF2B5EF4-FFF2-40B4-BE49-F238E27FC236}">
                <a16:creationId xmlns:a16="http://schemas.microsoft.com/office/drawing/2014/main" id="{D5872A47-0E6B-4F8D-925D-0C1725B22029}"/>
              </a:ext>
            </a:extLst>
          </p:cNvPr>
          <p:cNvSpPr>
            <a:spLocks noGrp="1"/>
          </p:cNvSpPr>
          <p:nvPr>
            <p:ph type="body" idx="1"/>
          </p:nvPr>
        </p:nvSpPr>
        <p:spPr>
          <a:xfrm>
            <a:off x="515938" y="1493520"/>
            <a:ext cx="11160126" cy="4672330"/>
          </a:xfrm>
          <a:prstGeom prst="rect">
            <a:avLst/>
          </a:prstGeom>
        </p:spPr>
        <p:txBody>
          <a:bodyPr vert="horz" lIns="0" tIns="0" rIns="0" bIns="0" rtlCol="0">
            <a:noAutofit/>
          </a:bodyPr>
          <a:lstStyle/>
          <a:p>
            <a:pPr lvl="0"/>
            <a:r>
              <a:rPr lang="en-US"/>
              <a:t>Click to edit Parent text styles</a:t>
            </a:r>
          </a:p>
          <a:p>
            <a:pPr lvl="1"/>
            <a:r>
              <a:rPr lang="en-US"/>
              <a:t>Second level</a:t>
            </a:r>
          </a:p>
          <a:p>
            <a:pPr lvl="2"/>
            <a:r>
              <a:rPr lang="en-US"/>
              <a:t>Third level</a:t>
            </a:r>
          </a:p>
          <a:p>
            <a:pPr lvl="3"/>
            <a:r>
              <a:rPr lang="en-US"/>
              <a:t>Fourth level</a:t>
            </a:r>
          </a:p>
          <a:p>
            <a:pPr lvl="4"/>
            <a:r>
              <a:rPr lang="en-US"/>
              <a:t>Fifth level</a:t>
            </a:r>
          </a:p>
          <a:p>
            <a:pPr lvl="5"/>
            <a:r>
              <a:rPr lang="en-US"/>
              <a:t>Sixth</a:t>
            </a:r>
          </a:p>
          <a:p>
            <a:pPr lvl="6"/>
            <a:r>
              <a:rPr lang="en-US"/>
              <a:t>Seventh</a:t>
            </a:r>
          </a:p>
          <a:p>
            <a:pPr lvl="7"/>
            <a:r>
              <a:rPr lang="en-US"/>
              <a:t>Eighth</a:t>
            </a:r>
          </a:p>
          <a:p>
            <a:pPr lvl="8"/>
            <a:r>
              <a:rPr lang="en-US"/>
              <a:t>Ninth</a:t>
            </a:r>
          </a:p>
        </p:txBody>
      </p:sp>
      <p:sp>
        <p:nvSpPr>
          <p:cNvPr id="5" name="Footer Placeholder 2">
            <a:extLst>
              <a:ext uri="{FF2B5EF4-FFF2-40B4-BE49-F238E27FC236}">
                <a16:creationId xmlns:a16="http://schemas.microsoft.com/office/drawing/2014/main" id="{E149C81B-6BB7-4307-8233-8B2113C697AE}"/>
              </a:ext>
            </a:extLst>
          </p:cNvPr>
          <p:cNvSpPr>
            <a:spLocks noGrp="1"/>
          </p:cNvSpPr>
          <p:nvPr>
            <p:ph type="ftr" sz="quarter" idx="3"/>
          </p:nvPr>
        </p:nvSpPr>
        <p:spPr>
          <a:xfrm>
            <a:off x="515938" y="6396925"/>
            <a:ext cx="6359648" cy="118174"/>
          </a:xfrm>
          <a:prstGeom prst="rect">
            <a:avLst/>
          </a:prstGeom>
        </p:spPr>
        <p:txBody>
          <a:bodyPr vert="horz" wrap="square" lIns="0" tIns="0" rIns="0" bIns="0" rtlCol="0" anchor="b">
            <a:noAutofit/>
          </a:bodyPr>
          <a:lstStyle>
            <a:lvl1pPr marL="0" algn="l" defTabSz="685800" rtl="0" eaLnBrk="1" latinLnBrk="0" hangingPunct="1">
              <a:lnSpc>
                <a:spcPct val="96000"/>
              </a:lnSpc>
              <a:spcBef>
                <a:spcPts val="0"/>
              </a:spcBef>
              <a:spcAft>
                <a:spcPts val="225"/>
              </a:spcAft>
              <a:buClr>
                <a:srgbClr val="3253DC"/>
              </a:buClr>
              <a:buFont typeface="Arial" panose="020B0604020202020204" pitchFamily="34" charset="0"/>
              <a:buNone/>
              <a:defRPr lang="en-US" sz="800" kern="1200" baseline="0" smtClean="0">
                <a:solidFill>
                  <a:schemeClr val="accent6">
                    <a:lumMod val="90000"/>
                  </a:schemeClr>
                </a:solidFill>
                <a:latin typeface="+mn-lt"/>
                <a:ea typeface="+mn-ea"/>
                <a:cs typeface="+mn-cs"/>
              </a:defRPr>
            </a:lvl1pPr>
          </a:lstStyle>
          <a:p>
            <a:endParaRPr lang="en-CA"/>
          </a:p>
        </p:txBody>
      </p:sp>
      <p:sp>
        <p:nvSpPr>
          <p:cNvPr id="98" name="TextBox 97"/>
          <p:cNvSpPr txBox="1"/>
          <p:nvPr userDrawn="1"/>
        </p:nvSpPr>
        <p:spPr>
          <a:xfrm>
            <a:off x="11676063" y="6371918"/>
            <a:ext cx="376236" cy="153055"/>
          </a:xfrm>
          <a:prstGeom prst="rect">
            <a:avLst/>
          </a:prstGeom>
        </p:spPr>
        <p:txBody>
          <a:bodyPr vert="horz" wrap="square" lIns="18288" tIns="0" rIns="18288" bIns="9144" rtlCol="0" anchor="b">
            <a:spAutoFit/>
          </a:bodyPr>
          <a:lstStyle>
            <a:defPPr>
              <a:defRPr lang="en-US"/>
            </a:defPPr>
            <a:lvl1pPr>
              <a:defRPr sz="800">
                <a:solidFill>
                  <a:schemeClr val="tx1">
                    <a:tint val="75000"/>
                  </a:schemeClr>
                </a:solidFill>
              </a:defRPr>
            </a:lvl1pPr>
          </a:lstStyle>
          <a:p>
            <a:pPr marL="0" lvl="0" algn="l" defTabSz="914400" rtl="0" eaLnBrk="1" latinLnBrk="0" hangingPunct="1">
              <a:lnSpc>
                <a:spcPct val="125000"/>
              </a:lnSpc>
            </a:pPr>
            <a:fld id="{B01BFD70-D99E-427C-A01B-19B2BB56A3C8}" type="slidenum">
              <a:rPr lang="en-US" sz="800" kern="1200" smtClean="0">
                <a:solidFill>
                  <a:schemeClr val="accent6">
                    <a:lumMod val="90000"/>
                  </a:schemeClr>
                </a:solidFill>
                <a:latin typeface="+mn-lt"/>
                <a:ea typeface="+mn-ea"/>
                <a:cs typeface="+mn-cs"/>
              </a:rPr>
              <a:pPr marL="0" lvl="0" algn="l" defTabSz="914400" rtl="0" eaLnBrk="1" latinLnBrk="0" hangingPunct="1">
                <a:lnSpc>
                  <a:spcPct val="125000"/>
                </a:lnSpc>
              </a:pPr>
              <a:t>‹#›</a:t>
            </a:fld>
            <a:endParaRPr lang="en-US" sz="800" kern="1200">
              <a:solidFill>
                <a:schemeClr val="accent6">
                  <a:lumMod val="90000"/>
                </a:schemeClr>
              </a:solidFill>
              <a:latin typeface="+mn-lt"/>
              <a:ea typeface="+mn-ea"/>
              <a:cs typeface="+mn-cs"/>
            </a:endParaRPr>
          </a:p>
        </p:txBody>
      </p:sp>
      <p:sp>
        <p:nvSpPr>
          <p:cNvPr id="3" name="TextBox 2">
            <a:extLst>
              <a:ext uri="{FF2B5EF4-FFF2-40B4-BE49-F238E27FC236}">
                <a16:creationId xmlns:a16="http://schemas.microsoft.com/office/drawing/2014/main" id="{5D9A06F0-52F5-5018-408C-11D669066032}"/>
              </a:ext>
            </a:extLst>
          </p:cNvPr>
          <p:cNvSpPr txBox="1"/>
          <p:nvPr userDrawn="1"/>
        </p:nvSpPr>
        <p:spPr>
          <a:xfrm>
            <a:off x="6773075" y="6396526"/>
            <a:ext cx="4765549" cy="11695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a:solidFill>
                  <a:schemeClr val="accent6">
                    <a:lumMod val="90000"/>
                  </a:schemeClr>
                </a:solidFill>
              </a:rPr>
              <a:t>Confidential – Qualcomm Technologies, Inc. and/or its affiliated companies – May Contain Trade Secrets</a:t>
            </a:r>
          </a:p>
        </p:txBody>
      </p:sp>
    </p:spTree>
    <p:extLst>
      <p:ext uri="{BB962C8B-B14F-4D97-AF65-F5344CB8AC3E}">
        <p14:creationId xmlns:p14="http://schemas.microsoft.com/office/powerpoint/2010/main" val="368843126"/>
      </p:ext>
    </p:extLst>
  </p:cSld>
  <p:clrMap bg1="dk1" tx1="lt1" bg2="dk2" tx2="lt2" accent1="accent1" accent2="accent2" accent3="accent3" accent4="accent4" accent5="accent5" accent6="accent6" hlink="hlink" folHlink="folHlink"/>
  <p:sldLayoutIdLst>
    <p:sldLayoutId id="2147484432" r:id="rId1"/>
    <p:sldLayoutId id="2147484615" r:id="rId2"/>
    <p:sldLayoutId id="2147484598" r:id="rId3"/>
    <p:sldLayoutId id="2147484475" r:id="rId4"/>
    <p:sldLayoutId id="2147484435" r:id="rId5"/>
    <p:sldLayoutId id="2147484473" r:id="rId6"/>
    <p:sldLayoutId id="2147484396" r:id="rId7"/>
    <p:sldLayoutId id="2147484386" r:id="rId8"/>
    <p:sldLayoutId id="2147484616" r:id="rId9"/>
    <p:sldLayoutId id="2147484439" r:id="rId10"/>
    <p:sldLayoutId id="2147484617" r:id="rId11"/>
    <p:sldLayoutId id="2147484441" r:id="rId12"/>
    <p:sldLayoutId id="2147484618" r:id="rId13"/>
    <p:sldLayoutId id="2147484599" r:id="rId14"/>
    <p:sldLayoutId id="2147484385" r:id="rId15"/>
    <p:sldLayoutId id="2147484620" r:id="rId16"/>
    <p:sldLayoutId id="2147484445" r:id="rId17"/>
    <p:sldLayoutId id="2147484367" r:id="rId18"/>
    <p:sldLayoutId id="2147484600" r:id="rId19"/>
    <p:sldLayoutId id="2147484601" r:id="rId20"/>
    <p:sldLayoutId id="2147484602" r:id="rId21"/>
    <p:sldLayoutId id="2147484609" r:id="rId22"/>
    <p:sldLayoutId id="2147484610" r:id="rId23"/>
    <p:sldLayoutId id="2147484611" r:id="rId24"/>
    <p:sldLayoutId id="2147484463" r:id="rId25"/>
    <p:sldLayoutId id="2147484362" r:id="rId26"/>
    <p:sldLayoutId id="2147484623" r:id="rId27"/>
    <p:sldLayoutId id="2147484624" r:id="rId28"/>
    <p:sldLayoutId id="2147483853" r:id="rId29"/>
    <p:sldLayoutId id="2147484483" r:id="rId30"/>
    <p:sldLayoutId id="2147484357" r:id="rId31"/>
    <p:sldLayoutId id="2147484375" r:id="rId32"/>
    <p:sldLayoutId id="2147484360" r:id="rId33"/>
    <p:sldLayoutId id="2147484380" r:id="rId34"/>
    <p:sldLayoutId id="2147484612" r:id="rId35"/>
    <p:sldLayoutId id="2147484613" r:id="rId36"/>
    <p:sldLayoutId id="2147484614" r:id="rId37"/>
    <p:sldLayoutId id="2147484500" r:id="rId38"/>
    <p:sldLayoutId id="2147484371" r:id="rId39"/>
    <p:sldLayoutId id="2147484625" r:id="rId40"/>
    <p:sldLayoutId id="2147484626" r:id="rId41"/>
    <p:sldLayoutId id="2147484373" r:id="rId42"/>
    <p:sldLayoutId id="2147484406" r:id="rId43"/>
    <p:sldLayoutId id="2147484358" r:id="rId44"/>
    <p:sldLayoutId id="2147484603" r:id="rId45"/>
    <p:sldLayoutId id="2147484604" r:id="rId46"/>
    <p:sldLayoutId id="2147484605" r:id="rId47"/>
    <p:sldLayoutId id="2147484606" r:id="rId48"/>
    <p:sldLayoutId id="2147484607" r:id="rId49"/>
    <p:sldLayoutId id="2147484608" r:id="rId50"/>
    <p:sldLayoutId id="2147484430" r:id="rId51"/>
    <p:sldLayoutId id="2147484372" r:id="rId52"/>
    <p:sldLayoutId id="2147484621" r:id="rId53"/>
    <p:sldLayoutId id="2147484622" r:id="rId54"/>
    <p:sldLayoutId id="2147484374" r:id="rId55"/>
    <p:sldLayoutId id="2147484711" r:id="rId5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84000"/>
        </a:lnSpc>
        <a:spcBef>
          <a:spcPct val="0"/>
        </a:spcBef>
        <a:buNone/>
        <a:defRPr sz="2800" kern="2000" spc="-50" baseline="0">
          <a:solidFill>
            <a:schemeClr val="tx2"/>
          </a:solidFill>
          <a:latin typeface="+mj-lt"/>
          <a:ea typeface="+mj-ea"/>
          <a:cs typeface="+mj-cs"/>
        </a:defRPr>
      </a:lvl1pPr>
    </p:titleStyle>
    <p:bodyStyle>
      <a:lvl1pPr marL="171450" indent="-171450" algn="l" defTabSz="914400" rtl="0" eaLnBrk="1" latinLnBrk="0" hangingPunct="1">
        <a:lnSpc>
          <a:spcPct val="95000"/>
        </a:lnSpc>
        <a:spcBef>
          <a:spcPts val="900"/>
        </a:spcBef>
        <a:spcAft>
          <a:spcPts val="300"/>
        </a:spcAft>
        <a:buClrTx/>
        <a:buFont typeface="Arial" panose="020B0604020202020204" pitchFamily="34" charset="0"/>
        <a:buChar char="•"/>
        <a:defRPr sz="2200" kern="1200" baseline="0">
          <a:solidFill>
            <a:schemeClr val="tx2"/>
          </a:solidFill>
          <a:latin typeface="+mn-lt"/>
          <a:ea typeface="+mn-ea"/>
          <a:cs typeface="+mn-cs"/>
        </a:defRPr>
      </a:lvl1pPr>
      <a:lvl2pPr marL="401638" indent="-219075" algn="l" defTabSz="914400" rtl="0" eaLnBrk="1" latinLnBrk="0" hangingPunct="1">
        <a:lnSpc>
          <a:spcPct val="100000"/>
        </a:lnSpc>
        <a:spcBef>
          <a:spcPts val="300"/>
        </a:spcBef>
        <a:spcAft>
          <a:spcPts val="0"/>
        </a:spcAft>
        <a:buClrTx/>
        <a:buFont typeface="Arial" panose="020B0604020202020204" pitchFamily="34" charset="0"/>
        <a:buChar char="•"/>
        <a:tabLst>
          <a:tab pos="2003425" algn="l"/>
        </a:tabLst>
        <a:defRPr sz="1600" kern="1200" baseline="0">
          <a:solidFill>
            <a:schemeClr val="tx2"/>
          </a:solidFill>
          <a:latin typeface="+mn-lt"/>
          <a:ea typeface="+mn-ea"/>
          <a:cs typeface="+mn-cs"/>
        </a:defRPr>
      </a:lvl2pPr>
      <a:lvl3pPr marL="538163" indent="-136525" algn="l" defTabSz="914400" rtl="0" eaLnBrk="1" latinLnBrk="0" hangingPunct="1">
        <a:lnSpc>
          <a:spcPct val="105000"/>
        </a:lnSpc>
        <a:spcBef>
          <a:spcPts val="300"/>
        </a:spcBef>
        <a:spcAft>
          <a:spcPts val="0"/>
        </a:spcAft>
        <a:buClrTx/>
        <a:buFont typeface="Arial" panose="020B0604020202020204" pitchFamily="34" charset="0"/>
        <a:buChar char="•"/>
        <a:tabLst/>
        <a:defRPr lang="en-US" sz="1400" kern="1200" dirty="0" smtClean="0">
          <a:solidFill>
            <a:schemeClr val="tx2"/>
          </a:solidFill>
          <a:latin typeface="+mn-lt"/>
          <a:ea typeface="+mn-ea"/>
          <a:cs typeface="+mn-cs"/>
        </a:defRPr>
      </a:lvl3pPr>
      <a:lvl4pPr marL="666750" indent="-128588" algn="l" defTabSz="914400" rtl="0" eaLnBrk="1" latinLnBrk="0" hangingPunct="1">
        <a:lnSpc>
          <a:spcPct val="105000"/>
        </a:lnSpc>
        <a:spcBef>
          <a:spcPts val="150"/>
        </a:spcBef>
        <a:spcAft>
          <a:spcPts val="0"/>
        </a:spcAft>
        <a:buClrTx/>
        <a:buFont typeface="Arial" panose="020B0604020202020204" pitchFamily="34" charset="0"/>
        <a:buChar char="•"/>
        <a:tabLst/>
        <a:defRPr sz="1200" kern="1200">
          <a:solidFill>
            <a:schemeClr val="tx2"/>
          </a:solidFill>
          <a:latin typeface="+mn-lt"/>
          <a:ea typeface="+mn-ea"/>
          <a:cs typeface="+mn-cs"/>
        </a:defRPr>
      </a:lvl4pPr>
      <a:lvl5pPr marL="838200" indent="-171450" algn="l" defTabSz="914400" rtl="0" eaLnBrk="1" latinLnBrk="0" hangingPunct="1">
        <a:lnSpc>
          <a:spcPct val="95000"/>
        </a:lnSpc>
        <a:spcBef>
          <a:spcPts val="200"/>
        </a:spcBef>
        <a:spcAft>
          <a:spcPts val="0"/>
        </a:spcAft>
        <a:buClrTx/>
        <a:buFont typeface="Arial" panose="020B0604020202020204" pitchFamily="34" charset="0"/>
        <a:buChar char="•"/>
        <a:tabLst/>
        <a:defRPr sz="800" b="0" i="0" kern="1200" spc="0" baseline="0">
          <a:solidFill>
            <a:schemeClr val="tx2"/>
          </a:solidFill>
          <a:latin typeface="+mn-lt"/>
          <a:ea typeface="+mn-ea"/>
          <a:cs typeface="+mn-cs"/>
        </a:defRPr>
      </a:lvl5pPr>
      <a:lvl6pPr marL="838800" indent="-172800" algn="l" defTabSz="914400" rtl="0" eaLnBrk="1" latinLnBrk="0" hangingPunct="1">
        <a:lnSpc>
          <a:spcPct val="95000"/>
        </a:lnSpc>
        <a:spcBef>
          <a:spcPts val="200"/>
        </a:spcBef>
        <a:buFont typeface="Arial" panose="020B0604020202020204" pitchFamily="34" charset="0"/>
        <a:buChar char="•"/>
        <a:defRPr sz="800" kern="1200">
          <a:solidFill>
            <a:schemeClr val="tx1"/>
          </a:solidFill>
          <a:latin typeface="+mn-lt"/>
          <a:ea typeface="+mn-ea"/>
          <a:cs typeface="+mn-cs"/>
        </a:defRPr>
      </a:lvl6pPr>
      <a:lvl7pPr marL="838800" indent="-17280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7pPr>
      <a:lvl8pPr marL="838800" indent="-172800" algn="l" defTabSz="914400" rtl="0" eaLnBrk="1" latinLnBrk="0" hangingPunct="1">
        <a:lnSpc>
          <a:spcPct val="95000"/>
        </a:lnSpc>
        <a:spcBef>
          <a:spcPts val="200"/>
        </a:spcBef>
        <a:buSzPct val="100000"/>
        <a:buFont typeface="Arial" panose="020B0604020202020204" pitchFamily="34" charset="0"/>
        <a:buChar char="•"/>
        <a:defRPr lang="en-US" sz="800" kern="1200" baseline="0" dirty="0" smtClean="0">
          <a:solidFill>
            <a:schemeClr val="tx1"/>
          </a:solidFill>
          <a:latin typeface="+mn-lt"/>
          <a:ea typeface="+mn-ea"/>
          <a:cs typeface="+mn-cs"/>
        </a:defRPr>
      </a:lvl8pPr>
      <a:lvl9pPr marL="837450" indent="-17145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25" userDrawn="1">
          <p15:clr>
            <a:srgbClr val="F26B43"/>
          </p15:clr>
        </p15:guide>
        <p15:guide id="4" orient="horz" pos="391" userDrawn="1">
          <p15:clr>
            <a:srgbClr val="F26B43"/>
          </p15:clr>
        </p15:guide>
        <p15:guide id="6" pos="7355" userDrawn="1">
          <p15:clr>
            <a:srgbClr val="F26B43"/>
          </p15:clr>
        </p15:guide>
        <p15:guide id="10" orient="horz" pos="4020" userDrawn="1">
          <p15:clr>
            <a:srgbClr val="F26B43"/>
          </p15:clr>
        </p15:guide>
        <p15:guide id="11" orient="horz" pos="388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ED7A7BF-D5D1-0B4B-80C6-18963FA52BA3}"/>
              </a:ext>
            </a:extLst>
          </p:cNvPr>
          <p:cNvSpPr>
            <a:spLocks noGrp="1"/>
          </p:cNvSpPr>
          <p:nvPr>
            <p:ph type="ftr" sz="quarter" idx="3"/>
          </p:nvPr>
        </p:nvSpPr>
        <p:spPr>
          <a:xfrm>
            <a:off x="508001" y="6381750"/>
            <a:ext cx="6510637" cy="287610"/>
          </a:xfrm>
          <a:prstGeom prst="rect">
            <a:avLst/>
          </a:prstGeom>
        </p:spPr>
        <p:txBody>
          <a:bodyPr vert="horz" lIns="0" tIns="45720" rIns="91440" bIns="45720" rtlCol="0" anchor="ctr"/>
          <a:lstStyle>
            <a:lvl1pPr algn="l">
              <a:defRPr sz="700">
                <a:solidFill>
                  <a:schemeClr val="tx1">
                    <a:lumMod val="60000"/>
                    <a:lumOff val="40000"/>
                  </a:schemeClr>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endParaRPr lang="en-US"/>
          </a:p>
        </p:txBody>
      </p:sp>
      <p:sp>
        <p:nvSpPr>
          <p:cNvPr id="2" name="Title Placeholder 1">
            <a:extLst>
              <a:ext uri="{FF2B5EF4-FFF2-40B4-BE49-F238E27FC236}">
                <a16:creationId xmlns:a16="http://schemas.microsoft.com/office/drawing/2014/main" id="{DF253D2C-6994-1A4B-B186-EB08A79B3DAA}"/>
              </a:ext>
            </a:extLst>
          </p:cNvPr>
          <p:cNvSpPr>
            <a:spLocks noGrp="1"/>
          </p:cNvSpPr>
          <p:nvPr>
            <p:ph type="title"/>
          </p:nvPr>
        </p:nvSpPr>
        <p:spPr>
          <a:xfrm>
            <a:off x="515380" y="333375"/>
            <a:ext cx="11161240" cy="647701"/>
          </a:xfrm>
          <a:prstGeom prst="rect">
            <a:avLst/>
          </a:prstGeom>
        </p:spPr>
        <p:txBody>
          <a:bodyPr vert="horz" lIns="0" tIns="45720" rIns="91440" bIns="45720" rtlCol="0" anchor="t">
            <a:noAutofit/>
          </a:bodyPr>
          <a:lstStyle/>
          <a:p>
            <a:r>
              <a:rPr lang="en-US"/>
              <a:t>Click to edit Master title style</a:t>
            </a:r>
          </a:p>
        </p:txBody>
      </p:sp>
      <p:sp>
        <p:nvSpPr>
          <p:cNvPr id="3" name="Text Placeholder 2">
            <a:extLst>
              <a:ext uri="{FF2B5EF4-FFF2-40B4-BE49-F238E27FC236}">
                <a16:creationId xmlns:a16="http://schemas.microsoft.com/office/drawing/2014/main" id="{BCF22706-D16B-A443-80FC-CC2BD4601B31}"/>
              </a:ext>
            </a:extLst>
          </p:cNvPr>
          <p:cNvSpPr>
            <a:spLocks noGrp="1"/>
          </p:cNvSpPr>
          <p:nvPr>
            <p:ph type="body" idx="1"/>
          </p:nvPr>
        </p:nvSpPr>
        <p:spPr>
          <a:xfrm>
            <a:off x="515380" y="1196975"/>
            <a:ext cx="11161240" cy="4968875"/>
          </a:xfrm>
          <a:prstGeom prst="rect">
            <a:avLst/>
          </a:prstGeom>
        </p:spPr>
        <p:txBody>
          <a:bodyPr vert="horz" lIns="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34ABA29-9870-8F4F-AA47-A88FCC3E1FCD}"/>
              </a:ext>
            </a:extLst>
          </p:cNvPr>
          <p:cNvSpPr>
            <a:spLocks noGrp="1"/>
          </p:cNvSpPr>
          <p:nvPr>
            <p:ph type="sldNum" sz="quarter" idx="4"/>
          </p:nvPr>
        </p:nvSpPr>
        <p:spPr>
          <a:xfrm>
            <a:off x="11696700" y="6389370"/>
            <a:ext cx="416560" cy="287610"/>
          </a:xfrm>
          <a:prstGeom prst="rect">
            <a:avLst/>
          </a:prstGeom>
        </p:spPr>
        <p:txBody>
          <a:bodyPr vert="horz" lIns="0" tIns="45720" rIns="91440" bIns="45720" rtlCol="0" anchor="ctr"/>
          <a:lstStyle>
            <a:lvl1pPr algn="l">
              <a:defRPr sz="700">
                <a:solidFill>
                  <a:schemeClr val="tx1">
                    <a:lumMod val="60000"/>
                    <a:lumOff val="40000"/>
                  </a:schemeClr>
                </a:solidFill>
                <a:latin typeface="Microsoft Sans Serif" panose="020B0604020202020204" pitchFamily="34" charset="0"/>
                <a:ea typeface="Microsoft GothicNeo" panose="02000300000000000000" pitchFamily="2" charset="-127"/>
                <a:cs typeface="Microsoft Sans Serif" panose="020B0604020202020204" pitchFamily="34" charset="0"/>
              </a:defRPr>
            </a:lvl1pPr>
          </a:lstStyle>
          <a:p>
            <a:fld id="{5B64C28E-966E-6B4A-816A-311B7D0A2E6D}" type="slidenum">
              <a:rPr lang="en-US" smtClean="0"/>
              <a:pPr/>
              <a:t>‹#›</a:t>
            </a:fld>
            <a:endParaRPr lang="en-US"/>
          </a:p>
        </p:txBody>
      </p:sp>
      <p:sp>
        <p:nvSpPr>
          <p:cNvPr id="4" name="TextBox 3">
            <a:extLst>
              <a:ext uri="{FF2B5EF4-FFF2-40B4-BE49-F238E27FC236}">
                <a16:creationId xmlns:a16="http://schemas.microsoft.com/office/drawing/2014/main" id="{C3DBB000-BBDB-BB1B-10DC-FAC8155CF19B}"/>
              </a:ext>
            </a:extLst>
          </p:cNvPr>
          <p:cNvSpPr txBox="1"/>
          <p:nvPr userDrawn="1"/>
        </p:nvSpPr>
        <p:spPr>
          <a:xfrm>
            <a:off x="6218530" y="6480000"/>
            <a:ext cx="5401029" cy="102336"/>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700">
                <a:solidFill>
                  <a:schemeClr val="tx1">
                    <a:lumMod val="60000"/>
                    <a:lumOff val="40000"/>
                  </a:schemeClr>
                </a:solidFill>
              </a:rPr>
              <a:t>Confidential – Qualcomm Technologies, Inc. and/or its affiliated companies – May Contain Trade Secrets</a:t>
            </a:r>
          </a:p>
        </p:txBody>
      </p:sp>
    </p:spTree>
    <p:extLst>
      <p:ext uri="{BB962C8B-B14F-4D97-AF65-F5344CB8AC3E}">
        <p14:creationId xmlns:p14="http://schemas.microsoft.com/office/powerpoint/2010/main" val="2319982932"/>
      </p:ext>
    </p:extLst>
  </p:cSld>
  <p:clrMap bg1="lt1" tx1="dk1" bg2="lt2" tx2="dk2" accent1="accent1" accent2="accent2" accent3="accent3" accent4="accent4" accent5="accent5" accent6="accent6" hlink="hlink" folHlink="folHlink"/>
  <p:sldLayoutIdLst>
    <p:sldLayoutId id="2147484509" r:id="rId1"/>
    <p:sldLayoutId id="2147484510" r:id="rId2"/>
    <p:sldLayoutId id="2147484511" r:id="rId3"/>
    <p:sldLayoutId id="2147484512" r:id="rId4"/>
    <p:sldLayoutId id="2147484513" r:id="rId5"/>
    <p:sldLayoutId id="2147484514" r:id="rId6"/>
    <p:sldLayoutId id="2147484515" r:id="rId7"/>
    <p:sldLayoutId id="2147484516" r:id="rId8"/>
    <p:sldLayoutId id="2147484517" r:id="rId9"/>
    <p:sldLayoutId id="2147484518" r:id="rId10"/>
    <p:sldLayoutId id="2147484519" r:id="rId11"/>
    <p:sldLayoutId id="2147484520" r:id="rId12"/>
    <p:sldLayoutId id="2147484521" r:id="rId13"/>
    <p:sldLayoutId id="2147484522" r:id="rId14"/>
    <p:sldLayoutId id="2147484523" r:id="rId15"/>
    <p:sldLayoutId id="2147484524" r:id="rId16"/>
    <p:sldLayoutId id="2147484525" r:id="rId17"/>
    <p:sldLayoutId id="2147484526" r:id="rId18"/>
    <p:sldLayoutId id="2147484527" r:id="rId19"/>
    <p:sldLayoutId id="2147484528" r:id="rId20"/>
    <p:sldLayoutId id="2147484529" r:id="rId21"/>
    <p:sldLayoutId id="2147484530" r:id="rId22"/>
    <p:sldLayoutId id="2147484531" r:id="rId23"/>
    <p:sldLayoutId id="2147484532" r:id="rId24"/>
    <p:sldLayoutId id="2147484533" r:id="rId25"/>
    <p:sldLayoutId id="2147484534" r:id="rId26"/>
    <p:sldLayoutId id="2147484535" r:id="rId27"/>
    <p:sldLayoutId id="2147484536" r:id="rId28"/>
    <p:sldLayoutId id="2147484537" r:id="rId29"/>
    <p:sldLayoutId id="2147484538" r:id="rId30"/>
    <p:sldLayoutId id="2147484539" r:id="rId31"/>
    <p:sldLayoutId id="2147484540" r:id="rId32"/>
    <p:sldLayoutId id="2147484541" r:id="rId33"/>
    <p:sldLayoutId id="2147484542" r:id="rId34"/>
    <p:sldLayoutId id="2147484543" r:id="rId35"/>
    <p:sldLayoutId id="2147484544" r:id="rId36"/>
    <p:sldLayoutId id="2147484545" r:id="rId37"/>
    <p:sldLayoutId id="2147484546" r:id="rId38"/>
    <p:sldLayoutId id="2147484547" r:id="rId39"/>
    <p:sldLayoutId id="2147484548" r:id="rId40"/>
    <p:sldLayoutId id="2147484549" r:id="rId41"/>
    <p:sldLayoutId id="2147484550" r:id="rId42"/>
    <p:sldLayoutId id="2147484551" r:id="rId43"/>
    <p:sldLayoutId id="2147484552" r:id="rId44"/>
    <p:sldLayoutId id="2147484553" r:id="rId45"/>
    <p:sldLayoutId id="2147484554" r:id="rId46"/>
    <p:sldLayoutId id="2147484555" r:id="rId47"/>
    <p:sldLayoutId id="2147484556" r:id="rId48"/>
    <p:sldLayoutId id="2147484557" r:id="rId49"/>
    <p:sldLayoutId id="2147484558" r:id="rId50"/>
    <p:sldLayoutId id="2147484559" r:id="rId51"/>
    <p:sldLayoutId id="2147484560" r:id="rId52"/>
    <p:sldLayoutId id="2147484561" r:id="rId53"/>
    <p:sldLayoutId id="2147484562" r:id="rId54"/>
    <p:sldLayoutId id="2147484563" r:id="rId55"/>
    <p:sldLayoutId id="2147484564" r:id="rId56"/>
    <p:sldLayoutId id="2147484565" r:id="rId57"/>
    <p:sldLayoutId id="2147484566" r:id="rId58"/>
    <p:sldLayoutId id="2147484567" r:id="rId59"/>
    <p:sldLayoutId id="2147484568" r:id="rId60"/>
    <p:sldLayoutId id="2147484569" r:id="rId61"/>
    <p:sldLayoutId id="2147484570" r:id="rId62"/>
    <p:sldLayoutId id="2147484571" r:id="rId63"/>
    <p:sldLayoutId id="2147484572" r:id="rId64"/>
    <p:sldLayoutId id="2147484573" r:id="rId65"/>
    <p:sldLayoutId id="2147484574" r:id="rId66"/>
    <p:sldLayoutId id="2147484575" r:id="rId67"/>
    <p:sldLayoutId id="2147484576" r:id="rId68"/>
    <p:sldLayoutId id="2147484577" r:id="rId69"/>
    <p:sldLayoutId id="2147484578" r:id="rId70"/>
    <p:sldLayoutId id="2147484579" r:id="rId71"/>
    <p:sldLayoutId id="2147484580" r:id="rId72"/>
    <p:sldLayoutId id="2147484581" r:id="rId73"/>
    <p:sldLayoutId id="2147484582" r:id="rId74"/>
    <p:sldLayoutId id="2147484583" r:id="rId75"/>
    <p:sldLayoutId id="2147484584" r:id="rId76"/>
    <p:sldLayoutId id="2147484585" r:id="rId77"/>
    <p:sldLayoutId id="2147484586" r:id="rId78"/>
    <p:sldLayoutId id="2147484587" r:id="rId79"/>
    <p:sldLayoutId id="2147484588" r:id="rId80"/>
    <p:sldLayoutId id="2147484589" r:id="rId81"/>
    <p:sldLayoutId id="2147484590" r:id="rId82"/>
    <p:sldLayoutId id="2147484591" r:id="rId83"/>
    <p:sldLayoutId id="2147484592" r:id="rId84"/>
    <p:sldLayoutId id="2147484593" r:id="rId85"/>
    <p:sldLayoutId id="2147484594" r:id="rId86"/>
    <p:sldLayoutId id="2147484595" r:id="rId87"/>
    <p:sldLayoutId id="2147484596" r:id="rId88"/>
    <p:sldLayoutId id="2147484597" r:id="rId89"/>
  </p:sldLayoutIdLst>
  <p:hf sldNum="0" hdr="0" ftr="0" dt="0"/>
  <p:txStyles>
    <p:titleStyle>
      <a:lvl1pPr algn="l" defTabSz="914400" rtl="0" eaLnBrk="1" latinLnBrk="0" hangingPunct="1">
        <a:lnSpc>
          <a:spcPct val="90000"/>
        </a:lnSpc>
        <a:spcBef>
          <a:spcPct val="0"/>
        </a:spcBef>
        <a:buNone/>
        <a:defRPr sz="2800" b="0" i="0" kern="1200" spc="-40" baseline="0">
          <a:solidFill>
            <a:schemeClr val="accent1"/>
          </a:solidFill>
          <a:latin typeface="+mj-lt"/>
          <a:ea typeface="Microsoft GothicNeo" panose="02000300000000000000" pitchFamily="2" charset="-127"/>
          <a:cs typeface="Microsoft Sans Serif" panose="020B0604020202020204" pitchFamily="34" charset="0"/>
        </a:defRPr>
      </a:lvl1pPr>
    </p:titleStyle>
    <p:bodyStyle>
      <a:lvl1pPr marL="228600" indent="-228600" algn="l" defTabSz="914400" rtl="0" eaLnBrk="1" latinLnBrk="0" hangingPunct="1">
        <a:lnSpc>
          <a:spcPct val="95000"/>
        </a:lnSpc>
        <a:spcBef>
          <a:spcPts val="1000"/>
        </a:spcBef>
        <a:buFont typeface="Arial" panose="020B0604020202020204" pitchFamily="34" charset="0"/>
        <a:buChar char="•"/>
        <a:defRPr sz="1400" b="0" i="0" kern="1200">
          <a:solidFill>
            <a:schemeClr val="tx1"/>
          </a:solidFill>
          <a:latin typeface="+mj-lt"/>
          <a:ea typeface="Microsoft GothicNeo" panose="02000300000000000000" pitchFamily="2" charset="-127"/>
          <a:cs typeface="Microsoft Sans Serif" panose="020B0604020202020204" pitchFamily="34" charset="0"/>
        </a:defRPr>
      </a:lvl1pPr>
      <a:lvl2pPr marL="492125" indent="-223838" algn="l" defTabSz="914400" rtl="0" eaLnBrk="1" latinLnBrk="0" hangingPunct="1">
        <a:lnSpc>
          <a:spcPct val="95000"/>
        </a:lnSpc>
        <a:spcBef>
          <a:spcPts val="500"/>
        </a:spcBef>
        <a:buFont typeface="Arial" panose="020B0604020202020204" pitchFamily="34" charset="0"/>
        <a:buChar char="•"/>
        <a:tabLst/>
        <a:defRPr sz="1200" b="0" i="0" kern="1200">
          <a:solidFill>
            <a:schemeClr val="tx1"/>
          </a:solidFill>
          <a:latin typeface="+mj-lt"/>
          <a:ea typeface="Microsoft GothicNeo" panose="02000300000000000000" pitchFamily="2" charset="-127"/>
          <a:cs typeface="Microsoft Sans Serif" panose="020B0604020202020204" pitchFamily="34" charset="0"/>
        </a:defRPr>
      </a:lvl2pPr>
      <a:lvl3pPr marL="715963" indent="-223838" algn="l" defTabSz="914400" rtl="0" eaLnBrk="1" latinLnBrk="0" hangingPunct="1">
        <a:lnSpc>
          <a:spcPct val="95000"/>
        </a:lnSpc>
        <a:spcBef>
          <a:spcPts val="500"/>
        </a:spcBef>
        <a:buFont typeface="Arial" panose="020B0604020202020204" pitchFamily="34" charset="0"/>
        <a:buChar char="•"/>
        <a:tabLst/>
        <a:defRPr sz="1100" b="0" i="0" kern="1200">
          <a:solidFill>
            <a:schemeClr val="tx1"/>
          </a:solidFill>
          <a:latin typeface="+mj-lt"/>
          <a:ea typeface="Microsoft GothicNeo" panose="02000300000000000000" pitchFamily="2" charset="-127"/>
          <a:cs typeface="Microsoft Sans Serif" panose="020B0604020202020204" pitchFamily="34" charset="0"/>
        </a:defRPr>
      </a:lvl3pPr>
      <a:lvl4pPr marL="985838" indent="-269875" algn="l" defTabSz="914400" rtl="0" eaLnBrk="1" latinLnBrk="0" hangingPunct="1">
        <a:lnSpc>
          <a:spcPct val="95000"/>
        </a:lnSpc>
        <a:spcBef>
          <a:spcPts val="500"/>
        </a:spcBef>
        <a:buFont typeface="Arial" panose="020B0604020202020204" pitchFamily="34" charset="0"/>
        <a:buChar char="•"/>
        <a:tabLst/>
        <a:defRPr sz="1100" b="0" i="0" kern="1200">
          <a:solidFill>
            <a:schemeClr val="tx1"/>
          </a:solidFill>
          <a:latin typeface="+mj-lt"/>
          <a:ea typeface="Microsoft GothicNeo" panose="02000300000000000000" pitchFamily="2" charset="-127"/>
          <a:cs typeface="Microsoft Sans Serif" panose="020B0604020202020204" pitchFamily="34" charset="0"/>
        </a:defRPr>
      </a:lvl4pPr>
      <a:lvl5pPr marL="1209675" indent="-223838" algn="l" defTabSz="914400" rtl="0" eaLnBrk="1" latinLnBrk="0" hangingPunct="1">
        <a:lnSpc>
          <a:spcPct val="95000"/>
        </a:lnSpc>
        <a:spcBef>
          <a:spcPts val="500"/>
        </a:spcBef>
        <a:buFont typeface="Arial" panose="020B0604020202020204" pitchFamily="34" charset="0"/>
        <a:buChar char="•"/>
        <a:tabLst/>
        <a:defRPr sz="1100" b="0" i="0" kern="1200">
          <a:solidFill>
            <a:schemeClr val="tx1"/>
          </a:solidFill>
          <a:latin typeface="+mj-lt"/>
          <a:ea typeface="Microsoft GothicNeo" panose="02000300000000000000" pitchFamily="2" charset="-127"/>
          <a:cs typeface="Microsoft Sans Serif"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5">
          <p15:clr>
            <a:srgbClr val="F26B43"/>
          </p15:clr>
        </p15:guide>
        <p15:guide id="2" orient="horz" pos="616">
          <p15:clr>
            <a:srgbClr val="F26B43"/>
          </p15:clr>
        </p15:guide>
        <p15:guide id="3" pos="7360">
          <p15:clr>
            <a:srgbClr val="F26B43"/>
          </p15:clr>
        </p15:guide>
        <p15:guide id="4" orient="horz" pos="752">
          <p15:clr>
            <a:srgbClr val="F26B43"/>
          </p15:clr>
        </p15:guide>
        <p15:guide id="5" orient="horz" pos="3884">
          <p15:clr>
            <a:srgbClr val="F26B43"/>
          </p15:clr>
        </p15:guide>
        <p15:guide id="6" orient="horz" pos="4020">
          <p15:clr>
            <a:srgbClr val="F26B43"/>
          </p15:clr>
        </p15:guide>
        <p15:guide id="7" pos="3840">
          <p15:clr>
            <a:srgbClr val="F26B43"/>
          </p15:clr>
        </p15:guide>
        <p15:guide id="8" orient="horz" pos="21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5872A47-0E6B-4F8D-925D-0C1725B22029}"/>
              </a:ext>
            </a:extLst>
          </p:cNvPr>
          <p:cNvSpPr>
            <a:spLocks noGrp="1"/>
          </p:cNvSpPr>
          <p:nvPr>
            <p:ph type="body" idx="1"/>
          </p:nvPr>
        </p:nvSpPr>
        <p:spPr>
          <a:xfrm>
            <a:off x="495299" y="1719071"/>
            <a:ext cx="11187111" cy="4681727"/>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p:cNvSpPr>
            <a:spLocks noGrp="1"/>
          </p:cNvSpPr>
          <p:nvPr>
            <p:ph type="title"/>
          </p:nvPr>
        </p:nvSpPr>
        <p:spPr>
          <a:xfrm>
            <a:off x="495300" y="549415"/>
            <a:ext cx="11187112" cy="455189"/>
          </a:xfrm>
          <a:prstGeom prst="rect">
            <a:avLst/>
          </a:prstGeom>
        </p:spPr>
        <p:txBody>
          <a:bodyPr vert="horz" wrap="square" lIns="0" tIns="0" rIns="0" bIns="0" rtlCol="0" anchor="b">
            <a:spAutoFit/>
          </a:bodyPr>
          <a:lstStyle/>
          <a:p>
            <a:r>
              <a:rPr lang="en-US"/>
              <a:t>Click to edit Master title style</a:t>
            </a:r>
          </a:p>
        </p:txBody>
      </p:sp>
      <p:sp>
        <p:nvSpPr>
          <p:cNvPr id="98" name="TextBox 97"/>
          <p:cNvSpPr txBox="1"/>
          <p:nvPr userDrawn="1"/>
        </p:nvSpPr>
        <p:spPr>
          <a:xfrm>
            <a:off x="11571666" y="6513831"/>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
        <p:nvSpPr>
          <p:cNvPr id="5" name="Footer Placeholder 2">
            <a:extLst>
              <a:ext uri="{FF2B5EF4-FFF2-40B4-BE49-F238E27FC236}">
                <a16:creationId xmlns:a16="http://schemas.microsoft.com/office/drawing/2014/main" id="{E149C81B-6BB7-4307-8233-8B2113C697AE}"/>
              </a:ext>
            </a:extLst>
          </p:cNvPr>
          <p:cNvSpPr>
            <a:spLocks noGrp="1"/>
          </p:cNvSpPr>
          <p:nvPr>
            <p:ph type="ftr" sz="quarter" idx="3"/>
          </p:nvPr>
        </p:nvSpPr>
        <p:spPr>
          <a:xfrm>
            <a:off x="495299" y="6532895"/>
            <a:ext cx="10489691" cy="118174"/>
          </a:xfrm>
          <a:prstGeom prst="rect">
            <a:avLst/>
          </a:prstGeom>
        </p:spPr>
        <p:txBody>
          <a:bodyPr vert="horz" wrap="square" lIns="0" tIns="0" rIns="0" bIns="0" rtlCol="0" anchor="b">
            <a:spAutoFit/>
          </a:bodyPr>
          <a:lstStyle>
            <a:lvl1pPr marL="0" algn="l" defTabSz="685800" rtl="0" eaLnBrk="1" latinLnBrk="0" hangingPunct="1">
              <a:lnSpc>
                <a:spcPct val="96000"/>
              </a:lnSpc>
              <a:spcBef>
                <a:spcPts val="0"/>
              </a:spcBef>
              <a:spcAft>
                <a:spcPts val="225"/>
              </a:spcAft>
              <a:buClr>
                <a:srgbClr val="3253DC"/>
              </a:buClr>
              <a:buFont typeface="Arial" panose="020B0604020202020204" pitchFamily="34" charset="0"/>
              <a:buNone/>
              <a:defRPr lang="en-US" sz="800" kern="1200" baseline="0" smtClean="0">
                <a:solidFill>
                  <a:schemeClr val="accent5">
                    <a:lumMod val="60000"/>
                    <a:lumOff val="40000"/>
                  </a:schemeClr>
                </a:solidFill>
                <a:latin typeface="+mn-lt"/>
                <a:ea typeface="+mn-ea"/>
                <a:cs typeface="+mn-cs"/>
              </a:defRPr>
            </a:lvl1pPr>
          </a:lstStyle>
          <a:p>
            <a:r>
              <a:rPr lang="en-US"/>
              <a:t>Source sample text</a:t>
            </a:r>
          </a:p>
        </p:txBody>
      </p:sp>
    </p:spTree>
    <p:extLst>
      <p:ext uri="{BB962C8B-B14F-4D97-AF65-F5344CB8AC3E}">
        <p14:creationId xmlns:p14="http://schemas.microsoft.com/office/powerpoint/2010/main" val="1272065982"/>
      </p:ext>
    </p:extLst>
  </p:cSld>
  <p:clrMap bg1="lt1" tx1="dk1" bg2="lt2" tx2="dk2" accent1="accent1" accent2="accent2" accent3="accent3" accent4="accent4" accent5="accent5" accent6="accent6" hlink="hlink" folHlink="folHlink"/>
  <p:sldLayoutIdLst>
    <p:sldLayoutId id="2147484629" r:id="rId1"/>
    <p:sldLayoutId id="2147484630" r:id="rId2"/>
    <p:sldLayoutId id="2147484631" r:id="rId3"/>
    <p:sldLayoutId id="2147484632" r:id="rId4"/>
    <p:sldLayoutId id="2147484633" r:id="rId5"/>
    <p:sldLayoutId id="2147484634" r:id="rId6"/>
    <p:sldLayoutId id="2147484635" r:id="rId7"/>
    <p:sldLayoutId id="2147484636" r:id="rId8"/>
    <p:sldLayoutId id="2147484637" r:id="rId9"/>
    <p:sldLayoutId id="2147484638" r:id="rId10"/>
    <p:sldLayoutId id="2147484639" r:id="rId11"/>
    <p:sldLayoutId id="2147484640" r:id="rId12"/>
    <p:sldLayoutId id="2147484641" r:id="rId13"/>
    <p:sldLayoutId id="2147484642" r:id="rId14"/>
    <p:sldLayoutId id="2147484643" r:id="rId15"/>
    <p:sldLayoutId id="2147484644" r:id="rId16"/>
    <p:sldLayoutId id="2147484645" r:id="rId17"/>
    <p:sldLayoutId id="2147484646" r:id="rId18"/>
    <p:sldLayoutId id="2147484647" r:id="rId19"/>
    <p:sldLayoutId id="2147484648" r:id="rId20"/>
    <p:sldLayoutId id="2147484649" r:id="rId21"/>
    <p:sldLayoutId id="2147484650" r:id="rId22"/>
    <p:sldLayoutId id="2147484651" r:id="rId23"/>
    <p:sldLayoutId id="2147484652" r:id="rId24"/>
    <p:sldLayoutId id="2147484653" r:id="rId25"/>
    <p:sldLayoutId id="2147484654" r:id="rId26"/>
    <p:sldLayoutId id="2147484655" r:id="rId27"/>
    <p:sldLayoutId id="2147484656" r:id="rId28"/>
    <p:sldLayoutId id="2147484657" r:id="rId29"/>
    <p:sldLayoutId id="2147484658" r:id="rId30"/>
    <p:sldLayoutId id="2147484659" r:id="rId31"/>
    <p:sldLayoutId id="2147484660" r:id="rId32"/>
    <p:sldLayoutId id="2147484661" r:id="rId33"/>
    <p:sldLayoutId id="2147484662" r:id="rId34"/>
    <p:sldLayoutId id="2147484663" r:id="rId35"/>
    <p:sldLayoutId id="2147484664" r:id="rId36"/>
    <p:sldLayoutId id="2147484665" r:id="rId37"/>
    <p:sldLayoutId id="2147484666" r:id="rId38"/>
    <p:sldLayoutId id="2147484667" r:id="rId39"/>
    <p:sldLayoutId id="2147484668" r:id="rId40"/>
    <p:sldLayoutId id="2147484669" r:id="rId41"/>
    <p:sldLayoutId id="2147484670" r:id="rId42"/>
    <p:sldLayoutId id="2147484671" r:id="rId43"/>
    <p:sldLayoutId id="2147484672" r:id="rId44"/>
    <p:sldLayoutId id="2147484673" r:id="rId45"/>
    <p:sldLayoutId id="2147484674" r:id="rId46"/>
    <p:sldLayoutId id="2147484675" r:id="rId47"/>
    <p:sldLayoutId id="2147484676" r:id="rId48"/>
    <p:sldLayoutId id="2147484677" r:id="rId49"/>
    <p:sldLayoutId id="2147484678" r:id="rId50"/>
    <p:sldLayoutId id="2147484679" r:id="rId51"/>
    <p:sldLayoutId id="2147484680" r:id="rId52"/>
    <p:sldLayoutId id="2147484681" r:id="rId53"/>
    <p:sldLayoutId id="2147484682" r:id="rId54"/>
    <p:sldLayoutId id="2147484683" r:id="rId55"/>
    <p:sldLayoutId id="2147484684" r:id="rId56"/>
    <p:sldLayoutId id="2147484685" r:id="rId57"/>
    <p:sldLayoutId id="2147484686" r:id="rId58"/>
    <p:sldLayoutId id="2147484687" r:id="rId59"/>
    <p:sldLayoutId id="2147484688" r:id="rId60"/>
    <p:sldLayoutId id="2147484689" r:id="rId61"/>
    <p:sldLayoutId id="2147484690" r:id="rId62"/>
    <p:sldLayoutId id="2147484691" r:id="rId63"/>
    <p:sldLayoutId id="2147484692" r:id="rId64"/>
    <p:sldLayoutId id="2147484693" r:id="rId65"/>
    <p:sldLayoutId id="2147484694" r:id="rId66"/>
    <p:sldLayoutId id="2147484695" r:id="rId67"/>
    <p:sldLayoutId id="2147484696" r:id="rId68"/>
    <p:sldLayoutId id="2147484697" r:id="rId69"/>
    <p:sldLayoutId id="2147484698" r:id="rId70"/>
    <p:sldLayoutId id="2147484699" r:id="rId71"/>
    <p:sldLayoutId id="2147484700" r:id="rId72"/>
    <p:sldLayoutId id="2147484701" r:id="rId73"/>
    <p:sldLayoutId id="2147484702" r:id="rId74"/>
    <p:sldLayoutId id="2147484703" r:id="rId75"/>
    <p:sldLayoutId id="2147484704" r:id="rId76"/>
    <p:sldLayoutId id="2147484705" r:id="rId77"/>
    <p:sldLayoutId id="2147484706" r:id="rId78"/>
    <p:sldLayoutId id="2147484707" r:id="rId79"/>
    <p:sldLayoutId id="2147484708" r:id="rId80"/>
    <p:sldLayoutId id="2147484709" r:id="rId81"/>
    <p:sldLayoutId id="2147484710" r:id="rId8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84000"/>
        </a:lnSpc>
        <a:spcBef>
          <a:spcPct val="0"/>
        </a:spcBef>
        <a:buNone/>
        <a:defRPr sz="3400" kern="1200" baseline="0">
          <a:solidFill>
            <a:schemeClr val="tx1"/>
          </a:solidFill>
          <a:latin typeface="+mj-lt"/>
          <a:ea typeface="+mj-ea"/>
          <a:cs typeface="+mj-cs"/>
        </a:defRPr>
      </a:lvl1pPr>
    </p:titleStyle>
    <p:bodyStyle>
      <a:lvl1pPr marL="137160" indent="-192024" algn="l" defTabSz="914400" rtl="0" eaLnBrk="1" latinLnBrk="0" hangingPunct="1">
        <a:lnSpc>
          <a:spcPct val="107000"/>
        </a:lnSpc>
        <a:spcBef>
          <a:spcPts val="1200"/>
        </a:spcBef>
        <a:buClr>
          <a:schemeClr val="accent1"/>
        </a:buClr>
        <a:buFont typeface="Arial" panose="020B0604020202020204" pitchFamily="34" charset="0"/>
        <a:buChar char="•"/>
        <a:defRPr sz="2400" kern="1200" baseline="0">
          <a:solidFill>
            <a:schemeClr val="tx1"/>
          </a:solidFill>
          <a:latin typeface="+mn-lt"/>
          <a:ea typeface="+mn-ea"/>
          <a:cs typeface="+mn-cs"/>
        </a:defRPr>
      </a:lvl1pPr>
      <a:lvl2pPr marL="356616" indent="-164592" algn="l" defTabSz="914400" rtl="0" eaLnBrk="1" latinLnBrk="0" hangingPunct="1">
        <a:lnSpc>
          <a:spcPct val="107000"/>
        </a:lnSpc>
        <a:spcBef>
          <a:spcPts val="0"/>
        </a:spcBef>
        <a:buClr>
          <a:schemeClr val="tx1">
            <a:lumMod val="85000"/>
            <a:lumOff val="15000"/>
          </a:schemeClr>
        </a:buClr>
        <a:buFont typeface="Arial" panose="020B0604020202020204" pitchFamily="34" charset="0"/>
        <a:buChar char="•"/>
        <a:defRPr sz="1600" kern="1200" baseline="0">
          <a:solidFill>
            <a:schemeClr val="tx1"/>
          </a:solidFill>
          <a:latin typeface="+mn-lt"/>
          <a:ea typeface="+mn-ea"/>
          <a:cs typeface="+mn-cs"/>
        </a:defRPr>
      </a:lvl2pPr>
      <a:lvl3pPr marL="521208" indent="-164592" algn="l" defTabSz="914400" rtl="0" eaLnBrk="1" latinLnBrk="0" hangingPunct="1">
        <a:lnSpc>
          <a:spcPct val="107000"/>
        </a:lnSpc>
        <a:spcBef>
          <a:spcPts val="0"/>
        </a:spcBef>
        <a:buClr>
          <a:schemeClr val="tx1">
            <a:lumMod val="85000"/>
            <a:lumOff val="15000"/>
          </a:schemeClr>
        </a:buClr>
        <a:buFont typeface="Microsoft Sans Serif" panose="020B0604020202020204" pitchFamily="34" charset="0"/>
        <a:buChar char="•"/>
        <a:defRPr lang="en-US" sz="1600" kern="1200" dirty="0" smtClean="0">
          <a:solidFill>
            <a:schemeClr val="tx1"/>
          </a:solidFill>
          <a:latin typeface="+mn-lt"/>
          <a:ea typeface="+mn-ea"/>
          <a:cs typeface="+mn-cs"/>
        </a:defRPr>
      </a:lvl3pPr>
      <a:lvl4pPr marL="685800" indent="-164592" algn="l" defTabSz="914400" rtl="0" eaLnBrk="1" latinLnBrk="0" hangingPunct="1">
        <a:lnSpc>
          <a:spcPct val="107000"/>
        </a:lnSpc>
        <a:spcBef>
          <a:spcPts val="0"/>
        </a:spcBef>
        <a:buClr>
          <a:schemeClr val="tx1">
            <a:lumMod val="85000"/>
            <a:lumOff val="15000"/>
          </a:schemeClr>
        </a:buClr>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96000"/>
        </a:lnSpc>
        <a:spcBef>
          <a:spcPts val="1800"/>
        </a:spcBef>
        <a:buClr>
          <a:srgbClr val="595959"/>
        </a:buClr>
        <a:buFont typeface="Microsoft Sans Serif" panose="020B0604020202020204" pitchFamily="34" charset="0"/>
        <a:buChar char="​"/>
        <a:tabLst/>
        <a:defRPr sz="2800" kern="1200" baseline="0">
          <a:solidFill>
            <a:schemeClr val="tx1"/>
          </a:solidFill>
          <a:latin typeface="+mn-lt"/>
          <a:ea typeface="+mn-ea"/>
          <a:cs typeface="+mn-cs"/>
        </a:defRPr>
      </a:lvl5pPr>
      <a:lvl6pPr marL="0" indent="0" algn="l" defTabSz="914400" rtl="0" eaLnBrk="1" latinLnBrk="0" hangingPunct="1">
        <a:lnSpc>
          <a:spcPct val="96000"/>
        </a:lnSpc>
        <a:spcBef>
          <a:spcPts val="0"/>
        </a:spcBef>
        <a:buFont typeface="Microsoft Sans Serif" panose="020B0604020202020204" pitchFamily="34" charset="0"/>
        <a:buChar char="​"/>
        <a:defRPr sz="2100" kern="1200">
          <a:solidFill>
            <a:schemeClr val="tx1"/>
          </a:solidFill>
          <a:latin typeface="+mn-lt"/>
          <a:ea typeface="+mn-ea"/>
          <a:cs typeface="+mn-cs"/>
        </a:defRPr>
      </a:lvl6pPr>
      <a:lvl7pPr marL="0" indent="0" algn="l" defTabSz="914400" rtl="0" eaLnBrk="1" latinLnBrk="0" hangingPunct="1">
        <a:lnSpc>
          <a:spcPct val="107000"/>
        </a:lnSpc>
        <a:spcBef>
          <a:spcPts val="1200"/>
        </a:spcBef>
        <a:buFont typeface="Microsoft Sans Serif" panose="020B0604020202020204" pitchFamily="34" charset="0"/>
        <a:buChar char="​"/>
        <a:defRPr sz="1600" kern="1200" baseline="0">
          <a:solidFill>
            <a:schemeClr val="tx1"/>
          </a:solidFill>
          <a:latin typeface="+mn-lt"/>
          <a:ea typeface="+mn-ea"/>
          <a:cs typeface="+mn-cs"/>
        </a:defRPr>
      </a:lvl7pPr>
      <a:lvl8pPr marL="0" indent="0" algn="l" defTabSz="914400" rtl="0" eaLnBrk="1" latinLnBrk="0" hangingPunct="1">
        <a:lnSpc>
          <a:spcPct val="87000"/>
        </a:lnSpc>
        <a:spcBef>
          <a:spcPts val="1800"/>
        </a:spcBef>
        <a:buSzPct val="100000"/>
        <a:buFont typeface="Microsoft Sans Serif" panose="020B0604020202020204" pitchFamily="34" charset="0"/>
        <a:buChar char="​"/>
        <a:defRPr lang="en-US" sz="5500" kern="1200" baseline="0" dirty="0" smtClean="0">
          <a:solidFill>
            <a:schemeClr val="tx1"/>
          </a:solidFill>
          <a:latin typeface="+mn-lt"/>
          <a:ea typeface="+mn-ea"/>
          <a:cs typeface="+mn-cs"/>
        </a:defRPr>
      </a:lvl8pPr>
      <a:lvl9pPr marL="0" indent="0" algn="l" defTabSz="914400" rtl="0" eaLnBrk="1" latinLnBrk="0" hangingPunct="1">
        <a:lnSpc>
          <a:spcPct val="87000"/>
        </a:lnSpc>
        <a:spcBef>
          <a:spcPts val="1800"/>
        </a:spcBef>
        <a:buFont typeface="Microsoft Sans Serif" panose="020B0604020202020204" pitchFamily="34" charset="0"/>
        <a:buChar char="​"/>
        <a:defRPr sz="68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p15:clr>
            <a:srgbClr val="F26B43"/>
          </p15:clr>
        </p15:guide>
        <p15:guide id="2" pos="312">
          <p15:clr>
            <a:srgbClr val="F26B43"/>
          </p15:clr>
        </p15:guide>
        <p15:guide id="3" orient="horz" pos="1080">
          <p15:clr>
            <a:srgbClr val="F26B43"/>
          </p15:clr>
        </p15:guide>
        <p15:guide id="4" orient="horz" pos="360">
          <p15:clr>
            <a:srgbClr val="F26B43"/>
          </p15:clr>
        </p15:guide>
        <p15:guide id="6" pos="7368">
          <p15:clr>
            <a:srgbClr val="F26B43"/>
          </p15:clr>
        </p15:guide>
        <p15:guide id="7" orient="horz" pos="4176">
          <p15:clr>
            <a:srgbClr val="F26B43"/>
          </p15:clr>
        </p15:guide>
        <p15:guide id="8" orient="horz" pos="576">
          <p15:clr>
            <a:srgbClr val="F26B43"/>
          </p15:clr>
        </p15:guide>
        <p15:guide id="9"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64.xml"/></Relationships>
</file>

<file path=ppt/slides/_rels/slide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6.png"/></Relationships>
</file>

<file path=ppt/slides/_rels/slide5.xml.rels><?xml version="1.0" encoding="UTF-8" standalone="yes"?>
<Relationships xmlns="http://schemas.openxmlformats.org/package/2006/relationships"><Relationship Id="rId3" Type="http://schemas.openxmlformats.org/officeDocument/2006/relationships/image" Target="../media/image57.png"/><Relationship Id="rId2" Type="http://schemas.microsoft.com/office/2018/10/relationships/comments" Target="../comments/modernComment_7FFFF746_7A2BA994.xml"/><Relationship Id="rId1" Type="http://schemas.openxmlformats.org/officeDocument/2006/relationships/slideLayout" Target="../slideLayouts/slideLayout29.xml"/><Relationship Id="rId4" Type="http://schemas.openxmlformats.org/officeDocument/2006/relationships/image" Target="../media/image55.png"/></Relationships>
</file>

<file path=ppt/slides/_rels/slide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hyperlink" Target="https://www.khronos.org/registry/vulkan/specs/1.2-extensions/man/html/VK_KHR_ray_query.html" TargetMode="External"/><Relationship Id="rId7" Type="http://schemas.openxmlformats.org/officeDocument/2006/relationships/hyperlink" Target="https://docs.vulkan.org/features/latest/features/proposals/VK_KHR_ray_tracing_position_fetch.html" TargetMode="External"/><Relationship Id="rId2" Type="http://schemas.openxmlformats.org/officeDocument/2006/relationships/hyperlink" Target="https://www.khronos.org/registry/vulkan/specs/1.2-extensions/man/html/VK_KHR_acceleration_structure.html" TargetMode="External"/><Relationship Id="rId1" Type="http://schemas.openxmlformats.org/officeDocument/2006/relationships/slideLayout" Target="../slideLayouts/slideLayout29.xml"/><Relationship Id="rId6" Type="http://schemas.openxmlformats.org/officeDocument/2006/relationships/hyperlink" Target="https://registry.khronos.org/vulkan/specs/latest/man/html/VK_KHR_pipeline_library.html" TargetMode="External"/><Relationship Id="rId5" Type="http://schemas.openxmlformats.org/officeDocument/2006/relationships/hyperlink" Target="https://registry.khronos.org/vulkan/specs/latest/man/html/VK_KHR_ray_tracing_pipeline.html" TargetMode="External"/><Relationship Id="rId4" Type="http://schemas.openxmlformats.org/officeDocument/2006/relationships/hyperlink" Target="https://www.khronos.org/registry/vulkan/specs/1.2-extensions/man/html/VK_KHR_deferred_host_operations.html"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8.pn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9.xml"/><Relationship Id="rId6" Type="http://schemas.openxmlformats.org/officeDocument/2006/relationships/image" Target="../media/image55.png"/><Relationship Id="rId5" Type="http://schemas.openxmlformats.org/officeDocument/2006/relationships/hyperlink" Target="http://www.qualcomm.com/developer/software/snapdragon-profiler" TargetMode="External"/><Relationship Id="rId4" Type="http://schemas.openxmlformats.org/officeDocument/2006/relationships/image" Target="../media/image61.png"/></Relationships>
</file>

<file path=ppt/slides/_rels/slide18.xml.rels><?xml version="1.0" encoding="UTF-8" standalone="yes"?>
<Relationships xmlns="http://schemas.openxmlformats.org/package/2006/relationships"><Relationship Id="rId3" Type="http://schemas.openxmlformats.org/officeDocument/2006/relationships/image" Target="../media/image59.png"/><Relationship Id="rId2" Type="http://schemas.microsoft.com/office/2018/10/relationships/comments" Target="../comments/modernComment_7FFFF754_D37D4463.xml"/><Relationship Id="rId1" Type="http://schemas.openxmlformats.org/officeDocument/2006/relationships/slideLayout" Target="../slideLayouts/slideLayout29.xml"/><Relationship Id="rId6" Type="http://schemas.openxmlformats.org/officeDocument/2006/relationships/image" Target="../media/image55.png"/><Relationship Id="rId5" Type="http://schemas.openxmlformats.org/officeDocument/2006/relationships/image" Target="../media/image63.png"/><Relationship Id="rId4" Type="http://schemas.openxmlformats.org/officeDocument/2006/relationships/image" Target="../media/image6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B7948-0484-B918-13B5-FB65712A10C6}"/>
              </a:ext>
            </a:extLst>
          </p:cNvPr>
          <p:cNvSpPr>
            <a:spLocks noGrp="1"/>
          </p:cNvSpPr>
          <p:nvPr>
            <p:ph type="title"/>
          </p:nvPr>
        </p:nvSpPr>
        <p:spPr>
          <a:xfrm>
            <a:off x="515938" y="1586753"/>
            <a:ext cx="6213635" cy="2202610"/>
          </a:xfrm>
        </p:spPr>
        <p:txBody>
          <a:bodyPr/>
          <a:lstStyle/>
          <a:p>
            <a:r>
              <a:rPr lang="en-US" sz="4800" dirty="0"/>
              <a:t>Demystifying Ray Tracing on Qualcomm</a:t>
            </a:r>
            <a:r>
              <a:rPr lang="en-US" dirty="0"/>
              <a:t>®</a:t>
            </a:r>
            <a:r>
              <a:rPr lang="en-US" sz="4800" dirty="0"/>
              <a:t> Adreno™ GPUs</a:t>
            </a:r>
            <a:endParaRPr lang="en-CA" dirty="0"/>
          </a:p>
        </p:txBody>
      </p:sp>
      <p:sp>
        <p:nvSpPr>
          <p:cNvPr id="4" name="Text Placeholder 3">
            <a:extLst>
              <a:ext uri="{FF2B5EF4-FFF2-40B4-BE49-F238E27FC236}">
                <a16:creationId xmlns:a16="http://schemas.microsoft.com/office/drawing/2014/main" id="{F15C411C-5903-922D-E019-B05CA8F392E4}"/>
              </a:ext>
            </a:extLst>
          </p:cNvPr>
          <p:cNvSpPr>
            <a:spLocks noGrp="1"/>
          </p:cNvSpPr>
          <p:nvPr>
            <p:ph type="body" sz="quarter" idx="13"/>
          </p:nvPr>
        </p:nvSpPr>
        <p:spPr/>
        <p:txBody>
          <a:bodyPr/>
          <a:lstStyle/>
          <a:p>
            <a:r>
              <a:rPr lang="en-US" dirty="0"/>
              <a:t>Director of Engineering, GPU Research Team, QTI</a:t>
            </a:r>
          </a:p>
        </p:txBody>
      </p:sp>
      <p:sp>
        <p:nvSpPr>
          <p:cNvPr id="3" name="Text Placeholder 2">
            <a:extLst>
              <a:ext uri="{FF2B5EF4-FFF2-40B4-BE49-F238E27FC236}">
                <a16:creationId xmlns:a16="http://schemas.microsoft.com/office/drawing/2014/main" id="{09080F3E-1366-B85B-73E0-27E6BBB6B3D5}"/>
              </a:ext>
            </a:extLst>
          </p:cNvPr>
          <p:cNvSpPr>
            <a:spLocks noGrp="1"/>
          </p:cNvSpPr>
          <p:nvPr>
            <p:ph type="body" sz="quarter" idx="10"/>
          </p:nvPr>
        </p:nvSpPr>
        <p:spPr/>
        <p:txBody>
          <a:bodyPr/>
          <a:lstStyle/>
          <a:p>
            <a:r>
              <a:rPr lang="en-US" dirty="0"/>
              <a:t>Aleksandra Krstic</a:t>
            </a:r>
          </a:p>
        </p:txBody>
      </p:sp>
      <p:sp>
        <p:nvSpPr>
          <p:cNvPr id="5" name="Text Placeholder 4">
            <a:extLst>
              <a:ext uri="{FF2B5EF4-FFF2-40B4-BE49-F238E27FC236}">
                <a16:creationId xmlns:a16="http://schemas.microsoft.com/office/drawing/2014/main" id="{C8D2D615-347A-FAE1-5E21-765776CA7E5B}"/>
              </a:ext>
            </a:extLst>
          </p:cNvPr>
          <p:cNvSpPr>
            <a:spLocks noGrp="1"/>
          </p:cNvSpPr>
          <p:nvPr>
            <p:ph type="body" sz="quarter" idx="14"/>
          </p:nvPr>
        </p:nvSpPr>
        <p:spPr/>
        <p:txBody>
          <a:bodyPr/>
          <a:lstStyle/>
          <a:p>
            <a:r>
              <a:rPr lang="en-US" dirty="0"/>
              <a:t>akrstic@qti.qualcomm.com</a:t>
            </a:r>
          </a:p>
        </p:txBody>
      </p:sp>
    </p:spTree>
    <p:extLst>
      <p:ext uri="{BB962C8B-B14F-4D97-AF65-F5344CB8AC3E}">
        <p14:creationId xmlns:p14="http://schemas.microsoft.com/office/powerpoint/2010/main" val="1057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ED06C-31F8-41D6-6920-1C575837C9D1}"/>
            </a:ext>
          </a:extLst>
        </p:cNvPr>
        <p:cNvGrpSpPr/>
        <p:nvPr/>
      </p:nvGrpSpPr>
      <p:grpSpPr>
        <a:xfrm>
          <a:off x="0" y="0"/>
          <a:ext cx="0" cy="0"/>
          <a:chOff x="0" y="0"/>
          <a:chExt cx="0" cy="0"/>
        </a:xfrm>
      </p:grpSpPr>
      <p:pic>
        <p:nvPicPr>
          <p:cNvPr id="6" name="Picture 5" descr="A person in a garment">
            <a:extLst>
              <a:ext uri="{FF2B5EF4-FFF2-40B4-BE49-F238E27FC236}">
                <a16:creationId xmlns:a16="http://schemas.microsoft.com/office/drawing/2014/main" id="{C11879A6-51C9-E017-4566-E020AF0C4806}"/>
              </a:ext>
            </a:extLst>
          </p:cNvPr>
          <p:cNvPicPr>
            <a:picLocks noChangeAspect="1"/>
          </p:cNvPicPr>
          <p:nvPr/>
        </p:nvPicPr>
        <p:blipFill>
          <a:blip r:embed="rId2"/>
          <a:stretch>
            <a:fillRect/>
          </a:stretch>
        </p:blipFill>
        <p:spPr>
          <a:xfrm>
            <a:off x="0" y="0"/>
            <a:ext cx="12192000" cy="6858000"/>
          </a:xfrm>
          <a:prstGeom prst="rect">
            <a:avLst/>
          </a:prstGeom>
        </p:spPr>
      </p:pic>
      <p:sp>
        <p:nvSpPr>
          <p:cNvPr id="3" name="Title 2">
            <a:extLst>
              <a:ext uri="{FF2B5EF4-FFF2-40B4-BE49-F238E27FC236}">
                <a16:creationId xmlns:a16="http://schemas.microsoft.com/office/drawing/2014/main" id="{CE15D41E-9B72-57CE-C9ED-F509708B9DC1}"/>
              </a:ext>
            </a:extLst>
          </p:cNvPr>
          <p:cNvSpPr>
            <a:spLocks noGrp="1"/>
          </p:cNvSpPr>
          <p:nvPr>
            <p:ph type="title"/>
          </p:nvPr>
        </p:nvSpPr>
        <p:spPr>
          <a:xfrm>
            <a:off x="495300" y="539220"/>
            <a:ext cx="11187112" cy="465384"/>
          </a:xfrm>
        </p:spPr>
        <p:txBody>
          <a:bodyPr/>
          <a:lstStyle/>
          <a:p>
            <a:r>
              <a:rPr lang="en-US" sz="3600" dirty="0">
                <a:solidFill>
                  <a:schemeClr val="bg1"/>
                </a:solidFill>
              </a:rPr>
              <a:t>Acknowledgements</a:t>
            </a:r>
            <a:r>
              <a:rPr lang="en-US" sz="3600" dirty="0"/>
              <a:t> </a:t>
            </a:r>
          </a:p>
        </p:txBody>
      </p:sp>
      <p:sp>
        <p:nvSpPr>
          <p:cNvPr id="8" name="Content Placeholder 7">
            <a:extLst>
              <a:ext uri="{FF2B5EF4-FFF2-40B4-BE49-F238E27FC236}">
                <a16:creationId xmlns:a16="http://schemas.microsoft.com/office/drawing/2014/main" id="{AF470B23-CFDF-6F50-5B09-D7E4B1E123EB}"/>
              </a:ext>
            </a:extLst>
          </p:cNvPr>
          <p:cNvSpPr>
            <a:spLocks noGrp="1"/>
          </p:cNvSpPr>
          <p:nvPr>
            <p:ph sz="quarter" idx="14"/>
          </p:nvPr>
        </p:nvSpPr>
        <p:spPr>
          <a:xfrm>
            <a:off x="316143" y="2272249"/>
            <a:ext cx="5779857" cy="1156751"/>
          </a:xfrm>
        </p:spPr>
        <p:txBody>
          <a:bodyPr/>
          <a:lstStyle/>
          <a:p>
            <a:pPr marL="0" indent="0">
              <a:buNone/>
            </a:pPr>
            <a:r>
              <a:rPr lang="en-US" dirty="0">
                <a:solidFill>
                  <a:schemeClr val="bg1"/>
                </a:solidFill>
              </a:rPr>
              <a:t>Thank you to my management and all hardworking RT engineers at Qualcomm! </a:t>
            </a:r>
          </a:p>
        </p:txBody>
      </p:sp>
      <p:pic>
        <p:nvPicPr>
          <p:cNvPr id="2" name="Picture 2">
            <a:extLst>
              <a:ext uri="{FF2B5EF4-FFF2-40B4-BE49-F238E27FC236}">
                <a16:creationId xmlns:a16="http://schemas.microsoft.com/office/drawing/2014/main" id="{98FAB9D7-8C62-6240-E4C2-1DA73C75CA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388100"/>
            <a:ext cx="12192000" cy="46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9442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A7C2F04-3BE5-E536-6ED2-87D1EE49705B}"/>
              </a:ext>
            </a:extLst>
          </p:cNvPr>
          <p:cNvSpPr>
            <a:spLocks noGrp="1"/>
          </p:cNvSpPr>
          <p:nvPr>
            <p:ph type="body" sz="quarter" idx="13"/>
          </p:nvPr>
        </p:nvSpPr>
        <p:spPr/>
        <p:txBody>
          <a:bodyPr/>
          <a:lstStyle/>
          <a:p>
            <a:pPr marL="457200" indent="-457200">
              <a:buFont typeface="Wingdings" panose="05000000000000000000" pitchFamily="2" charset="2"/>
              <a:buChar char="Ø"/>
            </a:pPr>
            <a:r>
              <a:rPr lang="en-US" dirty="0"/>
              <a:t>Qualcomm® Adreno™ GPUs</a:t>
            </a:r>
          </a:p>
          <a:p>
            <a:pPr marL="457200" indent="-457200">
              <a:buFont typeface="Wingdings" panose="05000000000000000000" pitchFamily="2" charset="2"/>
              <a:buChar char="Ø"/>
            </a:pPr>
            <a:r>
              <a:rPr lang="en-US" dirty="0"/>
              <a:t>Acceleration Structure</a:t>
            </a:r>
          </a:p>
          <a:p>
            <a:pPr marL="457200" indent="-457200">
              <a:buFont typeface="Wingdings" panose="05000000000000000000" pitchFamily="2" charset="2"/>
              <a:buChar char="Ø"/>
            </a:pPr>
            <a:r>
              <a:rPr lang="en-US" dirty="0"/>
              <a:t>Traversal</a:t>
            </a:r>
          </a:p>
          <a:p>
            <a:pPr marL="457200" indent="-457200">
              <a:buFont typeface="Wingdings" panose="05000000000000000000" pitchFamily="2" charset="2"/>
              <a:buChar char="Ø"/>
            </a:pPr>
            <a:r>
              <a:rPr lang="en-US" dirty="0"/>
              <a:t>Tools</a:t>
            </a:r>
          </a:p>
        </p:txBody>
      </p:sp>
      <p:pic>
        <p:nvPicPr>
          <p:cNvPr id="2050" name="Picture 2">
            <a:extLst>
              <a:ext uri="{FF2B5EF4-FFF2-40B4-BE49-F238E27FC236}">
                <a16:creationId xmlns:a16="http://schemas.microsoft.com/office/drawing/2014/main" id="{2BFDA13F-DDD6-7DDE-1ACE-549E65DB83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46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7862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ceCave">
            <a:hlinkClick r:id="" action="ppaction://media"/>
            <a:extLst>
              <a:ext uri="{FF2B5EF4-FFF2-40B4-BE49-F238E27FC236}">
                <a16:creationId xmlns:a16="http://schemas.microsoft.com/office/drawing/2014/main" id="{5C2E2611-C45E-86A4-FB6A-C8D1A7BE65B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893947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07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gold square with white text&#10;&#10;AI-generated content may be incorrect.">
            <a:extLst>
              <a:ext uri="{FF2B5EF4-FFF2-40B4-BE49-F238E27FC236}">
                <a16:creationId xmlns:a16="http://schemas.microsoft.com/office/drawing/2014/main" id="{62AD23E8-6D00-5FAD-422C-B5396D240B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3409" y="600075"/>
            <a:ext cx="4810125" cy="6257925"/>
          </a:xfrm>
          <a:prstGeom prst="rect">
            <a:avLst/>
          </a:prstGeom>
          <a:noFill/>
          <a:extLst>
            <a:ext uri="{909E8E84-426E-40DD-AFC4-6F175D3DCCD1}">
              <a14:hiddenFill xmlns:a14="http://schemas.microsoft.com/office/drawing/2010/main">
                <a:solidFill>
                  <a:srgbClr val="FFFFFF"/>
                </a:solidFill>
              </a14:hiddenFill>
            </a:ext>
          </a:extLst>
        </p:spPr>
      </p:pic>
      <p:sp>
        <p:nvSpPr>
          <p:cNvPr id="3" name="Title 3">
            <a:extLst>
              <a:ext uri="{FF2B5EF4-FFF2-40B4-BE49-F238E27FC236}">
                <a16:creationId xmlns:a16="http://schemas.microsoft.com/office/drawing/2014/main" id="{C469F199-8569-519B-ED87-AA39BC70143F}"/>
              </a:ext>
            </a:extLst>
          </p:cNvPr>
          <p:cNvSpPr txBox="1">
            <a:spLocks/>
          </p:cNvSpPr>
          <p:nvPr/>
        </p:nvSpPr>
        <p:spPr>
          <a:xfrm>
            <a:off x="515938" y="628016"/>
            <a:ext cx="11160126" cy="647700"/>
          </a:xfrm>
          <a:prstGeom prst="rect">
            <a:avLst/>
          </a:prstGeom>
        </p:spPr>
        <p:txBody>
          <a:bodyPr/>
          <a:lstStyle>
            <a:lvl1pPr algn="l" defTabSz="914400" rtl="0" eaLnBrk="1" latinLnBrk="0" hangingPunct="1">
              <a:lnSpc>
                <a:spcPct val="84000"/>
              </a:lnSpc>
              <a:spcBef>
                <a:spcPct val="0"/>
              </a:spcBef>
              <a:buNone/>
              <a:defRPr sz="2800" kern="2000" spc="-50" baseline="0">
                <a:solidFill>
                  <a:schemeClr val="tx2"/>
                </a:solidFill>
                <a:latin typeface="+mj-lt"/>
                <a:ea typeface="+mj-ea"/>
                <a:cs typeface="+mj-cs"/>
              </a:defRPr>
            </a:lvl1pPr>
          </a:lstStyle>
          <a:p>
            <a:r>
              <a:rPr lang="en-US" sz="3600" dirty="0">
                <a:solidFill>
                  <a:schemeClr val="tx1"/>
                </a:solidFill>
              </a:rPr>
              <a:t>Qualcomm® Adreno™ GPUs: Game smarter, not harder </a:t>
            </a:r>
          </a:p>
        </p:txBody>
      </p:sp>
      <p:sp>
        <p:nvSpPr>
          <p:cNvPr id="4" name="Content Placeholder 4">
            <a:extLst>
              <a:ext uri="{FF2B5EF4-FFF2-40B4-BE49-F238E27FC236}">
                <a16:creationId xmlns:a16="http://schemas.microsoft.com/office/drawing/2014/main" id="{2C60686D-AEC8-BB85-255C-AAF623E31E50}"/>
              </a:ext>
            </a:extLst>
          </p:cNvPr>
          <p:cNvSpPr txBox="1">
            <a:spLocks/>
          </p:cNvSpPr>
          <p:nvPr/>
        </p:nvSpPr>
        <p:spPr>
          <a:xfrm>
            <a:off x="250938" y="1604475"/>
            <a:ext cx="7814875" cy="3854005"/>
          </a:xfrm>
          <a:prstGeom prst="rect">
            <a:avLst/>
          </a:prstGeom>
          <a:ln>
            <a:solidFill>
              <a:schemeClr val="accent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numCol="2" anchor="ctr"/>
          <a:lstStyle>
            <a:lvl1pPr marL="171450" indent="-171450" algn="l" defTabSz="914400" rtl="0" eaLnBrk="1" latinLnBrk="0" hangingPunct="1">
              <a:lnSpc>
                <a:spcPct val="95000"/>
              </a:lnSpc>
              <a:spcBef>
                <a:spcPts val="900"/>
              </a:spcBef>
              <a:spcAft>
                <a:spcPts val="300"/>
              </a:spcAft>
              <a:buClrTx/>
              <a:buFont typeface="Arial" panose="020B0604020202020204" pitchFamily="34" charset="0"/>
              <a:buChar char="•"/>
              <a:defRPr sz="2200" kern="1200" baseline="0">
                <a:solidFill>
                  <a:schemeClr val="tx2"/>
                </a:solidFill>
                <a:latin typeface="+mn-lt"/>
                <a:ea typeface="+mn-ea"/>
                <a:cs typeface="+mn-cs"/>
              </a:defRPr>
            </a:lvl1pPr>
            <a:lvl2pPr marL="401638" indent="-219075" algn="l" defTabSz="914400" rtl="0" eaLnBrk="1" latinLnBrk="0" hangingPunct="1">
              <a:lnSpc>
                <a:spcPct val="100000"/>
              </a:lnSpc>
              <a:spcBef>
                <a:spcPts val="300"/>
              </a:spcBef>
              <a:spcAft>
                <a:spcPts val="0"/>
              </a:spcAft>
              <a:buClrTx/>
              <a:buFont typeface="Arial" panose="020B0604020202020204" pitchFamily="34" charset="0"/>
              <a:buChar char="•"/>
              <a:tabLst>
                <a:tab pos="2003425" algn="l"/>
              </a:tabLst>
              <a:defRPr sz="1600" kern="1200" baseline="0">
                <a:solidFill>
                  <a:schemeClr val="tx2"/>
                </a:solidFill>
                <a:latin typeface="+mn-lt"/>
                <a:ea typeface="+mn-ea"/>
                <a:cs typeface="+mn-cs"/>
              </a:defRPr>
            </a:lvl2pPr>
            <a:lvl3pPr marL="538163" indent="-136525" algn="l" defTabSz="914400" rtl="0" eaLnBrk="1" latinLnBrk="0" hangingPunct="1">
              <a:lnSpc>
                <a:spcPct val="105000"/>
              </a:lnSpc>
              <a:spcBef>
                <a:spcPts val="300"/>
              </a:spcBef>
              <a:spcAft>
                <a:spcPts val="0"/>
              </a:spcAft>
              <a:buClrTx/>
              <a:buFont typeface="Arial" panose="020B0604020202020204" pitchFamily="34" charset="0"/>
              <a:buChar char="•"/>
              <a:tabLst/>
              <a:defRPr lang="en-US" sz="1400" kern="1200" dirty="0" smtClean="0">
                <a:solidFill>
                  <a:schemeClr val="tx2"/>
                </a:solidFill>
                <a:latin typeface="+mn-lt"/>
                <a:ea typeface="+mn-ea"/>
                <a:cs typeface="+mn-cs"/>
              </a:defRPr>
            </a:lvl3pPr>
            <a:lvl4pPr marL="666750" indent="-128588" algn="l" defTabSz="914400" rtl="0" eaLnBrk="1" latinLnBrk="0" hangingPunct="1">
              <a:lnSpc>
                <a:spcPct val="105000"/>
              </a:lnSpc>
              <a:spcBef>
                <a:spcPts val="150"/>
              </a:spcBef>
              <a:spcAft>
                <a:spcPts val="0"/>
              </a:spcAft>
              <a:buClrTx/>
              <a:buFont typeface="Arial" panose="020B0604020202020204" pitchFamily="34" charset="0"/>
              <a:buChar char="•"/>
              <a:tabLst/>
              <a:defRPr sz="1200" kern="1200">
                <a:solidFill>
                  <a:schemeClr val="tx2"/>
                </a:solidFill>
                <a:latin typeface="+mn-lt"/>
                <a:ea typeface="+mn-ea"/>
                <a:cs typeface="+mn-cs"/>
              </a:defRPr>
            </a:lvl4pPr>
            <a:lvl5pPr marL="838200" indent="-171450" algn="l" defTabSz="914400" rtl="0" eaLnBrk="1" latinLnBrk="0" hangingPunct="1">
              <a:lnSpc>
                <a:spcPct val="95000"/>
              </a:lnSpc>
              <a:spcBef>
                <a:spcPts val="200"/>
              </a:spcBef>
              <a:spcAft>
                <a:spcPts val="0"/>
              </a:spcAft>
              <a:buClrTx/>
              <a:buFont typeface="Arial" panose="020B0604020202020204" pitchFamily="34" charset="0"/>
              <a:buChar char="•"/>
              <a:tabLst/>
              <a:defRPr sz="800" b="0" i="0" kern="1200" spc="0" baseline="0">
                <a:solidFill>
                  <a:schemeClr val="tx2"/>
                </a:solidFill>
                <a:latin typeface="+mn-lt"/>
                <a:ea typeface="+mn-ea"/>
                <a:cs typeface="+mn-cs"/>
              </a:defRPr>
            </a:lvl5pPr>
            <a:lvl6pPr marL="838800" indent="-172800" algn="l" defTabSz="914400" rtl="0" eaLnBrk="1" latinLnBrk="0" hangingPunct="1">
              <a:lnSpc>
                <a:spcPct val="95000"/>
              </a:lnSpc>
              <a:spcBef>
                <a:spcPts val="200"/>
              </a:spcBef>
              <a:buFont typeface="Arial" panose="020B0604020202020204" pitchFamily="34" charset="0"/>
              <a:buChar char="•"/>
              <a:defRPr sz="800" kern="1200">
                <a:solidFill>
                  <a:schemeClr val="tx1"/>
                </a:solidFill>
                <a:latin typeface="+mn-lt"/>
                <a:ea typeface="+mn-ea"/>
                <a:cs typeface="+mn-cs"/>
              </a:defRPr>
            </a:lvl6pPr>
            <a:lvl7pPr marL="838800" indent="-17280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7pPr>
            <a:lvl8pPr marL="838800" indent="-172800" algn="l" defTabSz="914400" rtl="0" eaLnBrk="1" latinLnBrk="0" hangingPunct="1">
              <a:lnSpc>
                <a:spcPct val="95000"/>
              </a:lnSpc>
              <a:spcBef>
                <a:spcPts val="200"/>
              </a:spcBef>
              <a:buSzPct val="100000"/>
              <a:buFont typeface="Arial" panose="020B0604020202020204" pitchFamily="34" charset="0"/>
              <a:buChar char="•"/>
              <a:defRPr lang="en-US" sz="800" kern="1200" baseline="0" dirty="0" smtClean="0">
                <a:solidFill>
                  <a:schemeClr val="tx1"/>
                </a:solidFill>
                <a:latin typeface="+mn-lt"/>
                <a:ea typeface="+mn-ea"/>
                <a:cs typeface="+mn-cs"/>
              </a:defRPr>
            </a:lvl8pPr>
            <a:lvl9pPr marL="837450" indent="-17145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9pPr>
          </a:lstStyle>
          <a:p>
            <a:pPr marL="233363" indent="-233363">
              <a:buFont typeface="Wingdings" panose="05000000000000000000" pitchFamily="2" charset="2"/>
              <a:buChar char="Ø"/>
            </a:pPr>
            <a:r>
              <a:rPr lang="en-US" sz="1400" dirty="0"/>
              <a:t>Qualcomm Adreno High Performance Memory (HPM)</a:t>
            </a:r>
          </a:p>
          <a:p>
            <a:pPr marL="233363" indent="-233363">
              <a:buFont typeface="Wingdings" panose="05000000000000000000" pitchFamily="2" charset="2"/>
              <a:buChar char="Ø"/>
            </a:pPr>
            <a:r>
              <a:rPr lang="en-US" sz="1400" dirty="0"/>
              <a:t>Tile Memory Heap</a:t>
            </a:r>
          </a:p>
          <a:p>
            <a:pPr marL="233363" indent="-233363">
              <a:buFont typeface="Wingdings" panose="05000000000000000000" pitchFamily="2" charset="2"/>
              <a:buChar char="Ø"/>
            </a:pPr>
            <a:r>
              <a:rPr lang="en-US" sz="1400" dirty="0"/>
              <a:t>Unreal Engine 5 Advanced Optimizations</a:t>
            </a:r>
          </a:p>
          <a:p>
            <a:pPr lvl="1">
              <a:buFont typeface="Wingdings" panose="05000000000000000000" pitchFamily="2" charset="2"/>
              <a:buChar char="ü"/>
            </a:pPr>
            <a:r>
              <a:rPr lang="en-US" sz="1200" dirty="0"/>
              <a:t>Real-time Hardware-Accelerated </a:t>
            </a:r>
            <a:br>
              <a:rPr lang="en-US" sz="1200" dirty="0"/>
            </a:br>
            <a:r>
              <a:rPr lang="en-US" sz="1200" dirty="0"/>
              <a:t>Ray Tracing with Lumen</a:t>
            </a:r>
          </a:p>
          <a:p>
            <a:pPr lvl="1">
              <a:buFont typeface="Wingdings" panose="05000000000000000000" pitchFamily="2" charset="2"/>
              <a:buChar char="ü"/>
            </a:pPr>
            <a:r>
              <a:rPr lang="en-US" sz="1200" dirty="0"/>
              <a:t>Global Illumination</a:t>
            </a:r>
          </a:p>
          <a:p>
            <a:pPr lvl="1">
              <a:buFont typeface="Wingdings" panose="05000000000000000000" pitchFamily="2" charset="2"/>
              <a:buChar char="ü"/>
            </a:pPr>
            <a:r>
              <a:rPr lang="en-US" sz="1200" dirty="0"/>
              <a:t>Nanite Virtualized Geometry</a:t>
            </a:r>
          </a:p>
          <a:p>
            <a:pPr lvl="1">
              <a:buFont typeface="Wingdings" panose="05000000000000000000" pitchFamily="2" charset="2"/>
              <a:buChar char="ü"/>
            </a:pPr>
            <a:r>
              <a:rPr lang="en-US" sz="1200" dirty="0"/>
              <a:t>Screen Space Ambient Occlusion</a:t>
            </a:r>
          </a:p>
          <a:p>
            <a:pPr lvl="1">
              <a:buFont typeface="Wingdings" panose="05000000000000000000" pitchFamily="2" charset="2"/>
              <a:buChar char="ü"/>
            </a:pPr>
            <a:r>
              <a:rPr lang="en-US" sz="1200" dirty="0"/>
              <a:t>Temporal Anti-Aliasing</a:t>
            </a:r>
          </a:p>
          <a:p>
            <a:pPr lvl="1">
              <a:buFont typeface="Wingdings" panose="05000000000000000000" pitchFamily="2" charset="2"/>
              <a:buChar char="ü"/>
            </a:pPr>
            <a:r>
              <a:rPr lang="en-US" sz="1200" dirty="0"/>
              <a:t>Temporal Super Resolution</a:t>
            </a:r>
          </a:p>
          <a:p>
            <a:pPr marL="233363" indent="-233363">
              <a:buFont typeface="Wingdings" panose="05000000000000000000" pitchFamily="2" charset="2"/>
              <a:buChar char="Ø"/>
            </a:pPr>
            <a:r>
              <a:rPr lang="en-US" sz="1400" dirty="0"/>
              <a:t>Snapdragon Adaptive Game Configuration</a:t>
            </a:r>
          </a:p>
          <a:p>
            <a:pPr lvl="1">
              <a:buFont typeface="Wingdings" panose="05000000000000000000" pitchFamily="2" charset="2"/>
              <a:buChar char="ü"/>
            </a:pPr>
            <a:r>
              <a:rPr lang="en-US" sz="1200" dirty="0"/>
              <a:t>Gaming Frame Rate Conversion</a:t>
            </a:r>
          </a:p>
          <a:p>
            <a:pPr lvl="1">
              <a:buFont typeface="Wingdings" panose="05000000000000000000" pitchFamily="2" charset="2"/>
              <a:buChar char="ü"/>
            </a:pPr>
            <a:r>
              <a:rPr lang="en-US" sz="1200" dirty="0"/>
              <a:t>Auto Variable Rate Shading</a:t>
            </a:r>
          </a:p>
          <a:p>
            <a:pPr marL="0" indent="0">
              <a:buFont typeface="Arial" panose="020B0604020202020204" pitchFamily="34" charset="0"/>
              <a:buNone/>
            </a:pPr>
            <a:endParaRPr lang="en-US" sz="1600" dirty="0"/>
          </a:p>
          <a:p>
            <a:pPr marL="341313" indent="-225425">
              <a:buFont typeface="Wingdings" panose="05000000000000000000" pitchFamily="2" charset="2"/>
              <a:buChar char="Ø"/>
            </a:pPr>
            <a:r>
              <a:rPr lang="en-US" sz="1400" dirty="0"/>
              <a:t>Snapdragon Game Super Resolution 2.0</a:t>
            </a:r>
          </a:p>
          <a:p>
            <a:pPr marL="341313" indent="-225425">
              <a:buFont typeface="Wingdings" panose="05000000000000000000" pitchFamily="2" charset="2"/>
              <a:buChar char="Ø"/>
            </a:pPr>
            <a:r>
              <a:rPr lang="en-US" sz="1400" dirty="0"/>
              <a:t>Adreno Frame Motion Engine 3.0</a:t>
            </a:r>
          </a:p>
          <a:p>
            <a:pPr marL="341313" indent="-225425">
              <a:buFont typeface="Wingdings" panose="05000000000000000000" pitchFamily="2" charset="2"/>
              <a:buChar char="Ø"/>
            </a:pPr>
            <a:r>
              <a:rPr lang="en-US" sz="1400" dirty="0"/>
              <a:t>Snapdragon Game Post-Processing Accelerator</a:t>
            </a:r>
          </a:p>
          <a:p>
            <a:pPr marL="341313" indent="-225425">
              <a:buFont typeface="Wingdings" panose="05000000000000000000" pitchFamily="2" charset="2"/>
              <a:buChar char="Ø"/>
            </a:pPr>
            <a:r>
              <a:rPr lang="en-US" sz="1400" dirty="0"/>
              <a:t>HDR gaming (10-bit color depth, Rec. 2020 color gamut)</a:t>
            </a:r>
          </a:p>
          <a:p>
            <a:pPr marL="341313" indent="-225425">
              <a:buFont typeface="Wingdings" panose="05000000000000000000" pitchFamily="2" charset="2"/>
              <a:buChar char="Ø"/>
            </a:pPr>
            <a:r>
              <a:rPr lang="en-US" sz="1400" dirty="0"/>
              <a:t>Snapdragon Shadow Denoiser</a:t>
            </a:r>
          </a:p>
          <a:p>
            <a:pPr marL="341313" indent="-225425">
              <a:buFont typeface="Wingdings" panose="05000000000000000000" pitchFamily="2" charset="2"/>
              <a:buChar char="Ø"/>
            </a:pPr>
            <a:r>
              <a:rPr lang="en-US" sz="1400" dirty="0"/>
              <a:t>API support: OpenGL® ES 3.2, OpenCL™ 3.0 FP, Vulkan® 1.4, DirectX12.2 Ultimate</a:t>
            </a:r>
          </a:p>
        </p:txBody>
      </p:sp>
      <p:cxnSp>
        <p:nvCxnSpPr>
          <p:cNvPr id="5" name="Straight Connector 4">
            <a:extLst>
              <a:ext uri="{FF2B5EF4-FFF2-40B4-BE49-F238E27FC236}">
                <a16:creationId xmlns:a16="http://schemas.microsoft.com/office/drawing/2014/main" id="{1697D062-1E00-B975-4582-1EEE2C2FAAC8}"/>
              </a:ext>
            </a:extLst>
          </p:cNvPr>
          <p:cNvCxnSpPr>
            <a:cxnSpLocks/>
          </p:cNvCxnSpPr>
          <p:nvPr/>
        </p:nvCxnSpPr>
        <p:spPr>
          <a:xfrm flipH="1" flipV="1">
            <a:off x="8065813" y="1604476"/>
            <a:ext cx="635193" cy="1564513"/>
          </a:xfrm>
          <a:prstGeom prst="line">
            <a:avLst/>
          </a:prstGeom>
          <a:ln w="12700" cap="rnd">
            <a:solidFill>
              <a:schemeClr val="accent1"/>
            </a:solidFill>
            <a:round/>
            <a:headEnd type="none" w="med" len="sm"/>
            <a:tailEnd type="none" w="sm" len="sm"/>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8F3B1E2-4EB8-0F5A-B2CC-A1290054A6BC}"/>
              </a:ext>
            </a:extLst>
          </p:cNvPr>
          <p:cNvCxnSpPr>
            <a:cxnSpLocks/>
          </p:cNvCxnSpPr>
          <p:nvPr/>
        </p:nvCxnSpPr>
        <p:spPr>
          <a:xfrm flipH="1">
            <a:off x="8065813" y="3860025"/>
            <a:ext cx="635193" cy="1598455"/>
          </a:xfrm>
          <a:prstGeom prst="line">
            <a:avLst/>
          </a:prstGeom>
          <a:ln w="12700" cap="rnd">
            <a:solidFill>
              <a:schemeClr val="accent1"/>
            </a:solidFill>
            <a:round/>
            <a:headEnd type="none" w="med" len="sm"/>
            <a:tailEnd type="none" w="sm" len="sm"/>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9E8BB372-30EA-0D0F-2F0F-01BB306F83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264"/>
            <a:ext cx="12192000" cy="46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9681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13" end="13"/>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
                                            <p:txEl>
                                              <p:pRg st="14" end="14"/>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
                                            <p:txEl>
                                              <p:pRg st="15" end="15"/>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
                                            <p:txEl>
                                              <p:pRg st="16" end="16"/>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
                                            <p:txEl>
                                              <p:pRg st="17" end="17"/>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Lst>
  </p:timing>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CEEFF6EC-5ECF-8AF2-3B9A-92B14DC8E784}"/>
              </a:ext>
            </a:extLst>
          </p:cNvPr>
          <p:cNvSpPr txBox="1">
            <a:spLocks/>
          </p:cNvSpPr>
          <p:nvPr/>
        </p:nvSpPr>
        <p:spPr>
          <a:xfrm>
            <a:off x="515938" y="628016"/>
            <a:ext cx="11160126" cy="647700"/>
          </a:xfrm>
          <a:prstGeom prst="rect">
            <a:avLst/>
          </a:prstGeom>
        </p:spPr>
        <p:txBody>
          <a:bodyPr/>
          <a:lstStyle>
            <a:lvl1pPr algn="l" defTabSz="914400" rtl="0" eaLnBrk="1" latinLnBrk="0" hangingPunct="1">
              <a:lnSpc>
                <a:spcPct val="84000"/>
              </a:lnSpc>
              <a:spcBef>
                <a:spcPct val="0"/>
              </a:spcBef>
              <a:buNone/>
              <a:defRPr sz="2800" kern="2000" spc="-50" baseline="0">
                <a:solidFill>
                  <a:schemeClr val="tx2"/>
                </a:solidFill>
                <a:latin typeface="+mj-lt"/>
                <a:ea typeface="+mj-ea"/>
                <a:cs typeface="+mj-cs"/>
              </a:defRPr>
            </a:lvl1pPr>
          </a:lstStyle>
          <a:p>
            <a:r>
              <a:rPr lang="en-US" sz="3600" dirty="0">
                <a:solidFill>
                  <a:schemeClr val="tx1"/>
                </a:solidFill>
              </a:rPr>
              <a:t>Qualcomm® Adreno™ GPUs: Ray Tracing support</a:t>
            </a:r>
          </a:p>
        </p:txBody>
      </p:sp>
      <p:sp>
        <p:nvSpPr>
          <p:cNvPr id="3" name="Content Placeholder 2">
            <a:extLst>
              <a:ext uri="{FF2B5EF4-FFF2-40B4-BE49-F238E27FC236}">
                <a16:creationId xmlns:a16="http://schemas.microsoft.com/office/drawing/2014/main" id="{C9174980-A874-F325-9791-DEE5F240E114}"/>
              </a:ext>
            </a:extLst>
          </p:cNvPr>
          <p:cNvSpPr txBox="1">
            <a:spLocks/>
          </p:cNvSpPr>
          <p:nvPr/>
        </p:nvSpPr>
        <p:spPr>
          <a:xfrm>
            <a:off x="652825" y="1551446"/>
            <a:ext cx="5214767" cy="5492637"/>
          </a:xfrm>
          <a:prstGeom prst="rect">
            <a:avLst/>
          </a:prstGeom>
        </p:spPr>
        <p:txBody>
          <a:bodyPr vert="horz" lIns="0" tIns="0" rIns="0" bIns="0" numCol="1" rtlCol="0">
            <a:noAutofit/>
          </a:bodyPr>
          <a:lstStyle>
            <a:lvl1pPr marL="171450" indent="-171450" algn="l" defTabSz="914400" rtl="0" eaLnBrk="1" latinLnBrk="0" hangingPunct="1">
              <a:lnSpc>
                <a:spcPct val="95000"/>
              </a:lnSpc>
              <a:spcBef>
                <a:spcPts val="900"/>
              </a:spcBef>
              <a:spcAft>
                <a:spcPts val="300"/>
              </a:spcAft>
              <a:buClrTx/>
              <a:buFont typeface="Arial" panose="020B0604020202020204" pitchFamily="34" charset="0"/>
              <a:buChar char="•"/>
              <a:defRPr sz="2200" kern="1200" baseline="0">
                <a:solidFill>
                  <a:schemeClr val="tx2"/>
                </a:solidFill>
                <a:latin typeface="+mn-lt"/>
                <a:ea typeface="+mn-ea"/>
                <a:cs typeface="+mn-cs"/>
              </a:defRPr>
            </a:lvl1pPr>
            <a:lvl2pPr marL="401638" indent="-219075" algn="l" defTabSz="914400" rtl="0" eaLnBrk="1" latinLnBrk="0" hangingPunct="1">
              <a:lnSpc>
                <a:spcPct val="100000"/>
              </a:lnSpc>
              <a:spcBef>
                <a:spcPts val="300"/>
              </a:spcBef>
              <a:spcAft>
                <a:spcPts val="0"/>
              </a:spcAft>
              <a:buClrTx/>
              <a:buFont typeface="Arial" panose="020B0604020202020204" pitchFamily="34" charset="0"/>
              <a:buChar char="•"/>
              <a:tabLst>
                <a:tab pos="2003425" algn="l"/>
              </a:tabLst>
              <a:defRPr sz="1600" kern="1200" baseline="0">
                <a:solidFill>
                  <a:schemeClr val="tx2"/>
                </a:solidFill>
                <a:latin typeface="+mn-lt"/>
                <a:ea typeface="+mn-ea"/>
                <a:cs typeface="+mn-cs"/>
              </a:defRPr>
            </a:lvl2pPr>
            <a:lvl3pPr marL="538163" indent="-136525" algn="l" defTabSz="914400" rtl="0" eaLnBrk="1" latinLnBrk="0" hangingPunct="1">
              <a:lnSpc>
                <a:spcPct val="105000"/>
              </a:lnSpc>
              <a:spcBef>
                <a:spcPts val="300"/>
              </a:spcBef>
              <a:spcAft>
                <a:spcPts val="0"/>
              </a:spcAft>
              <a:buClrTx/>
              <a:buFont typeface="Arial" panose="020B0604020202020204" pitchFamily="34" charset="0"/>
              <a:buChar char="•"/>
              <a:tabLst/>
              <a:defRPr lang="en-US" sz="1400" kern="1200" dirty="0" smtClean="0">
                <a:solidFill>
                  <a:schemeClr val="tx2"/>
                </a:solidFill>
                <a:latin typeface="+mn-lt"/>
                <a:ea typeface="+mn-ea"/>
                <a:cs typeface="+mn-cs"/>
              </a:defRPr>
            </a:lvl3pPr>
            <a:lvl4pPr marL="666750" indent="-128588" algn="l" defTabSz="914400" rtl="0" eaLnBrk="1" latinLnBrk="0" hangingPunct="1">
              <a:lnSpc>
                <a:spcPct val="105000"/>
              </a:lnSpc>
              <a:spcBef>
                <a:spcPts val="150"/>
              </a:spcBef>
              <a:spcAft>
                <a:spcPts val="0"/>
              </a:spcAft>
              <a:buClrTx/>
              <a:buFont typeface="Arial" panose="020B0604020202020204" pitchFamily="34" charset="0"/>
              <a:buChar char="•"/>
              <a:tabLst/>
              <a:defRPr sz="1200" kern="1200">
                <a:solidFill>
                  <a:schemeClr val="tx2"/>
                </a:solidFill>
                <a:latin typeface="+mn-lt"/>
                <a:ea typeface="+mn-ea"/>
                <a:cs typeface="+mn-cs"/>
              </a:defRPr>
            </a:lvl4pPr>
            <a:lvl5pPr marL="838200" indent="-171450" algn="l" defTabSz="914400" rtl="0" eaLnBrk="1" latinLnBrk="0" hangingPunct="1">
              <a:lnSpc>
                <a:spcPct val="95000"/>
              </a:lnSpc>
              <a:spcBef>
                <a:spcPts val="200"/>
              </a:spcBef>
              <a:spcAft>
                <a:spcPts val="0"/>
              </a:spcAft>
              <a:buClrTx/>
              <a:buFont typeface="Arial" panose="020B0604020202020204" pitchFamily="34" charset="0"/>
              <a:buChar char="•"/>
              <a:tabLst/>
              <a:defRPr sz="800" b="0" i="0" kern="1200" spc="0" baseline="0">
                <a:solidFill>
                  <a:schemeClr val="tx2"/>
                </a:solidFill>
                <a:latin typeface="+mn-lt"/>
                <a:ea typeface="+mn-ea"/>
                <a:cs typeface="+mn-cs"/>
              </a:defRPr>
            </a:lvl5pPr>
            <a:lvl6pPr marL="838800" indent="-172800" algn="l" defTabSz="914400" rtl="0" eaLnBrk="1" latinLnBrk="0" hangingPunct="1">
              <a:lnSpc>
                <a:spcPct val="95000"/>
              </a:lnSpc>
              <a:spcBef>
                <a:spcPts val="200"/>
              </a:spcBef>
              <a:buFont typeface="Arial" panose="020B0604020202020204" pitchFamily="34" charset="0"/>
              <a:buChar char="•"/>
              <a:defRPr sz="800" kern="1200">
                <a:solidFill>
                  <a:schemeClr val="tx1"/>
                </a:solidFill>
                <a:latin typeface="+mn-lt"/>
                <a:ea typeface="+mn-ea"/>
                <a:cs typeface="+mn-cs"/>
              </a:defRPr>
            </a:lvl6pPr>
            <a:lvl7pPr marL="838800" indent="-17280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7pPr>
            <a:lvl8pPr marL="838800" indent="-172800" algn="l" defTabSz="914400" rtl="0" eaLnBrk="1" latinLnBrk="0" hangingPunct="1">
              <a:lnSpc>
                <a:spcPct val="95000"/>
              </a:lnSpc>
              <a:spcBef>
                <a:spcPts val="200"/>
              </a:spcBef>
              <a:buSzPct val="100000"/>
              <a:buFont typeface="Arial" panose="020B0604020202020204" pitchFamily="34" charset="0"/>
              <a:buChar char="•"/>
              <a:defRPr lang="en-US" sz="800" kern="1200" baseline="0" dirty="0" smtClean="0">
                <a:solidFill>
                  <a:schemeClr val="tx1"/>
                </a:solidFill>
                <a:latin typeface="+mn-lt"/>
                <a:ea typeface="+mn-ea"/>
                <a:cs typeface="+mn-cs"/>
              </a:defRPr>
            </a:lvl8pPr>
            <a:lvl9pPr marL="837450" indent="-17145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9pPr>
          </a:lstStyle>
          <a:p>
            <a:pPr marL="287338" indent="-287338">
              <a:buFont typeface="Wingdings" panose="05000000000000000000" pitchFamily="2" charset="2"/>
              <a:buChar char="Ø"/>
            </a:pPr>
            <a:r>
              <a:rPr lang="en-US" sz="2000" dirty="0">
                <a:solidFill>
                  <a:schemeClr val="tx1"/>
                </a:solidFill>
              </a:rPr>
              <a:t>Ray Tracing is…</a:t>
            </a:r>
          </a:p>
          <a:p>
            <a:pPr marL="517526" lvl="1" indent="-287338">
              <a:buFont typeface="Wingdings" panose="05000000000000000000" pitchFamily="2" charset="2"/>
              <a:buChar char="§"/>
            </a:pPr>
            <a:r>
              <a:rPr lang="en-US" sz="1800" dirty="0"/>
              <a:t>Given a group of triangles and a ray: Origin + Direction + [</a:t>
            </a:r>
            <a:r>
              <a:rPr lang="en-US" sz="1800" dirty="0" err="1"/>
              <a:t>tmin</a:t>
            </a:r>
            <a:r>
              <a:rPr lang="en-US" sz="1800" dirty="0"/>
              <a:t> ,</a:t>
            </a:r>
            <a:r>
              <a:rPr lang="en-US" sz="1800" dirty="0" err="1"/>
              <a:t>tmax</a:t>
            </a:r>
            <a:r>
              <a:rPr lang="en-US" sz="1800" dirty="0"/>
              <a:t> ]...</a:t>
            </a:r>
          </a:p>
          <a:p>
            <a:pPr marL="744538" lvl="1" indent="-233363">
              <a:buFont typeface="Calibri" panose="020F0502020204030204" pitchFamily="34" charset="0"/>
              <a:buChar char="‒"/>
            </a:pPr>
            <a:r>
              <a:rPr lang="en-US" dirty="0">
                <a:solidFill>
                  <a:schemeClr val="tx1"/>
                </a:solidFill>
                <a:latin typeface="Aptos Display" panose="020B0004020202020204" pitchFamily="34" charset="0"/>
              </a:rPr>
              <a:t>Does the ray hit anything? </a:t>
            </a:r>
          </a:p>
          <a:p>
            <a:pPr marL="744538" lvl="1" indent="-233363">
              <a:buFont typeface="Calibri" panose="020F0502020204030204" pitchFamily="34" charset="0"/>
              <a:buChar char="‒"/>
            </a:pPr>
            <a:r>
              <a:rPr lang="en-US" dirty="0">
                <a:solidFill>
                  <a:schemeClr val="tx1"/>
                </a:solidFill>
                <a:latin typeface="Aptos Display" panose="020B0004020202020204" pitchFamily="34" charset="0"/>
              </a:rPr>
              <a:t>What is the first thing it hits? </a:t>
            </a:r>
          </a:p>
          <a:p>
            <a:pPr marL="573087" lvl="1" indent="-285750">
              <a:buFont typeface="Wingdings" panose="05000000000000000000" pitchFamily="2" charset="2"/>
              <a:buChar char="§"/>
            </a:pPr>
            <a:r>
              <a:rPr lang="en-US" sz="1800" dirty="0"/>
              <a:t>Used in rendering algorithms </a:t>
            </a:r>
            <a:br>
              <a:rPr lang="en-US" sz="1800" dirty="0"/>
            </a:br>
            <a:r>
              <a:rPr lang="en-US" sz="1800" dirty="0"/>
              <a:t>to model light transport </a:t>
            </a:r>
          </a:p>
          <a:p>
            <a:pPr marL="573087" lvl="1" indent="-285750">
              <a:buFont typeface="Wingdings" panose="05000000000000000000" pitchFamily="2" charset="2"/>
              <a:buChar char="§"/>
            </a:pPr>
            <a:r>
              <a:rPr lang="en-US" sz="1800" dirty="0"/>
              <a:t>Very computationally intensive</a:t>
            </a:r>
          </a:p>
          <a:p>
            <a:pPr marL="796925" lvl="2" indent="-285750">
              <a:buFont typeface="Wingdings" panose="05000000000000000000" pitchFamily="2" charset="2"/>
              <a:buChar char="§"/>
            </a:pPr>
            <a:r>
              <a:rPr lang="en-US" sz="1600" dirty="0"/>
              <a:t>100K → 100M triangles in scene, </a:t>
            </a:r>
            <a:br>
              <a:rPr lang="en-US" sz="1600" dirty="0"/>
            </a:br>
            <a:r>
              <a:rPr lang="en-US" sz="1600" dirty="0"/>
              <a:t>1M → 1B rays per frame </a:t>
            </a:r>
          </a:p>
          <a:p>
            <a:pPr marL="573087" lvl="1" indent="-285750">
              <a:buFont typeface="Wingdings" panose="05000000000000000000" pitchFamily="2" charset="2"/>
              <a:buChar char="§"/>
            </a:pPr>
            <a:r>
              <a:rPr lang="en-US" sz="1800" dirty="0"/>
              <a:t>Amenable to parallelization </a:t>
            </a:r>
          </a:p>
          <a:p>
            <a:pPr marL="573087" lvl="1" indent="-285750">
              <a:buFont typeface="Wingdings" panose="05000000000000000000" pitchFamily="2" charset="2"/>
              <a:buChar char="§"/>
            </a:pPr>
            <a:r>
              <a:rPr lang="en-US" sz="1800" dirty="0"/>
              <a:t>Accelerated on GPUs</a:t>
            </a:r>
            <a:endParaRPr lang="en-US" sz="1800" dirty="0">
              <a:solidFill>
                <a:schemeClr val="tx1"/>
              </a:solidFill>
            </a:endParaRPr>
          </a:p>
          <a:p>
            <a:pPr lvl="1"/>
            <a:endParaRPr lang="en-US" sz="1800" dirty="0">
              <a:solidFill>
                <a:schemeClr val="tx1"/>
              </a:solidFill>
            </a:endParaRPr>
          </a:p>
        </p:txBody>
      </p:sp>
      <p:sp>
        <p:nvSpPr>
          <p:cNvPr id="4" name="Content Placeholder 2">
            <a:extLst>
              <a:ext uri="{FF2B5EF4-FFF2-40B4-BE49-F238E27FC236}">
                <a16:creationId xmlns:a16="http://schemas.microsoft.com/office/drawing/2014/main" id="{2E3C0ADF-F434-D534-32BE-FBCF6BC15D17}"/>
              </a:ext>
            </a:extLst>
          </p:cNvPr>
          <p:cNvSpPr txBox="1">
            <a:spLocks/>
          </p:cNvSpPr>
          <p:nvPr/>
        </p:nvSpPr>
        <p:spPr>
          <a:xfrm>
            <a:off x="6461297" y="1551446"/>
            <a:ext cx="5214767" cy="4409818"/>
          </a:xfrm>
          <a:prstGeom prst="rect">
            <a:avLst/>
          </a:prstGeom>
        </p:spPr>
        <p:txBody>
          <a:bodyPr numCol="1"/>
          <a:lstStyle>
            <a:lvl1pPr marL="171450" indent="-171450" algn="l" defTabSz="914400" rtl="0" eaLnBrk="1" latinLnBrk="0" hangingPunct="1">
              <a:lnSpc>
                <a:spcPct val="95000"/>
              </a:lnSpc>
              <a:spcBef>
                <a:spcPts val="900"/>
              </a:spcBef>
              <a:spcAft>
                <a:spcPts val="300"/>
              </a:spcAft>
              <a:buClrTx/>
              <a:buFont typeface="Arial" panose="020B0604020202020204" pitchFamily="34" charset="0"/>
              <a:buChar char="•"/>
              <a:defRPr sz="2200" kern="1200" baseline="0">
                <a:solidFill>
                  <a:schemeClr val="tx2"/>
                </a:solidFill>
                <a:latin typeface="+mn-lt"/>
                <a:ea typeface="+mn-ea"/>
                <a:cs typeface="+mn-cs"/>
              </a:defRPr>
            </a:lvl1pPr>
            <a:lvl2pPr marL="401638" indent="-219075" algn="l" defTabSz="914400" rtl="0" eaLnBrk="1" latinLnBrk="0" hangingPunct="1">
              <a:lnSpc>
                <a:spcPct val="100000"/>
              </a:lnSpc>
              <a:spcBef>
                <a:spcPts val="300"/>
              </a:spcBef>
              <a:spcAft>
                <a:spcPts val="0"/>
              </a:spcAft>
              <a:buClrTx/>
              <a:buFont typeface="Arial" panose="020B0604020202020204" pitchFamily="34" charset="0"/>
              <a:buChar char="•"/>
              <a:tabLst>
                <a:tab pos="2003425" algn="l"/>
              </a:tabLst>
              <a:defRPr sz="1600" kern="1200" baseline="0">
                <a:solidFill>
                  <a:schemeClr val="tx2"/>
                </a:solidFill>
                <a:latin typeface="+mn-lt"/>
                <a:ea typeface="+mn-ea"/>
                <a:cs typeface="+mn-cs"/>
              </a:defRPr>
            </a:lvl2pPr>
            <a:lvl3pPr marL="538163" indent="-136525" algn="l" defTabSz="914400" rtl="0" eaLnBrk="1" latinLnBrk="0" hangingPunct="1">
              <a:lnSpc>
                <a:spcPct val="105000"/>
              </a:lnSpc>
              <a:spcBef>
                <a:spcPts val="300"/>
              </a:spcBef>
              <a:spcAft>
                <a:spcPts val="0"/>
              </a:spcAft>
              <a:buClrTx/>
              <a:buFont typeface="Arial" panose="020B0604020202020204" pitchFamily="34" charset="0"/>
              <a:buChar char="•"/>
              <a:tabLst/>
              <a:defRPr lang="en-US" sz="1400" kern="1200" dirty="0" smtClean="0">
                <a:solidFill>
                  <a:schemeClr val="tx2"/>
                </a:solidFill>
                <a:latin typeface="+mn-lt"/>
                <a:ea typeface="+mn-ea"/>
                <a:cs typeface="+mn-cs"/>
              </a:defRPr>
            </a:lvl3pPr>
            <a:lvl4pPr marL="666750" indent="-128588" algn="l" defTabSz="914400" rtl="0" eaLnBrk="1" latinLnBrk="0" hangingPunct="1">
              <a:lnSpc>
                <a:spcPct val="105000"/>
              </a:lnSpc>
              <a:spcBef>
                <a:spcPts val="150"/>
              </a:spcBef>
              <a:spcAft>
                <a:spcPts val="0"/>
              </a:spcAft>
              <a:buClrTx/>
              <a:buFont typeface="Arial" panose="020B0604020202020204" pitchFamily="34" charset="0"/>
              <a:buChar char="•"/>
              <a:tabLst/>
              <a:defRPr sz="1200" kern="1200">
                <a:solidFill>
                  <a:schemeClr val="tx2"/>
                </a:solidFill>
                <a:latin typeface="+mn-lt"/>
                <a:ea typeface="+mn-ea"/>
                <a:cs typeface="+mn-cs"/>
              </a:defRPr>
            </a:lvl4pPr>
            <a:lvl5pPr marL="838200" indent="-171450" algn="l" defTabSz="914400" rtl="0" eaLnBrk="1" latinLnBrk="0" hangingPunct="1">
              <a:lnSpc>
                <a:spcPct val="95000"/>
              </a:lnSpc>
              <a:spcBef>
                <a:spcPts val="200"/>
              </a:spcBef>
              <a:spcAft>
                <a:spcPts val="0"/>
              </a:spcAft>
              <a:buClrTx/>
              <a:buFont typeface="Arial" panose="020B0604020202020204" pitchFamily="34" charset="0"/>
              <a:buChar char="•"/>
              <a:tabLst/>
              <a:defRPr sz="800" b="0" i="0" kern="1200" spc="0" baseline="0">
                <a:solidFill>
                  <a:schemeClr val="tx2"/>
                </a:solidFill>
                <a:latin typeface="+mn-lt"/>
                <a:ea typeface="+mn-ea"/>
                <a:cs typeface="+mn-cs"/>
              </a:defRPr>
            </a:lvl5pPr>
            <a:lvl6pPr marL="838800" indent="-172800" algn="l" defTabSz="914400" rtl="0" eaLnBrk="1" latinLnBrk="0" hangingPunct="1">
              <a:lnSpc>
                <a:spcPct val="95000"/>
              </a:lnSpc>
              <a:spcBef>
                <a:spcPts val="200"/>
              </a:spcBef>
              <a:buFont typeface="Arial" panose="020B0604020202020204" pitchFamily="34" charset="0"/>
              <a:buChar char="•"/>
              <a:defRPr sz="800" kern="1200">
                <a:solidFill>
                  <a:schemeClr val="tx1"/>
                </a:solidFill>
                <a:latin typeface="+mn-lt"/>
                <a:ea typeface="+mn-ea"/>
                <a:cs typeface="+mn-cs"/>
              </a:defRPr>
            </a:lvl6pPr>
            <a:lvl7pPr marL="838800" indent="-17280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7pPr>
            <a:lvl8pPr marL="838800" indent="-172800" algn="l" defTabSz="914400" rtl="0" eaLnBrk="1" latinLnBrk="0" hangingPunct="1">
              <a:lnSpc>
                <a:spcPct val="95000"/>
              </a:lnSpc>
              <a:spcBef>
                <a:spcPts val="200"/>
              </a:spcBef>
              <a:buSzPct val="100000"/>
              <a:buFont typeface="Arial" panose="020B0604020202020204" pitchFamily="34" charset="0"/>
              <a:buChar char="•"/>
              <a:defRPr lang="en-US" sz="800" kern="1200" baseline="0" dirty="0" smtClean="0">
                <a:solidFill>
                  <a:schemeClr val="tx1"/>
                </a:solidFill>
                <a:latin typeface="+mn-lt"/>
                <a:ea typeface="+mn-ea"/>
                <a:cs typeface="+mn-cs"/>
              </a:defRPr>
            </a:lvl8pPr>
            <a:lvl9pPr marL="837450" indent="-17145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9pPr>
          </a:lstStyle>
          <a:p>
            <a:pPr marL="287338" indent="-287338">
              <a:buFont typeface="Wingdings" panose="05000000000000000000" pitchFamily="2" charset="2"/>
              <a:buChar char="Ø"/>
            </a:pPr>
            <a:r>
              <a:rPr lang="en-US" sz="2000" dirty="0">
                <a:solidFill>
                  <a:schemeClr val="tx1"/>
                </a:solidFill>
              </a:rPr>
              <a:t>Adreno GPUs support: </a:t>
            </a:r>
          </a:p>
          <a:p>
            <a:pPr marL="517525" lvl="1" indent="-230188">
              <a:buFont typeface="Wingdings" panose="05000000000000000000" pitchFamily="2" charset="2"/>
              <a:buChar char="§"/>
            </a:pPr>
            <a:r>
              <a:rPr lang="en-US" sz="1800" dirty="0"/>
              <a:t>Vulkan</a:t>
            </a:r>
          </a:p>
          <a:p>
            <a:pPr marL="744538" lvl="1" indent="-233363">
              <a:buFont typeface="Calibri" panose="020F0502020204030204" pitchFamily="34" charset="0"/>
              <a:buChar char="‒"/>
            </a:pPr>
            <a:r>
              <a:rPr lang="en-US" dirty="0" err="1">
                <a:solidFill>
                  <a:schemeClr val="tx1"/>
                </a:solidFill>
                <a:latin typeface="Aptos Display" panose="020B0004020202020204" pitchFamily="34" charset="0"/>
                <a:hlinkClick r:id="rId2">
                  <a:extLst>
                    <a:ext uri="{A12FA001-AC4F-418D-AE19-62706E023703}">
                      <ahyp:hlinkClr xmlns:ahyp="http://schemas.microsoft.com/office/drawing/2018/hyperlinkcolor" val="tx"/>
                    </a:ext>
                  </a:extLst>
                </a:hlinkClick>
              </a:rPr>
              <a:t>VK_KHR_acceleration_structure</a:t>
            </a:r>
            <a:endParaRPr lang="en-US" dirty="0">
              <a:solidFill>
                <a:schemeClr val="tx1"/>
              </a:solidFill>
              <a:latin typeface="Aptos Display" panose="020B0004020202020204" pitchFamily="34" charset="0"/>
            </a:endParaRPr>
          </a:p>
          <a:p>
            <a:pPr marL="744538" lvl="1" indent="-233363">
              <a:buFont typeface="Calibri" panose="020F0502020204030204" pitchFamily="34" charset="0"/>
              <a:buChar char="‒"/>
            </a:pPr>
            <a:r>
              <a:rPr lang="en-US" dirty="0" err="1">
                <a:solidFill>
                  <a:schemeClr val="tx1"/>
                </a:solidFill>
                <a:latin typeface="+mj-lt"/>
                <a:hlinkClick r:id="rId3">
                  <a:extLst>
                    <a:ext uri="{A12FA001-AC4F-418D-AE19-62706E023703}">
                      <ahyp:hlinkClr xmlns:ahyp="http://schemas.microsoft.com/office/drawing/2018/hyperlinkcolor" val="tx"/>
                    </a:ext>
                  </a:extLst>
                </a:hlinkClick>
              </a:rPr>
              <a:t>VK_KHR_ray_query</a:t>
            </a:r>
            <a:endParaRPr lang="en-US" dirty="0">
              <a:solidFill>
                <a:schemeClr val="tx1"/>
              </a:solidFill>
              <a:latin typeface="+mj-lt"/>
            </a:endParaRPr>
          </a:p>
          <a:p>
            <a:pPr marL="744538" lvl="1" indent="-233363">
              <a:buFont typeface="Calibri" panose="020F0502020204030204" pitchFamily="34" charset="0"/>
              <a:buChar char="‒"/>
            </a:pPr>
            <a:r>
              <a:rPr lang="en-US" dirty="0" err="1">
                <a:solidFill>
                  <a:schemeClr val="tx1"/>
                </a:solidFill>
                <a:latin typeface="+mj-lt"/>
                <a:hlinkClick r:id="rId4">
                  <a:extLst>
                    <a:ext uri="{A12FA001-AC4F-418D-AE19-62706E023703}">
                      <ahyp:hlinkClr xmlns:ahyp="http://schemas.microsoft.com/office/drawing/2018/hyperlinkcolor" val="tx"/>
                    </a:ext>
                  </a:extLst>
                </a:hlinkClick>
              </a:rPr>
              <a:t>VK_KHR_deferred_host_operations</a:t>
            </a:r>
            <a:endParaRPr lang="en-US" dirty="0">
              <a:solidFill>
                <a:schemeClr val="tx1"/>
              </a:solidFill>
              <a:latin typeface="+mj-lt"/>
            </a:endParaRPr>
          </a:p>
          <a:p>
            <a:pPr marL="744538" lvl="1" indent="-233363">
              <a:buFont typeface="Calibri" panose="020F0502020204030204" pitchFamily="34" charset="0"/>
              <a:buChar char="‒"/>
            </a:pPr>
            <a:r>
              <a:rPr lang="en-US" dirty="0" err="1">
                <a:solidFill>
                  <a:schemeClr val="tx1"/>
                </a:solidFill>
                <a:latin typeface="+mj-lt"/>
                <a:hlinkClick r:id="rId5">
                  <a:extLst>
                    <a:ext uri="{A12FA001-AC4F-418D-AE19-62706E023703}">
                      <ahyp:hlinkClr xmlns:ahyp="http://schemas.microsoft.com/office/drawing/2018/hyperlinkcolor" val="tx"/>
                    </a:ext>
                  </a:extLst>
                </a:hlinkClick>
              </a:rPr>
              <a:t>VK_KHR_ray_tracing_pipeline</a:t>
            </a:r>
            <a:endParaRPr lang="en-US" dirty="0">
              <a:solidFill>
                <a:schemeClr val="tx1"/>
              </a:solidFill>
              <a:latin typeface="+mj-lt"/>
            </a:endParaRPr>
          </a:p>
          <a:p>
            <a:pPr marL="744538" lvl="1" indent="-233363">
              <a:buFont typeface="Calibri" panose="020F0502020204030204" pitchFamily="34" charset="0"/>
              <a:buChar char="‒"/>
            </a:pPr>
            <a:r>
              <a:rPr lang="en-US" dirty="0" err="1">
                <a:solidFill>
                  <a:schemeClr val="tx1"/>
                </a:solidFill>
                <a:latin typeface="+mj-lt"/>
                <a:cs typeface="Calibri"/>
                <a:hlinkClick r:id="rId6">
                  <a:extLst>
                    <a:ext uri="{A12FA001-AC4F-418D-AE19-62706E023703}">
                      <ahyp:hlinkClr xmlns:ahyp="http://schemas.microsoft.com/office/drawing/2018/hyperlinkcolor" val="tx"/>
                    </a:ext>
                  </a:extLst>
                </a:hlinkClick>
              </a:rPr>
              <a:t>VK_KHR_pipeline_library</a:t>
            </a:r>
            <a:r>
              <a:rPr lang="en-US" dirty="0">
                <a:solidFill>
                  <a:schemeClr val="tx1"/>
                </a:solidFill>
                <a:latin typeface="+mj-lt"/>
                <a:cs typeface="Calibri"/>
              </a:rPr>
              <a:t>	</a:t>
            </a:r>
            <a:endParaRPr lang="en-US" dirty="0">
              <a:solidFill>
                <a:schemeClr val="tx1"/>
              </a:solidFill>
              <a:latin typeface="+mj-lt"/>
            </a:endParaRPr>
          </a:p>
          <a:p>
            <a:pPr marL="744538" lvl="1" indent="-233363">
              <a:buFont typeface="Calibri" panose="020F0502020204030204" pitchFamily="34" charset="0"/>
              <a:buChar char="‒"/>
            </a:pPr>
            <a:r>
              <a:rPr lang="en-US" dirty="0" err="1">
                <a:solidFill>
                  <a:schemeClr val="tx1"/>
                </a:solidFill>
                <a:latin typeface="+mj-lt"/>
                <a:hlinkClick r:id="rId7">
                  <a:extLst>
                    <a:ext uri="{A12FA001-AC4F-418D-AE19-62706E023703}">
                      <ahyp:hlinkClr xmlns:ahyp="http://schemas.microsoft.com/office/drawing/2018/hyperlinkcolor" val="tx"/>
                    </a:ext>
                  </a:extLst>
                </a:hlinkClick>
              </a:rPr>
              <a:t>VK_KHR_ray_tracing_position_fetch</a:t>
            </a:r>
            <a:endParaRPr lang="en-US" dirty="0">
              <a:solidFill>
                <a:schemeClr val="tx1"/>
              </a:solidFill>
              <a:latin typeface="+mj-lt"/>
            </a:endParaRPr>
          </a:p>
          <a:p>
            <a:pPr marL="744538" lvl="1" indent="-233363">
              <a:buFont typeface="Calibri" panose="020F0502020204030204" pitchFamily="34" charset="0"/>
              <a:buChar char="‒"/>
            </a:pPr>
            <a:r>
              <a:rPr lang="en-US" sz="1600" dirty="0"/>
              <a:t>Corresponding SPIR-V and GLSL extensions</a:t>
            </a:r>
          </a:p>
          <a:p>
            <a:pPr marL="517525" lvl="1" indent="-230188">
              <a:buFont typeface="Wingdings" panose="05000000000000000000" pitchFamily="2" charset="2"/>
              <a:buChar char="§"/>
            </a:pPr>
            <a:r>
              <a:rPr lang="en-US" sz="1800" b="1" dirty="0">
                <a:solidFill>
                  <a:schemeClr val="tx1"/>
                </a:solidFill>
              </a:rPr>
              <a:t>DXR1.1 </a:t>
            </a:r>
            <a:r>
              <a:rPr lang="en-US" sz="1800" b="1" dirty="0">
                <a:solidFill>
                  <a:schemeClr val="tx1"/>
                </a:solidFill>
                <a:sym typeface="Wingdings" panose="05000000000000000000" pitchFamily="2" charset="2"/>
              </a:rPr>
              <a:t> First Windows on ARM</a:t>
            </a:r>
            <a:endParaRPr lang="en-US" sz="1800" b="1" dirty="0">
              <a:solidFill>
                <a:schemeClr val="tx1"/>
              </a:solidFill>
            </a:endParaRPr>
          </a:p>
        </p:txBody>
      </p:sp>
      <p:sp>
        <p:nvSpPr>
          <p:cNvPr id="6" name="Rectangle 1">
            <a:extLst>
              <a:ext uri="{FF2B5EF4-FFF2-40B4-BE49-F238E27FC236}">
                <a16:creationId xmlns:a16="http://schemas.microsoft.com/office/drawing/2014/main" id="{9CD97AAA-BB84-FF51-19A3-72999DBB858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074" name="Picture 2">
            <a:extLst>
              <a:ext uri="{FF2B5EF4-FFF2-40B4-BE49-F238E27FC236}">
                <a16:creationId xmlns:a16="http://schemas.microsoft.com/office/drawing/2014/main" id="{6B587301-9E51-0D3B-B5C7-A41801598FF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2192000" cy="46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1609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4AAD68B-85D4-1FCD-C1A5-3BC6274EF906}"/>
              </a:ext>
            </a:extLst>
          </p:cNvPr>
          <p:cNvSpPr>
            <a:spLocks noGrp="1"/>
          </p:cNvSpPr>
          <p:nvPr>
            <p:ph type="title"/>
          </p:nvPr>
        </p:nvSpPr>
        <p:spPr/>
        <p:txBody>
          <a:bodyPr/>
          <a:lstStyle/>
          <a:p>
            <a:r>
              <a:rPr lang="en-US"/>
              <a:t>Acceleration Structures </a:t>
            </a:r>
          </a:p>
        </p:txBody>
      </p:sp>
      <p:pic>
        <p:nvPicPr>
          <p:cNvPr id="4098" name="Picture 2">
            <a:extLst>
              <a:ext uri="{FF2B5EF4-FFF2-40B4-BE49-F238E27FC236}">
                <a16:creationId xmlns:a16="http://schemas.microsoft.com/office/drawing/2014/main" id="{E32E128F-0B45-782F-1F4A-04E6161151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46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5615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B433D0A5-C039-71AF-250D-5779F66A7F05}"/>
              </a:ext>
            </a:extLst>
          </p:cNvPr>
          <p:cNvSpPr txBox="1">
            <a:spLocks/>
          </p:cNvSpPr>
          <p:nvPr/>
        </p:nvSpPr>
        <p:spPr>
          <a:xfrm>
            <a:off x="515938" y="628016"/>
            <a:ext cx="11160126" cy="647700"/>
          </a:xfrm>
          <a:prstGeom prst="rect">
            <a:avLst/>
          </a:prstGeom>
        </p:spPr>
        <p:txBody>
          <a:bodyPr/>
          <a:lstStyle>
            <a:lvl1pPr algn="l" defTabSz="914400" rtl="0" eaLnBrk="1" latinLnBrk="0" hangingPunct="1">
              <a:lnSpc>
                <a:spcPct val="84000"/>
              </a:lnSpc>
              <a:spcBef>
                <a:spcPct val="0"/>
              </a:spcBef>
              <a:buNone/>
              <a:defRPr sz="2800" kern="2000" spc="-50" baseline="0">
                <a:solidFill>
                  <a:schemeClr val="tx2"/>
                </a:solidFill>
                <a:latin typeface="+mj-lt"/>
                <a:ea typeface="+mj-ea"/>
                <a:cs typeface="+mj-cs"/>
              </a:defRPr>
            </a:lvl1pPr>
          </a:lstStyle>
          <a:p>
            <a:r>
              <a:rPr lang="en-US" sz="3600" dirty="0">
                <a:solidFill>
                  <a:schemeClr val="tx1"/>
                </a:solidFill>
              </a:rPr>
              <a:t>Why do we need acceleration structures? </a:t>
            </a:r>
          </a:p>
        </p:txBody>
      </p:sp>
      <p:sp>
        <p:nvSpPr>
          <p:cNvPr id="3" name="Content Placeholder 3">
            <a:extLst>
              <a:ext uri="{FF2B5EF4-FFF2-40B4-BE49-F238E27FC236}">
                <a16:creationId xmlns:a16="http://schemas.microsoft.com/office/drawing/2014/main" id="{4927D35C-4535-5B1A-EC7D-C2FF55AFAC4E}"/>
              </a:ext>
            </a:extLst>
          </p:cNvPr>
          <p:cNvSpPr txBox="1">
            <a:spLocks/>
          </p:cNvSpPr>
          <p:nvPr/>
        </p:nvSpPr>
        <p:spPr>
          <a:xfrm>
            <a:off x="515938" y="1596742"/>
            <a:ext cx="11160126" cy="4633242"/>
          </a:xfrm>
          <a:prstGeom prst="rect">
            <a:avLst/>
          </a:prstGeom>
        </p:spPr>
        <p:txBody>
          <a:bodyPr/>
          <a:lstStyle>
            <a:lvl1pPr marL="171450" indent="-171450" algn="l" defTabSz="914400" rtl="0" eaLnBrk="1" latinLnBrk="0" hangingPunct="1">
              <a:lnSpc>
                <a:spcPct val="95000"/>
              </a:lnSpc>
              <a:spcBef>
                <a:spcPts val="900"/>
              </a:spcBef>
              <a:spcAft>
                <a:spcPts val="300"/>
              </a:spcAft>
              <a:buClrTx/>
              <a:buFont typeface="Arial" panose="020B0604020202020204" pitchFamily="34" charset="0"/>
              <a:buChar char="•"/>
              <a:defRPr sz="2200" kern="1200" baseline="0">
                <a:solidFill>
                  <a:schemeClr val="tx2"/>
                </a:solidFill>
                <a:latin typeface="+mn-lt"/>
                <a:ea typeface="+mn-ea"/>
                <a:cs typeface="+mn-cs"/>
              </a:defRPr>
            </a:lvl1pPr>
            <a:lvl2pPr marL="401638" indent="-219075" algn="l" defTabSz="914400" rtl="0" eaLnBrk="1" latinLnBrk="0" hangingPunct="1">
              <a:lnSpc>
                <a:spcPct val="100000"/>
              </a:lnSpc>
              <a:spcBef>
                <a:spcPts val="300"/>
              </a:spcBef>
              <a:spcAft>
                <a:spcPts val="0"/>
              </a:spcAft>
              <a:buClrTx/>
              <a:buFont typeface="Arial" panose="020B0604020202020204" pitchFamily="34" charset="0"/>
              <a:buChar char="•"/>
              <a:tabLst>
                <a:tab pos="2003425" algn="l"/>
              </a:tabLst>
              <a:defRPr sz="1600" kern="1200" baseline="0">
                <a:solidFill>
                  <a:schemeClr val="tx2"/>
                </a:solidFill>
                <a:latin typeface="+mn-lt"/>
                <a:ea typeface="+mn-ea"/>
                <a:cs typeface="+mn-cs"/>
              </a:defRPr>
            </a:lvl2pPr>
            <a:lvl3pPr marL="538163" indent="-136525" algn="l" defTabSz="914400" rtl="0" eaLnBrk="1" latinLnBrk="0" hangingPunct="1">
              <a:lnSpc>
                <a:spcPct val="105000"/>
              </a:lnSpc>
              <a:spcBef>
                <a:spcPts val="300"/>
              </a:spcBef>
              <a:spcAft>
                <a:spcPts val="0"/>
              </a:spcAft>
              <a:buClrTx/>
              <a:buFont typeface="Arial" panose="020B0604020202020204" pitchFamily="34" charset="0"/>
              <a:buChar char="•"/>
              <a:tabLst/>
              <a:defRPr lang="en-US" sz="1400" kern="1200" dirty="0" smtClean="0">
                <a:solidFill>
                  <a:schemeClr val="tx2"/>
                </a:solidFill>
                <a:latin typeface="+mn-lt"/>
                <a:ea typeface="+mn-ea"/>
                <a:cs typeface="+mn-cs"/>
              </a:defRPr>
            </a:lvl3pPr>
            <a:lvl4pPr marL="666750" indent="-128588" algn="l" defTabSz="914400" rtl="0" eaLnBrk="1" latinLnBrk="0" hangingPunct="1">
              <a:lnSpc>
                <a:spcPct val="105000"/>
              </a:lnSpc>
              <a:spcBef>
                <a:spcPts val="150"/>
              </a:spcBef>
              <a:spcAft>
                <a:spcPts val="0"/>
              </a:spcAft>
              <a:buClrTx/>
              <a:buFont typeface="Arial" panose="020B0604020202020204" pitchFamily="34" charset="0"/>
              <a:buChar char="•"/>
              <a:tabLst/>
              <a:defRPr sz="1200" kern="1200">
                <a:solidFill>
                  <a:schemeClr val="tx2"/>
                </a:solidFill>
                <a:latin typeface="+mn-lt"/>
                <a:ea typeface="+mn-ea"/>
                <a:cs typeface="+mn-cs"/>
              </a:defRPr>
            </a:lvl4pPr>
            <a:lvl5pPr marL="838200" indent="-171450" algn="l" defTabSz="914400" rtl="0" eaLnBrk="1" latinLnBrk="0" hangingPunct="1">
              <a:lnSpc>
                <a:spcPct val="95000"/>
              </a:lnSpc>
              <a:spcBef>
                <a:spcPts val="200"/>
              </a:spcBef>
              <a:spcAft>
                <a:spcPts val="0"/>
              </a:spcAft>
              <a:buClrTx/>
              <a:buFont typeface="Arial" panose="020B0604020202020204" pitchFamily="34" charset="0"/>
              <a:buChar char="•"/>
              <a:tabLst/>
              <a:defRPr sz="800" b="0" i="0" kern="1200" spc="0" baseline="0">
                <a:solidFill>
                  <a:schemeClr val="tx2"/>
                </a:solidFill>
                <a:latin typeface="+mn-lt"/>
                <a:ea typeface="+mn-ea"/>
                <a:cs typeface="+mn-cs"/>
              </a:defRPr>
            </a:lvl5pPr>
            <a:lvl6pPr marL="838800" indent="-172800" algn="l" defTabSz="914400" rtl="0" eaLnBrk="1" latinLnBrk="0" hangingPunct="1">
              <a:lnSpc>
                <a:spcPct val="95000"/>
              </a:lnSpc>
              <a:spcBef>
                <a:spcPts val="200"/>
              </a:spcBef>
              <a:buFont typeface="Arial" panose="020B0604020202020204" pitchFamily="34" charset="0"/>
              <a:buChar char="•"/>
              <a:defRPr sz="800" kern="1200">
                <a:solidFill>
                  <a:schemeClr val="tx1"/>
                </a:solidFill>
                <a:latin typeface="+mn-lt"/>
                <a:ea typeface="+mn-ea"/>
                <a:cs typeface="+mn-cs"/>
              </a:defRPr>
            </a:lvl6pPr>
            <a:lvl7pPr marL="838800" indent="-17280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7pPr>
            <a:lvl8pPr marL="838800" indent="-172800" algn="l" defTabSz="914400" rtl="0" eaLnBrk="1" latinLnBrk="0" hangingPunct="1">
              <a:lnSpc>
                <a:spcPct val="95000"/>
              </a:lnSpc>
              <a:spcBef>
                <a:spcPts val="200"/>
              </a:spcBef>
              <a:buSzPct val="100000"/>
              <a:buFont typeface="Arial" panose="020B0604020202020204" pitchFamily="34" charset="0"/>
              <a:buChar char="•"/>
              <a:defRPr lang="en-US" sz="800" kern="1200" baseline="0" dirty="0" smtClean="0">
                <a:solidFill>
                  <a:schemeClr val="tx1"/>
                </a:solidFill>
                <a:latin typeface="+mn-lt"/>
                <a:ea typeface="+mn-ea"/>
                <a:cs typeface="+mn-cs"/>
              </a:defRPr>
            </a:lvl8pPr>
            <a:lvl9pPr marL="837450" indent="-17145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9pPr>
          </a:lstStyle>
          <a:p>
            <a:pPr marL="287338" indent="-287338">
              <a:buFont typeface="Wingdings" panose="05000000000000000000" pitchFamily="2" charset="2"/>
              <a:buChar char="Ø"/>
            </a:pPr>
            <a:r>
              <a:rPr lang="en-US" sz="2000" dirty="0"/>
              <a:t>Any piece of geometry within the scene can potentially be intersected by a ray</a:t>
            </a:r>
          </a:p>
          <a:p>
            <a:pPr marL="511175" lvl="1" indent="-223838">
              <a:buFont typeface="Wingdings" panose="05000000000000000000" pitchFamily="2" charset="2"/>
              <a:buChar char="§"/>
            </a:pPr>
            <a:r>
              <a:rPr lang="en-US" sz="1800" dirty="0"/>
              <a:t>Naïve: 1M rays traced against 1M polygons → 1 trillion ray-triangle tests!</a:t>
            </a:r>
          </a:p>
          <a:p>
            <a:pPr marL="287338" indent="-287338">
              <a:buFont typeface="Wingdings" panose="05000000000000000000" pitchFamily="2" charset="2"/>
              <a:buChar char="Ø"/>
            </a:pPr>
            <a:r>
              <a:rPr lang="en-US" sz="2000" dirty="0"/>
              <a:t>API defines Top Level (TLAS) and Bottom Level (BLAS) Acceleration Structures </a:t>
            </a:r>
          </a:p>
          <a:p>
            <a:pPr marL="511175" lvl="1" indent="-223838">
              <a:buFont typeface="Wingdings" panose="05000000000000000000" pitchFamily="2" charset="2"/>
              <a:buChar char="§"/>
            </a:pPr>
            <a:r>
              <a:rPr lang="en-US" sz="1800" dirty="0"/>
              <a:t>BLAS is built over an individual geometry </a:t>
            </a:r>
          </a:p>
          <a:p>
            <a:pPr marL="511175" lvl="1" indent="-223838">
              <a:buFont typeface="Wingdings" panose="05000000000000000000" pitchFamily="2" charset="2"/>
              <a:buChar char="§"/>
            </a:pPr>
            <a:r>
              <a:rPr lang="en-US" sz="1800" dirty="0"/>
              <a:t>TLAS is built over instances of </a:t>
            </a:r>
            <a:r>
              <a:rPr lang="en-US" sz="1800" dirty="0" err="1"/>
              <a:t>BLASes</a:t>
            </a:r>
            <a:endParaRPr lang="en-US" sz="1800" dirty="0"/>
          </a:p>
          <a:p>
            <a:pPr marL="287338" indent="-287338">
              <a:buFont typeface="Wingdings" panose="05000000000000000000" pitchFamily="2" charset="2"/>
              <a:buChar char="Ø"/>
            </a:pPr>
            <a:r>
              <a:rPr lang="en-US" sz="2000" dirty="0"/>
              <a:t>Bounding Volume Hierarchies (BVH) used to represent acceleration structures </a:t>
            </a:r>
          </a:p>
          <a:p>
            <a:pPr marL="511175" lvl="1" indent="-223838">
              <a:buFont typeface="Wingdings" panose="05000000000000000000" pitchFamily="2" charset="2"/>
              <a:buChar char="§"/>
            </a:pPr>
            <a:r>
              <a:rPr lang="en-US" sz="1800" dirty="0"/>
              <a:t>Wrap geometry into recursive spatial structures, such as axis-aligned bounding boxes (AABBs) </a:t>
            </a:r>
          </a:p>
          <a:p>
            <a:pPr marL="511175" lvl="1" indent="-223838">
              <a:buFont typeface="Wingdings" panose="05000000000000000000" pitchFamily="2" charset="2"/>
              <a:buChar char="§"/>
            </a:pPr>
            <a:r>
              <a:rPr lang="en-US" sz="1800" dirty="0"/>
              <a:t>Boxes can be of arbitrary size and can overlap </a:t>
            </a:r>
          </a:p>
          <a:p>
            <a:pPr marL="511175" lvl="1" indent="-223838">
              <a:buFont typeface="Wingdings" panose="05000000000000000000" pitchFamily="2" charset="2"/>
              <a:buChar char="§"/>
            </a:pPr>
            <a:r>
              <a:rPr lang="en-US" sz="1800" dirty="0"/>
              <a:t>Boxes are organized into a tree structure </a:t>
            </a:r>
          </a:p>
          <a:p>
            <a:pPr marL="511175" lvl="1" indent="-223838">
              <a:buFont typeface="Wingdings" panose="05000000000000000000" pitchFamily="2" charset="2"/>
              <a:buChar char="§"/>
            </a:pPr>
            <a:r>
              <a:rPr lang="en-US" sz="1800" dirty="0"/>
              <a:t>Brings down complexity of the query operation to log(n)</a:t>
            </a:r>
          </a:p>
          <a:p>
            <a:pPr marL="287338" indent="-287338">
              <a:buFont typeface="Wingdings" panose="05000000000000000000" pitchFamily="2" charset="2"/>
              <a:buChar char="Ø"/>
            </a:pPr>
            <a:r>
              <a:rPr lang="en-US" sz="2000" dirty="0"/>
              <a:t>There are many variants of BVHs (binary, 4-way, compressed, etc.) </a:t>
            </a:r>
          </a:p>
          <a:p>
            <a:pPr marL="287338" indent="-287338">
              <a:buFont typeface="Wingdings" panose="05000000000000000000" pitchFamily="2" charset="2"/>
              <a:buChar char="Ø"/>
            </a:pPr>
            <a:r>
              <a:rPr lang="en-US" sz="2000" dirty="0"/>
              <a:t>BVH type has a massive impact on tree traversal performance! </a:t>
            </a:r>
          </a:p>
        </p:txBody>
      </p:sp>
      <p:pic>
        <p:nvPicPr>
          <p:cNvPr id="5122" name="Picture 2">
            <a:extLst>
              <a:ext uri="{FF2B5EF4-FFF2-40B4-BE49-F238E27FC236}">
                <a16:creationId xmlns:a16="http://schemas.microsoft.com/office/drawing/2014/main" id="{53C02F8C-5649-5C0B-E150-FAA0679F0D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97"/>
            <a:ext cx="12192000" cy="46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1657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0A901ED6-FF33-0478-DEDE-A558EF025E2C}"/>
              </a:ext>
            </a:extLst>
          </p:cNvPr>
          <p:cNvSpPr txBox="1">
            <a:spLocks/>
          </p:cNvSpPr>
          <p:nvPr/>
        </p:nvSpPr>
        <p:spPr>
          <a:xfrm>
            <a:off x="515938" y="628016"/>
            <a:ext cx="11160126" cy="647700"/>
          </a:xfrm>
          <a:prstGeom prst="rect">
            <a:avLst/>
          </a:prstGeom>
        </p:spPr>
        <p:txBody>
          <a:bodyPr/>
          <a:lstStyle>
            <a:lvl1pPr algn="l" defTabSz="914400" rtl="0" eaLnBrk="1" latinLnBrk="0" hangingPunct="1">
              <a:lnSpc>
                <a:spcPct val="84000"/>
              </a:lnSpc>
              <a:spcBef>
                <a:spcPct val="0"/>
              </a:spcBef>
              <a:buNone/>
              <a:defRPr sz="2800" kern="2000" spc="-50" baseline="0">
                <a:solidFill>
                  <a:schemeClr val="tx2"/>
                </a:solidFill>
                <a:latin typeface="+mj-lt"/>
                <a:ea typeface="+mj-ea"/>
                <a:cs typeface="+mj-cs"/>
              </a:defRPr>
            </a:lvl1pPr>
          </a:lstStyle>
          <a:p>
            <a:r>
              <a:rPr lang="en-US" sz="3600" dirty="0">
                <a:solidFill>
                  <a:schemeClr val="tx1"/>
                </a:solidFill>
              </a:rPr>
              <a:t>Acceleration Structures</a:t>
            </a:r>
          </a:p>
        </p:txBody>
      </p:sp>
      <p:sp>
        <p:nvSpPr>
          <p:cNvPr id="4" name="Rectangle 3">
            <a:extLst>
              <a:ext uri="{FF2B5EF4-FFF2-40B4-BE49-F238E27FC236}">
                <a16:creationId xmlns:a16="http://schemas.microsoft.com/office/drawing/2014/main" id="{8C2813D4-3CAE-559B-64DF-E3E7D0F72E29}"/>
              </a:ext>
            </a:extLst>
          </p:cNvPr>
          <p:cNvSpPr/>
          <p:nvPr/>
        </p:nvSpPr>
        <p:spPr>
          <a:xfrm>
            <a:off x="515936" y="1287408"/>
            <a:ext cx="5580064" cy="5313344"/>
          </a:xfrm>
          <a:prstGeom prst="rect">
            <a:avLst/>
          </a:prstGeom>
          <a:solidFill>
            <a:schemeClr val="tx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6000"/>
              </a:lnSpc>
            </a:pPr>
            <a:endParaRPr lang="en-US" dirty="0" err="1">
              <a:solidFill>
                <a:schemeClr val="bg1"/>
              </a:solidFill>
              <a:latin typeface="Microsoft Sans Serif"/>
              <a:cs typeface="Microsoft Sans Serif" panose="020B0604020202020204" pitchFamily="34" charset="0"/>
            </a:endParaRPr>
          </a:p>
        </p:txBody>
      </p:sp>
      <p:grpSp>
        <p:nvGrpSpPr>
          <p:cNvPr id="5" name="Group 4">
            <a:extLst>
              <a:ext uri="{FF2B5EF4-FFF2-40B4-BE49-F238E27FC236}">
                <a16:creationId xmlns:a16="http://schemas.microsoft.com/office/drawing/2014/main" id="{0706867E-9843-40F4-673B-2F912F736A8C}"/>
              </a:ext>
            </a:extLst>
          </p:cNvPr>
          <p:cNvGrpSpPr/>
          <p:nvPr/>
        </p:nvGrpSpPr>
        <p:grpSpPr>
          <a:xfrm>
            <a:off x="1296556" y="1467168"/>
            <a:ext cx="4417904" cy="1381044"/>
            <a:chOff x="2256639" y="1952270"/>
            <a:chExt cx="4417904" cy="1381044"/>
          </a:xfrm>
        </p:grpSpPr>
        <p:sp>
          <p:nvSpPr>
            <p:cNvPr id="6" name="Rectangle 5">
              <a:extLst>
                <a:ext uri="{FF2B5EF4-FFF2-40B4-BE49-F238E27FC236}">
                  <a16:creationId xmlns:a16="http://schemas.microsoft.com/office/drawing/2014/main" id="{2A4BEB46-4AFE-D465-8B78-6B81EC3C9F83}"/>
                </a:ext>
              </a:extLst>
            </p:cNvPr>
            <p:cNvSpPr/>
            <p:nvPr/>
          </p:nvSpPr>
          <p:spPr>
            <a:xfrm>
              <a:off x="2340877" y="2130804"/>
              <a:ext cx="371437" cy="4266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6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F7F8FA"/>
                </a:solidFill>
                <a:effectLst/>
                <a:uLnTx/>
                <a:uFillTx/>
                <a:latin typeface="Microsoft Sans Serif"/>
                <a:ea typeface="+mn-ea"/>
                <a:cs typeface="+mn-cs"/>
              </a:endParaRPr>
            </a:p>
          </p:txBody>
        </p:sp>
        <p:sp>
          <p:nvSpPr>
            <p:cNvPr id="8" name="Rectangle 7">
              <a:extLst>
                <a:ext uri="{FF2B5EF4-FFF2-40B4-BE49-F238E27FC236}">
                  <a16:creationId xmlns:a16="http://schemas.microsoft.com/office/drawing/2014/main" id="{C71267E8-17D8-A4EE-DBDC-4FDFF549E75A}"/>
                </a:ext>
              </a:extLst>
            </p:cNvPr>
            <p:cNvSpPr/>
            <p:nvPr/>
          </p:nvSpPr>
          <p:spPr>
            <a:xfrm>
              <a:off x="2256639" y="1952270"/>
              <a:ext cx="4417904" cy="78374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6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F7F8FA"/>
                </a:solidFill>
                <a:effectLst/>
                <a:uLnTx/>
                <a:uFillTx/>
                <a:latin typeface="Microsoft Sans Serif"/>
                <a:ea typeface="+mn-ea"/>
                <a:cs typeface="Microsoft Sans Serif" panose="020B0604020202020204" pitchFamily="34" charset="0"/>
              </a:endParaRPr>
            </a:p>
          </p:txBody>
        </p:sp>
        <p:sp>
          <p:nvSpPr>
            <p:cNvPr id="9" name="Rectangle 8">
              <a:extLst>
                <a:ext uri="{FF2B5EF4-FFF2-40B4-BE49-F238E27FC236}">
                  <a16:creationId xmlns:a16="http://schemas.microsoft.com/office/drawing/2014/main" id="{B7769B0C-6A16-89D9-E1AC-2414209AAC7F}"/>
                </a:ext>
              </a:extLst>
            </p:cNvPr>
            <p:cNvSpPr/>
            <p:nvPr/>
          </p:nvSpPr>
          <p:spPr>
            <a:xfrm>
              <a:off x="2893362" y="2130804"/>
              <a:ext cx="371437" cy="4266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6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F7F8FA"/>
                </a:solidFill>
                <a:effectLst/>
                <a:uLnTx/>
                <a:uFillTx/>
                <a:latin typeface="Microsoft Sans Serif"/>
                <a:ea typeface="+mn-ea"/>
                <a:cs typeface="+mn-cs"/>
              </a:endParaRPr>
            </a:p>
          </p:txBody>
        </p:sp>
        <p:cxnSp>
          <p:nvCxnSpPr>
            <p:cNvPr id="10" name="Straight Arrow Connector 9">
              <a:extLst>
                <a:ext uri="{FF2B5EF4-FFF2-40B4-BE49-F238E27FC236}">
                  <a16:creationId xmlns:a16="http://schemas.microsoft.com/office/drawing/2014/main" id="{41A5AA2E-64EC-D29A-FD32-8C8C6E3C0BBC}"/>
                </a:ext>
              </a:extLst>
            </p:cNvPr>
            <p:cNvCxnSpPr>
              <a:cxnSpLocks/>
            </p:cNvCxnSpPr>
            <p:nvPr/>
          </p:nvCxnSpPr>
          <p:spPr>
            <a:xfrm>
              <a:off x="3091563" y="2557484"/>
              <a:ext cx="0" cy="775830"/>
            </a:xfrm>
            <a:prstGeom prst="straightConnector1">
              <a:avLst/>
            </a:prstGeom>
            <a:ln w="19050" cap="rnd">
              <a:solidFill>
                <a:schemeClr val="bg1">
                  <a:lumMod val="10000"/>
                </a:schemeClr>
              </a:solidFill>
              <a:round/>
              <a:headEnd type="none" w="sm" len="sm"/>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D3C778D8-D24A-061B-10C6-73412FA8AE2B}"/>
                </a:ext>
              </a:extLst>
            </p:cNvPr>
            <p:cNvSpPr/>
            <p:nvPr/>
          </p:nvSpPr>
          <p:spPr>
            <a:xfrm>
              <a:off x="3445847" y="2130804"/>
              <a:ext cx="371437" cy="4266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6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F7F8FA"/>
                </a:solidFill>
                <a:effectLst/>
                <a:uLnTx/>
                <a:uFillTx/>
                <a:latin typeface="Microsoft Sans Serif"/>
                <a:ea typeface="+mn-ea"/>
                <a:cs typeface="+mn-cs"/>
              </a:endParaRPr>
            </a:p>
          </p:txBody>
        </p:sp>
        <p:cxnSp>
          <p:nvCxnSpPr>
            <p:cNvPr id="12" name="Straight Arrow Connector 11">
              <a:extLst>
                <a:ext uri="{FF2B5EF4-FFF2-40B4-BE49-F238E27FC236}">
                  <a16:creationId xmlns:a16="http://schemas.microsoft.com/office/drawing/2014/main" id="{B9A59DE5-4770-E1BF-DBFF-891D9DE4D33D}"/>
                </a:ext>
              </a:extLst>
            </p:cNvPr>
            <p:cNvCxnSpPr>
              <a:cxnSpLocks/>
            </p:cNvCxnSpPr>
            <p:nvPr/>
          </p:nvCxnSpPr>
          <p:spPr>
            <a:xfrm>
              <a:off x="3644048" y="2557484"/>
              <a:ext cx="0" cy="775830"/>
            </a:xfrm>
            <a:prstGeom prst="straightConnector1">
              <a:avLst/>
            </a:prstGeom>
            <a:ln w="19050" cap="rnd">
              <a:solidFill>
                <a:schemeClr val="bg1">
                  <a:lumMod val="10000"/>
                </a:schemeClr>
              </a:solidFill>
              <a:round/>
              <a:headEnd type="none" w="sm" len="sm"/>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DC9DB45-D1D8-8F1C-39D3-9FC0D6BB9CAB}"/>
                </a:ext>
              </a:extLst>
            </p:cNvPr>
            <p:cNvSpPr/>
            <p:nvPr/>
          </p:nvSpPr>
          <p:spPr>
            <a:xfrm>
              <a:off x="3998332" y="2130804"/>
              <a:ext cx="371437" cy="4266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6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F7F8FA"/>
                </a:solidFill>
                <a:effectLst/>
                <a:uLnTx/>
                <a:uFillTx/>
                <a:latin typeface="Microsoft Sans Serif"/>
                <a:ea typeface="+mn-ea"/>
                <a:cs typeface="+mn-cs"/>
              </a:endParaRPr>
            </a:p>
          </p:txBody>
        </p:sp>
        <p:cxnSp>
          <p:nvCxnSpPr>
            <p:cNvPr id="14" name="Straight Arrow Connector 13">
              <a:extLst>
                <a:ext uri="{FF2B5EF4-FFF2-40B4-BE49-F238E27FC236}">
                  <a16:creationId xmlns:a16="http://schemas.microsoft.com/office/drawing/2014/main" id="{FA4E31B8-AAE5-DA63-D266-AF32DC6667F2}"/>
                </a:ext>
              </a:extLst>
            </p:cNvPr>
            <p:cNvCxnSpPr>
              <a:cxnSpLocks/>
            </p:cNvCxnSpPr>
            <p:nvPr/>
          </p:nvCxnSpPr>
          <p:spPr>
            <a:xfrm>
              <a:off x="4196533" y="2557484"/>
              <a:ext cx="0" cy="775830"/>
            </a:xfrm>
            <a:prstGeom prst="straightConnector1">
              <a:avLst/>
            </a:prstGeom>
            <a:ln w="19050" cap="rnd">
              <a:solidFill>
                <a:schemeClr val="bg1">
                  <a:lumMod val="10000"/>
                </a:schemeClr>
              </a:solidFill>
              <a:round/>
              <a:headEnd type="none" w="sm" len="sm"/>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D2D388D-8E99-903A-D4E5-0BB31D21EFFC}"/>
                </a:ext>
              </a:extLst>
            </p:cNvPr>
            <p:cNvSpPr/>
            <p:nvPr/>
          </p:nvSpPr>
          <p:spPr>
            <a:xfrm>
              <a:off x="4550817" y="2130804"/>
              <a:ext cx="371437" cy="4266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6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F7F8FA"/>
                </a:solidFill>
                <a:effectLst/>
                <a:uLnTx/>
                <a:uFillTx/>
                <a:latin typeface="Microsoft Sans Serif"/>
                <a:ea typeface="+mn-ea"/>
                <a:cs typeface="+mn-cs"/>
              </a:endParaRPr>
            </a:p>
          </p:txBody>
        </p:sp>
        <p:cxnSp>
          <p:nvCxnSpPr>
            <p:cNvPr id="16" name="Straight Arrow Connector 15">
              <a:extLst>
                <a:ext uri="{FF2B5EF4-FFF2-40B4-BE49-F238E27FC236}">
                  <a16:creationId xmlns:a16="http://schemas.microsoft.com/office/drawing/2014/main" id="{88A0B2BD-58D2-A66B-1817-0193A3F5E98A}"/>
                </a:ext>
              </a:extLst>
            </p:cNvPr>
            <p:cNvCxnSpPr>
              <a:cxnSpLocks/>
            </p:cNvCxnSpPr>
            <p:nvPr/>
          </p:nvCxnSpPr>
          <p:spPr>
            <a:xfrm>
              <a:off x="4749018" y="2557484"/>
              <a:ext cx="0" cy="775830"/>
            </a:xfrm>
            <a:prstGeom prst="straightConnector1">
              <a:avLst/>
            </a:prstGeom>
            <a:ln w="19050" cap="rnd">
              <a:solidFill>
                <a:schemeClr val="bg1">
                  <a:lumMod val="10000"/>
                </a:schemeClr>
              </a:solidFill>
              <a:round/>
              <a:headEnd type="none" w="sm" len="sm"/>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D6E0FA44-8BD1-BECE-2F29-A5FA09B9E573}"/>
                </a:ext>
              </a:extLst>
            </p:cNvPr>
            <p:cNvSpPr/>
            <p:nvPr/>
          </p:nvSpPr>
          <p:spPr>
            <a:xfrm>
              <a:off x="5103302" y="2130804"/>
              <a:ext cx="371437" cy="4266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6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F7F8FA"/>
                </a:solidFill>
                <a:effectLst/>
                <a:uLnTx/>
                <a:uFillTx/>
                <a:latin typeface="Microsoft Sans Serif"/>
                <a:ea typeface="+mn-ea"/>
                <a:cs typeface="+mn-cs"/>
              </a:endParaRPr>
            </a:p>
          </p:txBody>
        </p:sp>
        <p:cxnSp>
          <p:nvCxnSpPr>
            <p:cNvPr id="18" name="Straight Arrow Connector 17">
              <a:extLst>
                <a:ext uri="{FF2B5EF4-FFF2-40B4-BE49-F238E27FC236}">
                  <a16:creationId xmlns:a16="http://schemas.microsoft.com/office/drawing/2014/main" id="{67863C39-82D5-983F-23A9-A04F2E0AB3DF}"/>
                </a:ext>
              </a:extLst>
            </p:cNvPr>
            <p:cNvCxnSpPr>
              <a:cxnSpLocks/>
            </p:cNvCxnSpPr>
            <p:nvPr/>
          </p:nvCxnSpPr>
          <p:spPr>
            <a:xfrm>
              <a:off x="5301503" y="2557484"/>
              <a:ext cx="0" cy="775830"/>
            </a:xfrm>
            <a:prstGeom prst="straightConnector1">
              <a:avLst/>
            </a:prstGeom>
            <a:ln w="19050" cap="rnd">
              <a:solidFill>
                <a:schemeClr val="bg1">
                  <a:lumMod val="10000"/>
                </a:schemeClr>
              </a:solidFill>
              <a:round/>
              <a:headEnd type="none" w="sm" len="sm"/>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1E90BFD5-690F-C25C-C2D5-699C4A4AC9BC}"/>
                </a:ext>
              </a:extLst>
            </p:cNvPr>
            <p:cNvSpPr/>
            <p:nvPr/>
          </p:nvSpPr>
          <p:spPr>
            <a:xfrm>
              <a:off x="5655787" y="2130804"/>
              <a:ext cx="371437" cy="4266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6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F7F8FA"/>
                </a:solidFill>
                <a:effectLst/>
                <a:uLnTx/>
                <a:uFillTx/>
                <a:latin typeface="Microsoft Sans Serif"/>
                <a:ea typeface="+mn-ea"/>
                <a:cs typeface="+mn-cs"/>
              </a:endParaRPr>
            </a:p>
          </p:txBody>
        </p:sp>
        <p:cxnSp>
          <p:nvCxnSpPr>
            <p:cNvPr id="20" name="Straight Arrow Connector 19">
              <a:extLst>
                <a:ext uri="{FF2B5EF4-FFF2-40B4-BE49-F238E27FC236}">
                  <a16:creationId xmlns:a16="http://schemas.microsoft.com/office/drawing/2014/main" id="{51535366-3F61-9515-476E-54A7D98FAAD1}"/>
                </a:ext>
              </a:extLst>
            </p:cNvPr>
            <p:cNvCxnSpPr>
              <a:cxnSpLocks/>
            </p:cNvCxnSpPr>
            <p:nvPr/>
          </p:nvCxnSpPr>
          <p:spPr>
            <a:xfrm>
              <a:off x="5853988" y="2557484"/>
              <a:ext cx="0" cy="775830"/>
            </a:xfrm>
            <a:prstGeom prst="straightConnector1">
              <a:avLst/>
            </a:prstGeom>
            <a:ln w="19050" cap="rnd">
              <a:solidFill>
                <a:schemeClr val="bg1">
                  <a:lumMod val="10000"/>
                </a:schemeClr>
              </a:solidFill>
              <a:round/>
              <a:headEnd type="none" w="sm" len="sm"/>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85369F5E-6581-A3B0-8EDB-03229B3566C6}"/>
                </a:ext>
              </a:extLst>
            </p:cNvPr>
            <p:cNvSpPr/>
            <p:nvPr/>
          </p:nvSpPr>
          <p:spPr>
            <a:xfrm>
              <a:off x="6208272" y="2130804"/>
              <a:ext cx="371437" cy="4266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6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F7F8FA"/>
                </a:solidFill>
                <a:effectLst/>
                <a:uLnTx/>
                <a:uFillTx/>
                <a:latin typeface="Microsoft Sans Serif"/>
                <a:ea typeface="+mn-ea"/>
                <a:cs typeface="+mn-cs"/>
              </a:endParaRPr>
            </a:p>
          </p:txBody>
        </p:sp>
        <p:cxnSp>
          <p:nvCxnSpPr>
            <p:cNvPr id="22" name="Straight Arrow Connector 21">
              <a:extLst>
                <a:ext uri="{FF2B5EF4-FFF2-40B4-BE49-F238E27FC236}">
                  <a16:creationId xmlns:a16="http://schemas.microsoft.com/office/drawing/2014/main" id="{E8BC5B4D-A79C-00BA-1B15-927C876D7FB9}"/>
                </a:ext>
              </a:extLst>
            </p:cNvPr>
            <p:cNvCxnSpPr>
              <a:cxnSpLocks/>
            </p:cNvCxnSpPr>
            <p:nvPr/>
          </p:nvCxnSpPr>
          <p:spPr>
            <a:xfrm>
              <a:off x="6406473" y="2557484"/>
              <a:ext cx="0" cy="775830"/>
            </a:xfrm>
            <a:prstGeom prst="straightConnector1">
              <a:avLst/>
            </a:prstGeom>
            <a:ln w="19050" cap="rnd">
              <a:solidFill>
                <a:schemeClr val="bg1">
                  <a:lumMod val="10000"/>
                </a:schemeClr>
              </a:solidFill>
              <a:round/>
              <a:headEnd type="none" w="sm" len="sm"/>
              <a:tailEnd type="triangle"/>
            </a:ln>
          </p:spPr>
          <p:style>
            <a:lnRef idx="1">
              <a:schemeClr val="accent1"/>
            </a:lnRef>
            <a:fillRef idx="0">
              <a:schemeClr val="accent1"/>
            </a:fillRef>
            <a:effectRef idx="0">
              <a:schemeClr val="accent1"/>
            </a:effectRef>
            <a:fontRef idx="minor">
              <a:schemeClr val="tx1"/>
            </a:fontRef>
          </p:style>
        </p:cxnSp>
      </p:grpSp>
      <p:sp>
        <p:nvSpPr>
          <p:cNvPr id="23" name="TextBox 22">
            <a:extLst>
              <a:ext uri="{FF2B5EF4-FFF2-40B4-BE49-F238E27FC236}">
                <a16:creationId xmlns:a16="http://schemas.microsoft.com/office/drawing/2014/main" id="{B959BBF0-0609-A797-ED45-CF328F764ADE}"/>
              </a:ext>
            </a:extLst>
          </p:cNvPr>
          <p:cNvSpPr txBox="1"/>
          <p:nvPr/>
        </p:nvSpPr>
        <p:spPr>
          <a:xfrm>
            <a:off x="1031066" y="2920335"/>
            <a:ext cx="492479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C00000"/>
                </a:solidFill>
                <a:effectLst/>
                <a:uLnTx/>
                <a:uFillTx/>
                <a:latin typeface="+mj-lt"/>
                <a:ea typeface="+mn-ea"/>
                <a:cs typeface="+mn-cs"/>
              </a:rPr>
              <a:t>Internal Node </a:t>
            </a:r>
            <a:r>
              <a:rPr kumimoji="0" lang="en-US" sz="1600" b="0" i="0" u="none" strike="noStrike" kern="1200" cap="none" spc="0" normalizeH="0" baseline="0" noProof="0" dirty="0">
                <a:ln>
                  <a:noFill/>
                </a:ln>
                <a:solidFill>
                  <a:srgbClr val="13171F"/>
                </a:solidFill>
                <a:effectLst/>
                <a:uLnTx/>
                <a:uFillTx/>
                <a:latin typeface="+mj-lt"/>
                <a:ea typeface="+mn-ea"/>
                <a:cs typeface="+mn-cs"/>
              </a:rPr>
              <a:t>has child AABBs and index of first child</a:t>
            </a:r>
          </a:p>
        </p:txBody>
      </p:sp>
      <p:sp>
        <p:nvSpPr>
          <p:cNvPr id="24" name="TextBox 23">
            <a:extLst>
              <a:ext uri="{FF2B5EF4-FFF2-40B4-BE49-F238E27FC236}">
                <a16:creationId xmlns:a16="http://schemas.microsoft.com/office/drawing/2014/main" id="{02D61C4E-4843-AC14-8FA1-2E75CA90152A}"/>
              </a:ext>
            </a:extLst>
          </p:cNvPr>
          <p:cNvSpPr txBox="1"/>
          <p:nvPr/>
        </p:nvSpPr>
        <p:spPr>
          <a:xfrm>
            <a:off x="667184" y="1719927"/>
            <a:ext cx="363882" cy="236347"/>
          </a:xfrm>
          <a:prstGeom prst="rect">
            <a:avLst/>
          </a:prstGeom>
        </p:spPr>
        <p:txBody>
          <a:bodyPr wrap="none" lIns="0" tIns="0" rIns="0" bIns="0" rtlCol="0">
            <a:spAutoFit/>
          </a:bodyPr>
          <a:lstStyle/>
          <a:p>
            <a:pPr marL="0" marR="0" lvl="0" indent="0" algn="l" defTabSz="914400" rtl="0" eaLnBrk="1" fontAlgn="auto" latinLnBrk="0" hangingPunct="1">
              <a:lnSpc>
                <a:spcPct val="96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E283C"/>
                </a:solidFill>
                <a:effectLst/>
                <a:uLnTx/>
                <a:uFillTx/>
                <a:latin typeface="Microsoft Sans Serif"/>
                <a:ea typeface="+mn-ea"/>
                <a:cs typeface="Microsoft Sans Serif" panose="020B0604020202020204" pitchFamily="34" charset="0"/>
              </a:rPr>
              <a:t>64B</a:t>
            </a:r>
          </a:p>
        </p:txBody>
      </p:sp>
      <p:sp>
        <p:nvSpPr>
          <p:cNvPr id="25" name="Rectangle 24">
            <a:extLst>
              <a:ext uri="{FF2B5EF4-FFF2-40B4-BE49-F238E27FC236}">
                <a16:creationId xmlns:a16="http://schemas.microsoft.com/office/drawing/2014/main" id="{C8694B85-924C-C551-A7CE-D7B05515AD9B}"/>
              </a:ext>
            </a:extLst>
          </p:cNvPr>
          <p:cNvSpPr/>
          <p:nvPr/>
        </p:nvSpPr>
        <p:spPr>
          <a:xfrm>
            <a:off x="1428473" y="3787189"/>
            <a:ext cx="4394411" cy="967105"/>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6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F7F8FA"/>
              </a:solidFill>
              <a:effectLst/>
              <a:uLnTx/>
              <a:uFillTx/>
              <a:latin typeface="Microsoft Sans Serif"/>
              <a:ea typeface="+mn-ea"/>
              <a:cs typeface="Microsoft Sans Serif" panose="020B0604020202020204" pitchFamily="34" charset="0"/>
            </a:endParaRPr>
          </a:p>
        </p:txBody>
      </p:sp>
      <p:grpSp>
        <p:nvGrpSpPr>
          <p:cNvPr id="26" name="Group 25">
            <a:extLst>
              <a:ext uri="{FF2B5EF4-FFF2-40B4-BE49-F238E27FC236}">
                <a16:creationId xmlns:a16="http://schemas.microsoft.com/office/drawing/2014/main" id="{A89BC644-1372-8A19-37B9-2B716EDDF37B}"/>
              </a:ext>
            </a:extLst>
          </p:cNvPr>
          <p:cNvGrpSpPr/>
          <p:nvPr/>
        </p:nvGrpSpPr>
        <p:grpSpPr>
          <a:xfrm>
            <a:off x="4005610" y="3730305"/>
            <a:ext cx="547808" cy="1832824"/>
            <a:chOff x="3594118" y="3813989"/>
            <a:chExt cx="547808" cy="1832824"/>
          </a:xfrm>
        </p:grpSpPr>
        <p:cxnSp>
          <p:nvCxnSpPr>
            <p:cNvPr id="27" name="Straight Arrow Connector 26">
              <a:extLst>
                <a:ext uri="{FF2B5EF4-FFF2-40B4-BE49-F238E27FC236}">
                  <a16:creationId xmlns:a16="http://schemas.microsoft.com/office/drawing/2014/main" id="{4D39B07C-1069-637B-9407-7431D81CD2A7}"/>
                </a:ext>
              </a:extLst>
            </p:cNvPr>
            <p:cNvCxnSpPr>
              <a:cxnSpLocks/>
            </p:cNvCxnSpPr>
            <p:nvPr/>
          </p:nvCxnSpPr>
          <p:spPr>
            <a:xfrm>
              <a:off x="3819060" y="4689479"/>
              <a:ext cx="0" cy="957334"/>
            </a:xfrm>
            <a:prstGeom prst="straightConnector1">
              <a:avLst/>
            </a:prstGeom>
            <a:ln w="38100" cap="rnd">
              <a:solidFill>
                <a:schemeClr val="bg1">
                  <a:lumMod val="10000"/>
                </a:schemeClr>
              </a:solidFill>
              <a:round/>
              <a:headEnd type="none" w="sm" len="sm"/>
              <a:tailEnd type="triangle"/>
            </a:ln>
          </p:spPr>
          <p:style>
            <a:lnRef idx="1">
              <a:schemeClr val="accent1"/>
            </a:lnRef>
            <a:fillRef idx="0">
              <a:schemeClr val="accent1"/>
            </a:fillRef>
            <a:effectRef idx="0">
              <a:schemeClr val="accent1"/>
            </a:effectRef>
            <a:fontRef idx="minor">
              <a:schemeClr val="tx1"/>
            </a:fontRef>
          </p:style>
        </p:cxnSp>
        <p:sp>
          <p:nvSpPr>
            <p:cNvPr id="28" name="Isosceles Triangle 27">
              <a:extLst>
                <a:ext uri="{FF2B5EF4-FFF2-40B4-BE49-F238E27FC236}">
                  <a16:creationId xmlns:a16="http://schemas.microsoft.com/office/drawing/2014/main" id="{C640F081-CF09-3F23-9991-972096001065}"/>
                </a:ext>
              </a:extLst>
            </p:cNvPr>
            <p:cNvSpPr/>
            <p:nvPr/>
          </p:nvSpPr>
          <p:spPr bwMode="auto">
            <a:xfrm rot="2548044">
              <a:off x="3594118" y="3813989"/>
              <a:ext cx="547808" cy="924910"/>
            </a:xfrm>
            <a:prstGeom prst="triangle">
              <a:avLst/>
            </a:prstGeom>
            <a:solidFill>
              <a:schemeClr val="accent6">
                <a:lumMod val="40000"/>
                <a:lumOff val="60000"/>
              </a:schemeClr>
            </a:solidFill>
            <a:ln w="12700" cap="flat" cmpd="sng" algn="ctr">
              <a:solidFill>
                <a:srgbClr val="333333"/>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tab pos="590452" algn="l"/>
                </a:tabLst>
                <a:defRPr/>
              </a:pPr>
              <a:endParaRPr kumimoji="0" lang="en-US" sz="2000" b="0" i="0" u="none" strike="noStrike" kern="1200" cap="none" spc="0" normalizeH="0" baseline="0" noProof="0">
                <a:ln>
                  <a:noFill/>
                </a:ln>
                <a:solidFill>
                  <a:srgbClr val="F7F8FA"/>
                </a:solidFill>
                <a:effectLst/>
                <a:uLnTx/>
                <a:uFillTx/>
                <a:latin typeface="Stone Sans ITC TT-Semi" charset="0"/>
                <a:ea typeface="ヒラギノ角ゴ ProN W6" charset="0"/>
                <a:cs typeface="ヒラギノ角ゴ ProN W6" charset="0"/>
                <a:sym typeface="Stone Sans ITC TT-Semi" charset="0"/>
              </a:endParaRPr>
            </a:p>
          </p:txBody>
        </p:sp>
      </p:grpSp>
      <p:grpSp>
        <p:nvGrpSpPr>
          <p:cNvPr id="29" name="Group 28">
            <a:extLst>
              <a:ext uri="{FF2B5EF4-FFF2-40B4-BE49-F238E27FC236}">
                <a16:creationId xmlns:a16="http://schemas.microsoft.com/office/drawing/2014/main" id="{A9ACFA76-F326-79A1-A6A1-3C4BD3C7391B}"/>
              </a:ext>
            </a:extLst>
          </p:cNvPr>
          <p:cNvGrpSpPr/>
          <p:nvPr/>
        </p:nvGrpSpPr>
        <p:grpSpPr>
          <a:xfrm>
            <a:off x="1430946" y="3825913"/>
            <a:ext cx="1000551" cy="1744679"/>
            <a:chOff x="941958" y="3945013"/>
            <a:chExt cx="1000551" cy="1744679"/>
          </a:xfrm>
        </p:grpSpPr>
        <p:cxnSp>
          <p:nvCxnSpPr>
            <p:cNvPr id="30" name="Straight Arrow Connector 29">
              <a:extLst>
                <a:ext uri="{FF2B5EF4-FFF2-40B4-BE49-F238E27FC236}">
                  <a16:creationId xmlns:a16="http://schemas.microsoft.com/office/drawing/2014/main" id="{2B6D1D65-8CAC-EA41-25A7-5F8C3F69409D}"/>
                </a:ext>
              </a:extLst>
            </p:cNvPr>
            <p:cNvCxnSpPr>
              <a:cxnSpLocks/>
            </p:cNvCxnSpPr>
            <p:nvPr/>
          </p:nvCxnSpPr>
          <p:spPr>
            <a:xfrm>
              <a:off x="1489098" y="4732358"/>
              <a:ext cx="0" cy="957334"/>
            </a:xfrm>
            <a:prstGeom prst="straightConnector1">
              <a:avLst/>
            </a:prstGeom>
            <a:ln w="38100" cap="rnd">
              <a:solidFill>
                <a:schemeClr val="bg1">
                  <a:lumMod val="10000"/>
                </a:schemeClr>
              </a:solidFill>
              <a:round/>
              <a:headEnd type="none" w="sm" len="sm"/>
              <a:tailEnd type="triangle"/>
            </a:ln>
          </p:spPr>
          <p:style>
            <a:lnRef idx="1">
              <a:schemeClr val="accent1"/>
            </a:lnRef>
            <a:fillRef idx="0">
              <a:schemeClr val="accent1"/>
            </a:fillRef>
            <a:effectRef idx="0">
              <a:schemeClr val="accent1"/>
            </a:effectRef>
            <a:fontRef idx="minor">
              <a:schemeClr val="tx1"/>
            </a:fontRef>
          </p:style>
        </p:cxnSp>
        <p:sp>
          <p:nvSpPr>
            <p:cNvPr id="31" name="Isosceles Triangle 30">
              <a:extLst>
                <a:ext uri="{FF2B5EF4-FFF2-40B4-BE49-F238E27FC236}">
                  <a16:creationId xmlns:a16="http://schemas.microsoft.com/office/drawing/2014/main" id="{5CEC657F-870F-8AFF-02D1-2877BC17055C}"/>
                </a:ext>
              </a:extLst>
            </p:cNvPr>
            <p:cNvSpPr/>
            <p:nvPr/>
          </p:nvSpPr>
          <p:spPr>
            <a:xfrm rot="20262471">
              <a:off x="941958" y="3945013"/>
              <a:ext cx="1000551" cy="759103"/>
            </a:xfrm>
            <a:prstGeom prst="triangle">
              <a:avLst/>
            </a:prstGeom>
            <a:solidFill>
              <a:schemeClr val="accent2">
                <a:lumMod val="60000"/>
                <a:lumOff val="40000"/>
              </a:schemeClr>
            </a:solidFill>
            <a:ln w="12700" cap="flat" cmpd="sng" algn="ctr">
              <a:solidFill>
                <a:srgbClr val="333333"/>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tab pos="590452" algn="l"/>
                </a:tabLst>
                <a:defRPr/>
              </a:pPr>
              <a:endParaRPr kumimoji="0" lang="en-US" sz="2000" b="0" i="0" u="none" strike="noStrike" kern="1200" cap="none" spc="0" normalizeH="0" baseline="0" noProof="0">
                <a:ln>
                  <a:noFill/>
                </a:ln>
                <a:solidFill>
                  <a:srgbClr val="F7F8FA"/>
                </a:solidFill>
                <a:effectLst/>
                <a:uLnTx/>
                <a:uFillTx/>
                <a:latin typeface="Stone Sans ITC TT-Semi" charset="0"/>
                <a:ea typeface="ヒラギノ角ゴ ProN W6" charset="0"/>
                <a:cs typeface="ヒラギノ角ゴ ProN W6" charset="0"/>
              </a:endParaRPr>
            </a:p>
          </p:txBody>
        </p:sp>
      </p:grpSp>
      <p:grpSp>
        <p:nvGrpSpPr>
          <p:cNvPr id="32" name="Group 31">
            <a:extLst>
              <a:ext uri="{FF2B5EF4-FFF2-40B4-BE49-F238E27FC236}">
                <a16:creationId xmlns:a16="http://schemas.microsoft.com/office/drawing/2014/main" id="{45C84C95-60C8-6584-AD74-CC94E40891A8}"/>
              </a:ext>
            </a:extLst>
          </p:cNvPr>
          <p:cNvGrpSpPr/>
          <p:nvPr/>
        </p:nvGrpSpPr>
        <p:grpSpPr>
          <a:xfrm>
            <a:off x="2758028" y="3618200"/>
            <a:ext cx="552241" cy="1959854"/>
            <a:chOff x="2482843" y="3729838"/>
            <a:chExt cx="552241" cy="1959854"/>
          </a:xfrm>
        </p:grpSpPr>
        <p:cxnSp>
          <p:nvCxnSpPr>
            <p:cNvPr id="33" name="Straight Arrow Connector 32">
              <a:extLst>
                <a:ext uri="{FF2B5EF4-FFF2-40B4-BE49-F238E27FC236}">
                  <a16:creationId xmlns:a16="http://schemas.microsoft.com/office/drawing/2014/main" id="{26453235-549D-8E0F-57E8-4CEC139DD979}"/>
                </a:ext>
              </a:extLst>
            </p:cNvPr>
            <p:cNvCxnSpPr>
              <a:cxnSpLocks/>
            </p:cNvCxnSpPr>
            <p:nvPr/>
          </p:nvCxnSpPr>
          <p:spPr>
            <a:xfrm>
              <a:off x="2867314" y="4732358"/>
              <a:ext cx="0" cy="957334"/>
            </a:xfrm>
            <a:prstGeom prst="straightConnector1">
              <a:avLst/>
            </a:prstGeom>
            <a:ln w="38100" cap="rnd">
              <a:solidFill>
                <a:schemeClr val="bg1">
                  <a:lumMod val="10000"/>
                </a:schemeClr>
              </a:solidFill>
              <a:round/>
              <a:headEnd type="none" w="sm" len="sm"/>
              <a:tailEnd type="triangle"/>
            </a:ln>
          </p:spPr>
          <p:style>
            <a:lnRef idx="1">
              <a:schemeClr val="accent1"/>
            </a:lnRef>
            <a:fillRef idx="0">
              <a:schemeClr val="accent1"/>
            </a:fillRef>
            <a:effectRef idx="0">
              <a:schemeClr val="accent1"/>
            </a:effectRef>
            <a:fontRef idx="minor">
              <a:schemeClr val="tx1"/>
            </a:fontRef>
          </p:style>
        </p:cxnSp>
        <p:sp>
          <p:nvSpPr>
            <p:cNvPr id="34" name="Isosceles Triangle 33">
              <a:extLst>
                <a:ext uri="{FF2B5EF4-FFF2-40B4-BE49-F238E27FC236}">
                  <a16:creationId xmlns:a16="http://schemas.microsoft.com/office/drawing/2014/main" id="{62A05516-ACB0-86B5-AD69-98321653CC7D}"/>
                </a:ext>
              </a:extLst>
            </p:cNvPr>
            <p:cNvSpPr/>
            <p:nvPr/>
          </p:nvSpPr>
          <p:spPr bwMode="auto">
            <a:xfrm rot="17667431">
              <a:off x="2227545" y="3985136"/>
              <a:ext cx="1062837" cy="552241"/>
            </a:xfrm>
            <a:prstGeom prst="triangle">
              <a:avLst/>
            </a:prstGeom>
            <a:solidFill>
              <a:schemeClr val="accent4">
                <a:lumMod val="60000"/>
                <a:lumOff val="40000"/>
              </a:schemeClr>
            </a:solidFill>
            <a:ln w="12700" cap="flat" cmpd="sng" algn="ctr">
              <a:solidFill>
                <a:srgbClr val="333333"/>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tab pos="590452" algn="l"/>
                </a:tabLst>
                <a:defRPr/>
              </a:pPr>
              <a:endParaRPr kumimoji="0" lang="en-US" sz="2000" b="0" i="0" u="none" strike="noStrike" kern="1200" cap="none" spc="0" normalizeH="0" baseline="0" noProof="0">
                <a:ln>
                  <a:noFill/>
                </a:ln>
                <a:solidFill>
                  <a:srgbClr val="F7F8FA"/>
                </a:solidFill>
                <a:effectLst/>
                <a:uLnTx/>
                <a:uFillTx/>
                <a:latin typeface="Stone Sans ITC TT-Semi" charset="0"/>
                <a:ea typeface="ヒラギノ角ゴ ProN W6" charset="0"/>
                <a:cs typeface="ヒラギノ角ゴ ProN W6" charset="0"/>
                <a:sym typeface="Stone Sans ITC TT-Semi" charset="0"/>
              </a:endParaRPr>
            </a:p>
          </p:txBody>
        </p:sp>
      </p:grpSp>
      <p:sp>
        <p:nvSpPr>
          <p:cNvPr id="35" name="TextBox 34">
            <a:extLst>
              <a:ext uri="{FF2B5EF4-FFF2-40B4-BE49-F238E27FC236}">
                <a16:creationId xmlns:a16="http://schemas.microsoft.com/office/drawing/2014/main" id="{0142CD20-9A11-6C6E-794F-8009A861D019}"/>
              </a:ext>
            </a:extLst>
          </p:cNvPr>
          <p:cNvSpPr txBox="1"/>
          <p:nvPr/>
        </p:nvSpPr>
        <p:spPr>
          <a:xfrm>
            <a:off x="3133443" y="3274892"/>
            <a:ext cx="55248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u="none" strike="noStrike" kern="1200" cap="none" spc="0" normalizeH="0" baseline="0" noProof="0" dirty="0">
                <a:ln>
                  <a:noFill/>
                </a:ln>
                <a:solidFill>
                  <a:srgbClr val="13171F"/>
                </a:solidFill>
                <a:effectLst/>
                <a:uLnTx/>
                <a:uFillTx/>
                <a:latin typeface="+mj-lt"/>
                <a:ea typeface="+mn-ea"/>
                <a:cs typeface="+mn-cs"/>
              </a:rPr>
              <a:t>or</a:t>
            </a:r>
          </a:p>
        </p:txBody>
      </p:sp>
      <p:sp>
        <p:nvSpPr>
          <p:cNvPr id="36" name="TextBox 35">
            <a:extLst>
              <a:ext uri="{FF2B5EF4-FFF2-40B4-BE49-F238E27FC236}">
                <a16:creationId xmlns:a16="http://schemas.microsoft.com/office/drawing/2014/main" id="{A0A1F0A6-E3CC-E029-B80F-ACA8B1894089}"/>
              </a:ext>
            </a:extLst>
          </p:cNvPr>
          <p:cNvSpPr txBox="1"/>
          <p:nvPr/>
        </p:nvSpPr>
        <p:spPr>
          <a:xfrm>
            <a:off x="1378737" y="5729972"/>
            <a:ext cx="423883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C00000"/>
                </a:solidFill>
                <a:effectLst/>
                <a:uLnTx/>
                <a:uFillTx/>
                <a:latin typeface="+mj-lt"/>
                <a:ea typeface="+mn-ea"/>
                <a:cs typeface="+mn-cs"/>
              </a:rPr>
              <a:t>Leaf Node </a:t>
            </a:r>
            <a:r>
              <a:rPr kumimoji="0" lang="en-US" sz="1600" b="0" i="0" u="none" strike="noStrike" kern="1200" cap="none" spc="0" normalizeH="0" baseline="0" noProof="0" dirty="0">
                <a:ln>
                  <a:noFill/>
                </a:ln>
                <a:solidFill>
                  <a:srgbClr val="13171F"/>
                </a:solidFill>
                <a:effectLst/>
                <a:uLnTx/>
                <a:uFillTx/>
                <a:latin typeface="+mj-lt"/>
                <a:ea typeface="+mn-ea"/>
                <a:cs typeface="+mn-cs"/>
              </a:rPr>
              <a:t>has triangle coordinates </a:t>
            </a:r>
            <a:br>
              <a:rPr kumimoji="0" lang="en-US" sz="1600" b="0" i="0" u="none" strike="noStrike" kern="1200" cap="none" spc="0" normalizeH="0" baseline="0" noProof="0" dirty="0">
                <a:ln>
                  <a:noFill/>
                </a:ln>
                <a:solidFill>
                  <a:srgbClr val="13171F"/>
                </a:solidFill>
                <a:effectLst/>
                <a:uLnTx/>
                <a:uFillTx/>
                <a:latin typeface="+mj-lt"/>
                <a:ea typeface="+mn-ea"/>
                <a:cs typeface="+mn-cs"/>
              </a:rPr>
            </a:br>
            <a:r>
              <a:rPr kumimoji="0" lang="en-US" sz="1600" b="0" i="0" u="none" strike="noStrike" kern="1200" cap="none" spc="0" normalizeH="0" baseline="0" noProof="0" dirty="0">
                <a:ln>
                  <a:noFill/>
                </a:ln>
                <a:solidFill>
                  <a:srgbClr val="13171F"/>
                </a:solidFill>
                <a:effectLst/>
                <a:uLnTx/>
                <a:uFillTx/>
                <a:latin typeface="+mj-lt"/>
                <a:ea typeface="+mn-ea"/>
                <a:cs typeface="+mn-cs"/>
              </a:rPr>
              <a:t>and indices of each triangle</a:t>
            </a:r>
          </a:p>
        </p:txBody>
      </p:sp>
      <p:sp>
        <p:nvSpPr>
          <p:cNvPr id="37" name="TextBox 36">
            <a:extLst>
              <a:ext uri="{FF2B5EF4-FFF2-40B4-BE49-F238E27FC236}">
                <a16:creationId xmlns:a16="http://schemas.microsoft.com/office/drawing/2014/main" id="{9D0A0829-C2DF-BDD1-EA3B-A5230AB29D8D}"/>
              </a:ext>
            </a:extLst>
          </p:cNvPr>
          <p:cNvSpPr txBox="1"/>
          <p:nvPr/>
        </p:nvSpPr>
        <p:spPr>
          <a:xfrm>
            <a:off x="768633" y="4033776"/>
            <a:ext cx="363882" cy="236347"/>
          </a:xfrm>
          <a:prstGeom prst="rect">
            <a:avLst/>
          </a:prstGeom>
        </p:spPr>
        <p:txBody>
          <a:bodyPr wrap="none" lIns="0" tIns="0" rIns="0" bIns="0" rtlCol="0">
            <a:spAutoFit/>
          </a:bodyPr>
          <a:lstStyle/>
          <a:p>
            <a:pPr marL="0" marR="0" lvl="0" indent="0" algn="l" defTabSz="914400" rtl="0" eaLnBrk="1" fontAlgn="auto" latinLnBrk="0" hangingPunct="1">
              <a:lnSpc>
                <a:spcPct val="96000"/>
              </a:lnSpc>
              <a:spcBef>
                <a:spcPts val="0"/>
              </a:spcBef>
              <a:spcAft>
                <a:spcPts val="0"/>
              </a:spcAft>
              <a:buClrTx/>
              <a:buSzTx/>
              <a:buFontTx/>
              <a:buNone/>
              <a:tabLst/>
              <a:defRPr/>
            </a:pPr>
            <a:r>
              <a:rPr kumimoji="0" lang="en-US" sz="1600" b="0" i="0" u="none" strike="noStrike" kern="1200" cap="none" spc="0" normalizeH="0" baseline="0" noProof="0">
                <a:ln>
                  <a:noFill/>
                </a:ln>
                <a:solidFill>
                  <a:srgbClr val="0E283C"/>
                </a:solidFill>
                <a:effectLst/>
                <a:uLnTx/>
                <a:uFillTx/>
                <a:latin typeface="Microsoft Sans Serif"/>
                <a:ea typeface="+mn-ea"/>
                <a:cs typeface="Microsoft Sans Serif" panose="020B0604020202020204" pitchFamily="34" charset="0"/>
              </a:rPr>
              <a:t>64B</a:t>
            </a:r>
          </a:p>
        </p:txBody>
      </p:sp>
      <p:grpSp>
        <p:nvGrpSpPr>
          <p:cNvPr id="38" name="Group 37">
            <a:extLst>
              <a:ext uri="{FF2B5EF4-FFF2-40B4-BE49-F238E27FC236}">
                <a16:creationId xmlns:a16="http://schemas.microsoft.com/office/drawing/2014/main" id="{6DFD667B-4FE1-AB84-8A0F-E765BE9CC691}"/>
              </a:ext>
            </a:extLst>
          </p:cNvPr>
          <p:cNvGrpSpPr/>
          <p:nvPr/>
        </p:nvGrpSpPr>
        <p:grpSpPr>
          <a:xfrm>
            <a:off x="4848872" y="3853067"/>
            <a:ext cx="552241" cy="1750984"/>
            <a:chOff x="4359884" y="3972167"/>
            <a:chExt cx="552241" cy="1750984"/>
          </a:xfrm>
        </p:grpSpPr>
        <p:cxnSp>
          <p:nvCxnSpPr>
            <p:cNvPr id="39" name="Straight Arrow Connector 38">
              <a:extLst>
                <a:ext uri="{FF2B5EF4-FFF2-40B4-BE49-F238E27FC236}">
                  <a16:creationId xmlns:a16="http://schemas.microsoft.com/office/drawing/2014/main" id="{C72E51C3-331D-BFCA-3FB7-91374ADC263E}"/>
                </a:ext>
              </a:extLst>
            </p:cNvPr>
            <p:cNvCxnSpPr>
              <a:cxnSpLocks/>
            </p:cNvCxnSpPr>
            <p:nvPr/>
          </p:nvCxnSpPr>
          <p:spPr>
            <a:xfrm>
              <a:off x="4805667" y="4765817"/>
              <a:ext cx="0" cy="957334"/>
            </a:xfrm>
            <a:prstGeom prst="straightConnector1">
              <a:avLst/>
            </a:prstGeom>
            <a:ln w="38100" cap="rnd">
              <a:solidFill>
                <a:schemeClr val="bg1">
                  <a:lumMod val="10000"/>
                </a:schemeClr>
              </a:solidFill>
              <a:round/>
              <a:headEnd type="none" w="sm" len="sm"/>
              <a:tailEnd type="triangle"/>
            </a:ln>
          </p:spPr>
          <p:style>
            <a:lnRef idx="1">
              <a:schemeClr val="accent1"/>
            </a:lnRef>
            <a:fillRef idx="0">
              <a:schemeClr val="accent1"/>
            </a:fillRef>
            <a:effectRef idx="0">
              <a:schemeClr val="accent1"/>
            </a:effectRef>
            <a:fontRef idx="minor">
              <a:schemeClr val="tx1"/>
            </a:fontRef>
          </p:style>
        </p:cxnSp>
        <p:sp>
          <p:nvSpPr>
            <p:cNvPr id="40" name="Isosceles Triangle 39">
              <a:extLst>
                <a:ext uri="{FF2B5EF4-FFF2-40B4-BE49-F238E27FC236}">
                  <a16:creationId xmlns:a16="http://schemas.microsoft.com/office/drawing/2014/main" id="{477A7930-2261-10F6-7540-A5731AC43D41}"/>
                </a:ext>
              </a:extLst>
            </p:cNvPr>
            <p:cNvSpPr/>
            <p:nvPr/>
          </p:nvSpPr>
          <p:spPr bwMode="auto">
            <a:xfrm rot="14789289">
              <a:off x="4104586" y="4227465"/>
              <a:ext cx="1062837" cy="552241"/>
            </a:xfrm>
            <a:prstGeom prst="triangle">
              <a:avLst/>
            </a:prstGeom>
            <a:solidFill>
              <a:schemeClr val="accent4">
                <a:lumMod val="60000"/>
                <a:lumOff val="40000"/>
              </a:schemeClr>
            </a:solidFill>
            <a:ln w="12700" cap="flat" cmpd="sng" algn="ctr">
              <a:solidFill>
                <a:srgbClr val="333333"/>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tab pos="590452" algn="l"/>
                </a:tabLst>
                <a:defRPr/>
              </a:pPr>
              <a:endParaRPr kumimoji="0" lang="en-US" sz="2000" b="0" i="0" u="none" strike="noStrike" kern="1200" cap="none" spc="0" normalizeH="0" baseline="0" noProof="0">
                <a:ln>
                  <a:noFill/>
                </a:ln>
                <a:solidFill>
                  <a:srgbClr val="F7F8FA"/>
                </a:solidFill>
                <a:effectLst/>
                <a:uLnTx/>
                <a:uFillTx/>
                <a:latin typeface="Stone Sans ITC TT-Semi" charset="0"/>
                <a:ea typeface="ヒラギノ角ゴ ProN W6" charset="0"/>
                <a:cs typeface="ヒラギノ角ゴ ProN W6" charset="0"/>
                <a:sym typeface="Stone Sans ITC TT-Semi" charset="0"/>
              </a:endParaRPr>
            </a:p>
          </p:txBody>
        </p:sp>
      </p:grpSp>
      <p:cxnSp>
        <p:nvCxnSpPr>
          <p:cNvPr id="41" name="Straight Arrow Connector 40">
            <a:extLst>
              <a:ext uri="{FF2B5EF4-FFF2-40B4-BE49-F238E27FC236}">
                <a16:creationId xmlns:a16="http://schemas.microsoft.com/office/drawing/2014/main" id="{DA376435-FA67-00FD-E9EA-2A00497AE7C1}"/>
              </a:ext>
            </a:extLst>
          </p:cNvPr>
          <p:cNvCxnSpPr>
            <a:cxnSpLocks/>
          </p:cNvCxnSpPr>
          <p:nvPr/>
        </p:nvCxnSpPr>
        <p:spPr>
          <a:xfrm>
            <a:off x="1548774" y="2072382"/>
            <a:ext cx="0" cy="775830"/>
          </a:xfrm>
          <a:prstGeom prst="straightConnector1">
            <a:avLst/>
          </a:prstGeom>
          <a:ln w="19050" cap="rnd">
            <a:solidFill>
              <a:schemeClr val="bg1">
                <a:lumMod val="10000"/>
              </a:schemeClr>
            </a:solidFill>
            <a:round/>
            <a:headEnd type="none" w="sm" len="sm"/>
            <a:tailEnd type="triangle"/>
          </a:ln>
        </p:spPr>
        <p:style>
          <a:lnRef idx="1">
            <a:schemeClr val="accent1"/>
          </a:lnRef>
          <a:fillRef idx="0">
            <a:schemeClr val="accent1"/>
          </a:fillRef>
          <a:effectRef idx="0">
            <a:schemeClr val="accent1"/>
          </a:effectRef>
          <a:fontRef idx="minor">
            <a:schemeClr val="tx1"/>
          </a:fontRef>
        </p:style>
      </p:cxnSp>
      <p:sp>
        <p:nvSpPr>
          <p:cNvPr id="42" name="Content Placeholder 12">
            <a:extLst>
              <a:ext uri="{FF2B5EF4-FFF2-40B4-BE49-F238E27FC236}">
                <a16:creationId xmlns:a16="http://schemas.microsoft.com/office/drawing/2014/main" id="{FC451BE2-0CB8-D06D-6C80-0D1369A13A8F}"/>
              </a:ext>
            </a:extLst>
          </p:cNvPr>
          <p:cNvSpPr txBox="1">
            <a:spLocks/>
          </p:cNvSpPr>
          <p:nvPr/>
        </p:nvSpPr>
        <p:spPr>
          <a:xfrm>
            <a:off x="6480370" y="4535063"/>
            <a:ext cx="5493594" cy="1194909"/>
          </a:xfrm>
          <a:prstGeom prst="rect">
            <a:avLst/>
          </a:prstGeom>
        </p:spPr>
        <p:txBody>
          <a:bodyPr vert="horz" lIns="0" tIns="0" rIns="0" bIns="0" rtlCol="0">
            <a:noAutofit/>
          </a:bodyPr>
          <a:lstStyle>
            <a:lvl1pPr marL="137160" indent="-192024" algn="l" defTabSz="914400" rtl="0" eaLnBrk="1" latinLnBrk="0" hangingPunct="1">
              <a:lnSpc>
                <a:spcPct val="107000"/>
              </a:lnSpc>
              <a:spcBef>
                <a:spcPts val="1200"/>
              </a:spcBef>
              <a:buClr>
                <a:schemeClr val="accent1"/>
              </a:buClr>
              <a:buFont typeface="Arial" panose="020B0604020202020204" pitchFamily="34" charset="0"/>
              <a:buChar char="•"/>
              <a:defRPr sz="2400" kern="1200" baseline="0">
                <a:solidFill>
                  <a:schemeClr val="tx1"/>
                </a:solidFill>
                <a:latin typeface="+mn-lt"/>
                <a:ea typeface="+mn-ea"/>
                <a:cs typeface="+mn-cs"/>
              </a:defRPr>
            </a:lvl1pPr>
            <a:lvl2pPr marL="356616" indent="-164592" algn="l" defTabSz="914400" rtl="0" eaLnBrk="1" latinLnBrk="0" hangingPunct="1">
              <a:lnSpc>
                <a:spcPct val="107000"/>
              </a:lnSpc>
              <a:spcBef>
                <a:spcPts val="0"/>
              </a:spcBef>
              <a:buClr>
                <a:schemeClr val="tx1">
                  <a:lumMod val="85000"/>
                  <a:lumOff val="15000"/>
                </a:schemeClr>
              </a:buClr>
              <a:buFont typeface="Arial" panose="020B0604020202020204" pitchFamily="34" charset="0"/>
              <a:buChar char="•"/>
              <a:defRPr sz="1600" kern="1200" baseline="0">
                <a:solidFill>
                  <a:schemeClr val="tx1"/>
                </a:solidFill>
                <a:latin typeface="+mn-lt"/>
                <a:ea typeface="+mn-ea"/>
                <a:cs typeface="+mn-cs"/>
              </a:defRPr>
            </a:lvl2pPr>
            <a:lvl3pPr marL="521208" indent="-164592" algn="l" defTabSz="914400" rtl="0" eaLnBrk="1" latinLnBrk="0" hangingPunct="1">
              <a:lnSpc>
                <a:spcPct val="107000"/>
              </a:lnSpc>
              <a:spcBef>
                <a:spcPts val="0"/>
              </a:spcBef>
              <a:buClr>
                <a:schemeClr val="tx1">
                  <a:lumMod val="85000"/>
                  <a:lumOff val="15000"/>
                </a:schemeClr>
              </a:buClr>
              <a:buFont typeface="Microsoft Sans Serif" panose="020B0604020202020204" pitchFamily="34" charset="0"/>
              <a:buChar char="•"/>
              <a:defRPr lang="en-US" sz="1600" kern="1200" dirty="0" smtClean="0">
                <a:solidFill>
                  <a:schemeClr val="tx1"/>
                </a:solidFill>
                <a:latin typeface="+mn-lt"/>
                <a:ea typeface="+mn-ea"/>
                <a:cs typeface="+mn-cs"/>
              </a:defRPr>
            </a:lvl3pPr>
            <a:lvl4pPr marL="685800" indent="-164592" algn="l" defTabSz="914400" rtl="0" eaLnBrk="1" latinLnBrk="0" hangingPunct="1">
              <a:lnSpc>
                <a:spcPct val="107000"/>
              </a:lnSpc>
              <a:spcBef>
                <a:spcPts val="0"/>
              </a:spcBef>
              <a:buClr>
                <a:schemeClr val="tx1">
                  <a:lumMod val="85000"/>
                  <a:lumOff val="15000"/>
                </a:schemeClr>
              </a:buClr>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96000"/>
              </a:lnSpc>
              <a:spcBef>
                <a:spcPts val="1800"/>
              </a:spcBef>
              <a:buClr>
                <a:srgbClr val="595959"/>
              </a:buClr>
              <a:buFont typeface="Microsoft Sans Serif" panose="020B0604020202020204" pitchFamily="34" charset="0"/>
              <a:buChar char="​"/>
              <a:tabLst/>
              <a:defRPr sz="2800" kern="1200" baseline="0">
                <a:solidFill>
                  <a:schemeClr val="tx1"/>
                </a:solidFill>
                <a:latin typeface="+mn-lt"/>
                <a:ea typeface="+mn-ea"/>
                <a:cs typeface="+mn-cs"/>
              </a:defRPr>
            </a:lvl5pPr>
            <a:lvl6pPr marL="0" indent="0" algn="l" defTabSz="914400" rtl="0" eaLnBrk="1" latinLnBrk="0" hangingPunct="1">
              <a:lnSpc>
                <a:spcPct val="96000"/>
              </a:lnSpc>
              <a:spcBef>
                <a:spcPts val="0"/>
              </a:spcBef>
              <a:buFont typeface="Microsoft Sans Serif" panose="020B0604020202020204" pitchFamily="34" charset="0"/>
              <a:buChar char="​"/>
              <a:defRPr sz="2100" kern="1200">
                <a:solidFill>
                  <a:schemeClr val="tx1"/>
                </a:solidFill>
                <a:latin typeface="+mn-lt"/>
                <a:ea typeface="+mn-ea"/>
                <a:cs typeface="+mn-cs"/>
              </a:defRPr>
            </a:lvl6pPr>
            <a:lvl7pPr marL="0" indent="0" algn="l" defTabSz="914400" rtl="0" eaLnBrk="1" latinLnBrk="0" hangingPunct="1">
              <a:lnSpc>
                <a:spcPct val="107000"/>
              </a:lnSpc>
              <a:spcBef>
                <a:spcPts val="1200"/>
              </a:spcBef>
              <a:buFont typeface="Microsoft Sans Serif" panose="020B0604020202020204" pitchFamily="34" charset="0"/>
              <a:buChar char="​"/>
              <a:defRPr sz="1600" kern="1200" baseline="0">
                <a:solidFill>
                  <a:schemeClr val="tx1"/>
                </a:solidFill>
                <a:latin typeface="+mn-lt"/>
                <a:ea typeface="+mn-ea"/>
                <a:cs typeface="+mn-cs"/>
              </a:defRPr>
            </a:lvl7pPr>
            <a:lvl8pPr marL="0" indent="0" algn="l" defTabSz="914400" rtl="0" eaLnBrk="1" latinLnBrk="0" hangingPunct="1">
              <a:lnSpc>
                <a:spcPct val="87000"/>
              </a:lnSpc>
              <a:spcBef>
                <a:spcPts val="1800"/>
              </a:spcBef>
              <a:buSzPct val="100000"/>
              <a:buFont typeface="Microsoft Sans Serif" panose="020B0604020202020204" pitchFamily="34" charset="0"/>
              <a:buChar char="​"/>
              <a:defRPr lang="en-US" sz="5500" kern="1200" baseline="0" dirty="0" smtClean="0">
                <a:solidFill>
                  <a:schemeClr val="tx1"/>
                </a:solidFill>
                <a:latin typeface="+mn-lt"/>
                <a:ea typeface="+mn-ea"/>
                <a:cs typeface="+mn-cs"/>
              </a:defRPr>
            </a:lvl8pPr>
            <a:lvl9pPr marL="0" indent="0" algn="l" defTabSz="914400" rtl="0" eaLnBrk="1" latinLnBrk="0" hangingPunct="1">
              <a:lnSpc>
                <a:spcPct val="87000"/>
              </a:lnSpc>
              <a:spcBef>
                <a:spcPts val="1800"/>
              </a:spcBef>
              <a:buFont typeface="Microsoft Sans Serif" panose="020B0604020202020204" pitchFamily="34" charset="0"/>
              <a:buChar char="​"/>
              <a:defRPr sz="6800" kern="1200" baseline="0">
                <a:solidFill>
                  <a:schemeClr val="tx1"/>
                </a:solidFill>
                <a:latin typeface="+mn-lt"/>
                <a:ea typeface="+mn-ea"/>
                <a:cs typeface="+mn-cs"/>
              </a:defRPr>
            </a:lvl9pPr>
          </a:lstStyle>
          <a:p>
            <a:pPr marL="342900" indent="-342900">
              <a:buClr>
                <a:schemeClr val="tx1"/>
              </a:buClr>
              <a:buFont typeface="Wingdings" panose="05000000000000000000" pitchFamily="2" charset="2"/>
              <a:buChar char="Ø"/>
            </a:pPr>
            <a:r>
              <a:rPr lang="en-US" sz="1800" dirty="0">
                <a:latin typeface="Aptos Display" panose="020B0004020202020204" pitchFamily="34" charset="0"/>
              </a:rPr>
              <a:t>All nodes are packed tightly with no empty space</a:t>
            </a:r>
          </a:p>
          <a:p>
            <a:pPr marL="342900" indent="-342900">
              <a:buClr>
                <a:schemeClr val="tx1"/>
              </a:buClr>
              <a:buFont typeface="Wingdings" panose="05000000000000000000" pitchFamily="2" charset="2"/>
              <a:buChar char="Ø"/>
            </a:pPr>
            <a:r>
              <a:rPr lang="en-US" sz="1800" dirty="0">
                <a:latin typeface="Aptos Display" panose="020B0004020202020204" pitchFamily="34" charset="0"/>
              </a:rPr>
              <a:t>Children are adjacent, but can be anywhere</a:t>
            </a:r>
          </a:p>
          <a:p>
            <a:pPr marL="342900" indent="-342900">
              <a:buClr>
                <a:schemeClr val="tx1"/>
              </a:buClr>
              <a:buFont typeface="Wingdings" panose="05000000000000000000" pitchFamily="2" charset="2"/>
              <a:buChar char="Ø"/>
            </a:pPr>
            <a:r>
              <a:rPr lang="en-US" sz="1800" dirty="0">
                <a:latin typeface="Aptos Display" panose="020B0004020202020204" pitchFamily="34" charset="0"/>
              </a:rPr>
              <a:t>Random access to contiguous blocks</a:t>
            </a:r>
          </a:p>
        </p:txBody>
      </p:sp>
      <p:graphicFrame>
        <p:nvGraphicFramePr>
          <p:cNvPr id="44" name="Content Placeholder 4">
            <a:extLst>
              <a:ext uri="{FF2B5EF4-FFF2-40B4-BE49-F238E27FC236}">
                <a16:creationId xmlns:a16="http://schemas.microsoft.com/office/drawing/2014/main" id="{03B3A5CF-3F08-F445-435A-D7352D29B947}"/>
              </a:ext>
            </a:extLst>
          </p:cNvPr>
          <p:cNvGraphicFramePr>
            <a:graphicFrameLocks/>
          </p:cNvGraphicFramePr>
          <p:nvPr>
            <p:extLst>
              <p:ext uri="{D42A27DB-BD31-4B8C-83A1-F6EECF244321}">
                <p14:modId xmlns:p14="http://schemas.microsoft.com/office/powerpoint/2010/main" val="802524466"/>
              </p:ext>
            </p:extLst>
          </p:nvPr>
        </p:nvGraphicFramePr>
        <p:xfrm>
          <a:off x="6538563" y="1792869"/>
          <a:ext cx="5163916" cy="2225040"/>
        </p:xfrm>
        <a:graphic>
          <a:graphicData uri="http://schemas.openxmlformats.org/drawingml/2006/table">
            <a:tbl>
              <a:tblPr firstRow="1" bandRow="1">
                <a:tableStyleId>{3B4B98B0-60AC-42C2-AFA5-B58CD77FA1E5}</a:tableStyleId>
              </a:tblPr>
              <a:tblGrid>
                <a:gridCol w="2581958">
                  <a:extLst>
                    <a:ext uri="{9D8B030D-6E8A-4147-A177-3AD203B41FA5}">
                      <a16:colId xmlns:a16="http://schemas.microsoft.com/office/drawing/2014/main" val="2110211871"/>
                    </a:ext>
                  </a:extLst>
                </a:gridCol>
                <a:gridCol w="2581958">
                  <a:extLst>
                    <a:ext uri="{9D8B030D-6E8A-4147-A177-3AD203B41FA5}">
                      <a16:colId xmlns:a16="http://schemas.microsoft.com/office/drawing/2014/main" val="2057943760"/>
                    </a:ext>
                  </a:extLst>
                </a:gridCol>
              </a:tblGrid>
              <a:tr h="370840">
                <a:tc>
                  <a:txBody>
                    <a:bodyPr/>
                    <a:lstStyle>
                      <a:lvl1pPr marL="0" algn="l" defTabSz="914400" rtl="0" eaLnBrk="1" latinLnBrk="0" hangingPunct="1">
                        <a:defRPr sz="1800" b="1" kern="1200">
                          <a:solidFill>
                            <a:schemeClr val="lt1"/>
                          </a:solidFill>
                          <a:latin typeface="Microsoft Sans Serif"/>
                        </a:defRPr>
                      </a:lvl1pPr>
                      <a:lvl2pPr marL="457200" algn="l" defTabSz="914400" rtl="0" eaLnBrk="1" latinLnBrk="0" hangingPunct="1">
                        <a:defRPr sz="1800" b="1" kern="1200">
                          <a:solidFill>
                            <a:schemeClr val="lt1"/>
                          </a:solidFill>
                          <a:latin typeface="Microsoft Sans Serif"/>
                        </a:defRPr>
                      </a:lvl2pPr>
                      <a:lvl3pPr marL="914400" algn="l" defTabSz="914400" rtl="0" eaLnBrk="1" latinLnBrk="0" hangingPunct="1">
                        <a:defRPr sz="1800" b="1" kern="1200">
                          <a:solidFill>
                            <a:schemeClr val="lt1"/>
                          </a:solidFill>
                          <a:latin typeface="Microsoft Sans Serif"/>
                        </a:defRPr>
                      </a:lvl3pPr>
                      <a:lvl4pPr marL="1371600" algn="l" defTabSz="914400" rtl="0" eaLnBrk="1" latinLnBrk="0" hangingPunct="1">
                        <a:defRPr sz="1800" b="1" kern="1200">
                          <a:solidFill>
                            <a:schemeClr val="lt1"/>
                          </a:solidFill>
                          <a:latin typeface="Microsoft Sans Serif"/>
                        </a:defRPr>
                      </a:lvl4pPr>
                      <a:lvl5pPr marL="1828800" algn="l" defTabSz="914400" rtl="0" eaLnBrk="1" latinLnBrk="0" hangingPunct="1">
                        <a:defRPr sz="1800" b="1" kern="1200">
                          <a:solidFill>
                            <a:schemeClr val="lt1"/>
                          </a:solidFill>
                          <a:latin typeface="Microsoft Sans Serif"/>
                        </a:defRPr>
                      </a:lvl5pPr>
                      <a:lvl6pPr marL="2286000" algn="l" defTabSz="914400" rtl="0" eaLnBrk="1" latinLnBrk="0" hangingPunct="1">
                        <a:defRPr sz="1800" b="1" kern="1200">
                          <a:solidFill>
                            <a:schemeClr val="lt1"/>
                          </a:solidFill>
                          <a:latin typeface="Microsoft Sans Serif"/>
                        </a:defRPr>
                      </a:lvl6pPr>
                      <a:lvl7pPr marL="2743200" algn="l" defTabSz="914400" rtl="0" eaLnBrk="1" latinLnBrk="0" hangingPunct="1">
                        <a:defRPr sz="1800" b="1" kern="1200">
                          <a:solidFill>
                            <a:schemeClr val="lt1"/>
                          </a:solidFill>
                          <a:latin typeface="Microsoft Sans Serif"/>
                        </a:defRPr>
                      </a:lvl7pPr>
                      <a:lvl8pPr marL="3200400" algn="l" defTabSz="914400" rtl="0" eaLnBrk="1" latinLnBrk="0" hangingPunct="1">
                        <a:defRPr sz="1800" b="1" kern="1200">
                          <a:solidFill>
                            <a:schemeClr val="lt1"/>
                          </a:solidFill>
                          <a:latin typeface="Microsoft Sans Serif"/>
                        </a:defRPr>
                      </a:lvl8pPr>
                      <a:lvl9pPr marL="3657600" algn="l" defTabSz="914400" rtl="0" eaLnBrk="1" latinLnBrk="0" hangingPunct="1">
                        <a:defRPr sz="1800" b="1" kern="1200">
                          <a:solidFill>
                            <a:schemeClr val="lt1"/>
                          </a:solidFill>
                          <a:latin typeface="Microsoft Sans Serif"/>
                        </a:defRPr>
                      </a:lvl9pPr>
                    </a:lstStyle>
                    <a:p>
                      <a:pPr algn="l"/>
                      <a:r>
                        <a:rPr lang="en-US" b="1" dirty="0">
                          <a:latin typeface="+mj-lt"/>
                        </a:rPr>
                        <a:t>BVH stats</a:t>
                      </a:r>
                    </a:p>
                  </a:txBody>
                  <a:tcPr/>
                </a:tc>
                <a:tc>
                  <a:txBody>
                    <a:bodyPr/>
                    <a:lstStyle>
                      <a:lvl1pPr marL="0" algn="l" defTabSz="914400" rtl="0" eaLnBrk="1" latinLnBrk="0" hangingPunct="1">
                        <a:defRPr sz="1800" b="1" kern="1200">
                          <a:solidFill>
                            <a:schemeClr val="lt1"/>
                          </a:solidFill>
                          <a:latin typeface="Microsoft Sans Serif"/>
                        </a:defRPr>
                      </a:lvl1pPr>
                      <a:lvl2pPr marL="457200" algn="l" defTabSz="914400" rtl="0" eaLnBrk="1" latinLnBrk="0" hangingPunct="1">
                        <a:defRPr sz="1800" b="1" kern="1200">
                          <a:solidFill>
                            <a:schemeClr val="lt1"/>
                          </a:solidFill>
                          <a:latin typeface="Microsoft Sans Serif"/>
                        </a:defRPr>
                      </a:lvl2pPr>
                      <a:lvl3pPr marL="914400" algn="l" defTabSz="914400" rtl="0" eaLnBrk="1" latinLnBrk="0" hangingPunct="1">
                        <a:defRPr sz="1800" b="1" kern="1200">
                          <a:solidFill>
                            <a:schemeClr val="lt1"/>
                          </a:solidFill>
                          <a:latin typeface="Microsoft Sans Serif"/>
                        </a:defRPr>
                      </a:lvl3pPr>
                      <a:lvl4pPr marL="1371600" algn="l" defTabSz="914400" rtl="0" eaLnBrk="1" latinLnBrk="0" hangingPunct="1">
                        <a:defRPr sz="1800" b="1" kern="1200">
                          <a:solidFill>
                            <a:schemeClr val="lt1"/>
                          </a:solidFill>
                          <a:latin typeface="Microsoft Sans Serif"/>
                        </a:defRPr>
                      </a:lvl4pPr>
                      <a:lvl5pPr marL="1828800" algn="l" defTabSz="914400" rtl="0" eaLnBrk="1" latinLnBrk="0" hangingPunct="1">
                        <a:defRPr sz="1800" b="1" kern="1200">
                          <a:solidFill>
                            <a:schemeClr val="lt1"/>
                          </a:solidFill>
                          <a:latin typeface="Microsoft Sans Serif"/>
                        </a:defRPr>
                      </a:lvl5pPr>
                      <a:lvl6pPr marL="2286000" algn="l" defTabSz="914400" rtl="0" eaLnBrk="1" latinLnBrk="0" hangingPunct="1">
                        <a:defRPr sz="1800" b="1" kern="1200">
                          <a:solidFill>
                            <a:schemeClr val="lt1"/>
                          </a:solidFill>
                          <a:latin typeface="Microsoft Sans Serif"/>
                        </a:defRPr>
                      </a:lvl6pPr>
                      <a:lvl7pPr marL="2743200" algn="l" defTabSz="914400" rtl="0" eaLnBrk="1" latinLnBrk="0" hangingPunct="1">
                        <a:defRPr sz="1800" b="1" kern="1200">
                          <a:solidFill>
                            <a:schemeClr val="lt1"/>
                          </a:solidFill>
                          <a:latin typeface="Microsoft Sans Serif"/>
                        </a:defRPr>
                      </a:lvl7pPr>
                      <a:lvl8pPr marL="3200400" algn="l" defTabSz="914400" rtl="0" eaLnBrk="1" latinLnBrk="0" hangingPunct="1">
                        <a:defRPr sz="1800" b="1" kern="1200">
                          <a:solidFill>
                            <a:schemeClr val="lt1"/>
                          </a:solidFill>
                          <a:latin typeface="Microsoft Sans Serif"/>
                        </a:defRPr>
                      </a:lvl8pPr>
                      <a:lvl9pPr marL="3657600" algn="l" defTabSz="914400" rtl="0" eaLnBrk="1" latinLnBrk="0" hangingPunct="1">
                        <a:defRPr sz="1800" b="1" kern="1200">
                          <a:solidFill>
                            <a:schemeClr val="lt1"/>
                          </a:solidFill>
                          <a:latin typeface="Microsoft Sans Serif"/>
                        </a:defRPr>
                      </a:lvl9pPr>
                    </a:lstStyle>
                    <a:p>
                      <a:pPr algn="l"/>
                      <a:r>
                        <a:rPr lang="en-US" b="1" dirty="0">
                          <a:latin typeface="+mj-lt"/>
                        </a:rPr>
                        <a:t>Value</a:t>
                      </a:r>
                    </a:p>
                  </a:txBody>
                  <a:tcPr/>
                </a:tc>
                <a:extLst>
                  <a:ext uri="{0D108BD9-81ED-4DB2-BD59-A6C34878D82A}">
                    <a16:rowId xmlns:a16="http://schemas.microsoft.com/office/drawing/2014/main" val="2452161289"/>
                  </a:ext>
                </a:extLst>
              </a:tr>
              <a:tr h="370840">
                <a:tc>
                  <a:txBody>
                    <a:bodyPr/>
                    <a:lstStyle>
                      <a:lvl1pPr marL="0" algn="l" defTabSz="914400" rtl="0" eaLnBrk="1" latinLnBrk="0" hangingPunct="1">
                        <a:defRPr sz="1800" kern="1200">
                          <a:solidFill>
                            <a:schemeClr val="dk1"/>
                          </a:solidFill>
                          <a:latin typeface="Microsoft Sans Serif"/>
                        </a:defRPr>
                      </a:lvl1pPr>
                      <a:lvl2pPr marL="457200" algn="l" defTabSz="914400" rtl="0" eaLnBrk="1" latinLnBrk="0" hangingPunct="1">
                        <a:defRPr sz="1800" kern="1200">
                          <a:solidFill>
                            <a:schemeClr val="dk1"/>
                          </a:solidFill>
                          <a:latin typeface="Microsoft Sans Serif"/>
                        </a:defRPr>
                      </a:lvl2pPr>
                      <a:lvl3pPr marL="914400" algn="l" defTabSz="914400" rtl="0" eaLnBrk="1" latinLnBrk="0" hangingPunct="1">
                        <a:defRPr sz="1800" kern="1200">
                          <a:solidFill>
                            <a:schemeClr val="dk1"/>
                          </a:solidFill>
                          <a:latin typeface="Microsoft Sans Serif"/>
                        </a:defRPr>
                      </a:lvl3pPr>
                      <a:lvl4pPr marL="1371600" algn="l" defTabSz="914400" rtl="0" eaLnBrk="1" latinLnBrk="0" hangingPunct="1">
                        <a:defRPr sz="1800" kern="1200">
                          <a:solidFill>
                            <a:schemeClr val="dk1"/>
                          </a:solidFill>
                          <a:latin typeface="Microsoft Sans Serif"/>
                        </a:defRPr>
                      </a:lvl4pPr>
                      <a:lvl5pPr marL="1828800" algn="l" defTabSz="914400" rtl="0" eaLnBrk="1" latinLnBrk="0" hangingPunct="1">
                        <a:defRPr sz="1800" kern="1200">
                          <a:solidFill>
                            <a:schemeClr val="dk1"/>
                          </a:solidFill>
                          <a:latin typeface="Microsoft Sans Serif"/>
                        </a:defRPr>
                      </a:lvl5pPr>
                      <a:lvl6pPr marL="2286000" algn="l" defTabSz="914400" rtl="0" eaLnBrk="1" latinLnBrk="0" hangingPunct="1">
                        <a:defRPr sz="1800" kern="1200">
                          <a:solidFill>
                            <a:schemeClr val="dk1"/>
                          </a:solidFill>
                          <a:latin typeface="Microsoft Sans Serif"/>
                        </a:defRPr>
                      </a:lvl6pPr>
                      <a:lvl7pPr marL="2743200" algn="l" defTabSz="914400" rtl="0" eaLnBrk="1" latinLnBrk="0" hangingPunct="1">
                        <a:defRPr sz="1800" kern="1200">
                          <a:solidFill>
                            <a:schemeClr val="dk1"/>
                          </a:solidFill>
                          <a:latin typeface="Microsoft Sans Serif"/>
                        </a:defRPr>
                      </a:lvl7pPr>
                      <a:lvl8pPr marL="3200400" algn="l" defTabSz="914400" rtl="0" eaLnBrk="1" latinLnBrk="0" hangingPunct="1">
                        <a:defRPr sz="1800" kern="1200">
                          <a:solidFill>
                            <a:schemeClr val="dk1"/>
                          </a:solidFill>
                          <a:latin typeface="Microsoft Sans Serif"/>
                        </a:defRPr>
                      </a:lvl8pPr>
                      <a:lvl9pPr marL="3657600" algn="l" defTabSz="914400" rtl="0" eaLnBrk="1" latinLnBrk="0" hangingPunct="1">
                        <a:defRPr sz="1800" kern="1200">
                          <a:solidFill>
                            <a:schemeClr val="dk1"/>
                          </a:solidFill>
                          <a:latin typeface="Microsoft Sans Serif"/>
                        </a:defRPr>
                      </a:lvl9pPr>
                    </a:lstStyle>
                    <a:p>
                      <a:r>
                        <a:rPr lang="en-US" dirty="0">
                          <a:solidFill>
                            <a:schemeClr val="tx1"/>
                          </a:solidFill>
                          <a:latin typeface="+mj-lt"/>
                        </a:rPr>
                        <a:t>Internal node width</a:t>
                      </a:r>
                    </a:p>
                  </a:txBody>
                  <a:tcPr/>
                </a:tc>
                <a:tc>
                  <a:txBody>
                    <a:bodyPr/>
                    <a:lstStyle>
                      <a:lvl1pPr marL="0" algn="l" defTabSz="914400" rtl="0" eaLnBrk="1" latinLnBrk="0" hangingPunct="1">
                        <a:defRPr sz="1800" kern="1200">
                          <a:solidFill>
                            <a:schemeClr val="dk1"/>
                          </a:solidFill>
                          <a:latin typeface="Microsoft Sans Serif"/>
                        </a:defRPr>
                      </a:lvl1pPr>
                      <a:lvl2pPr marL="457200" algn="l" defTabSz="914400" rtl="0" eaLnBrk="1" latinLnBrk="0" hangingPunct="1">
                        <a:defRPr sz="1800" kern="1200">
                          <a:solidFill>
                            <a:schemeClr val="dk1"/>
                          </a:solidFill>
                          <a:latin typeface="Microsoft Sans Serif"/>
                        </a:defRPr>
                      </a:lvl2pPr>
                      <a:lvl3pPr marL="914400" algn="l" defTabSz="914400" rtl="0" eaLnBrk="1" latinLnBrk="0" hangingPunct="1">
                        <a:defRPr sz="1800" kern="1200">
                          <a:solidFill>
                            <a:schemeClr val="dk1"/>
                          </a:solidFill>
                          <a:latin typeface="Microsoft Sans Serif"/>
                        </a:defRPr>
                      </a:lvl3pPr>
                      <a:lvl4pPr marL="1371600" algn="l" defTabSz="914400" rtl="0" eaLnBrk="1" latinLnBrk="0" hangingPunct="1">
                        <a:defRPr sz="1800" kern="1200">
                          <a:solidFill>
                            <a:schemeClr val="dk1"/>
                          </a:solidFill>
                          <a:latin typeface="Microsoft Sans Serif"/>
                        </a:defRPr>
                      </a:lvl4pPr>
                      <a:lvl5pPr marL="1828800" algn="l" defTabSz="914400" rtl="0" eaLnBrk="1" latinLnBrk="0" hangingPunct="1">
                        <a:defRPr sz="1800" kern="1200">
                          <a:solidFill>
                            <a:schemeClr val="dk1"/>
                          </a:solidFill>
                          <a:latin typeface="Microsoft Sans Serif"/>
                        </a:defRPr>
                      </a:lvl5pPr>
                      <a:lvl6pPr marL="2286000" algn="l" defTabSz="914400" rtl="0" eaLnBrk="1" latinLnBrk="0" hangingPunct="1">
                        <a:defRPr sz="1800" kern="1200">
                          <a:solidFill>
                            <a:schemeClr val="dk1"/>
                          </a:solidFill>
                          <a:latin typeface="Microsoft Sans Serif"/>
                        </a:defRPr>
                      </a:lvl6pPr>
                      <a:lvl7pPr marL="2743200" algn="l" defTabSz="914400" rtl="0" eaLnBrk="1" latinLnBrk="0" hangingPunct="1">
                        <a:defRPr sz="1800" kern="1200">
                          <a:solidFill>
                            <a:schemeClr val="dk1"/>
                          </a:solidFill>
                          <a:latin typeface="Microsoft Sans Serif"/>
                        </a:defRPr>
                      </a:lvl7pPr>
                      <a:lvl8pPr marL="3200400" algn="l" defTabSz="914400" rtl="0" eaLnBrk="1" latinLnBrk="0" hangingPunct="1">
                        <a:defRPr sz="1800" kern="1200">
                          <a:solidFill>
                            <a:schemeClr val="dk1"/>
                          </a:solidFill>
                          <a:latin typeface="Microsoft Sans Serif"/>
                        </a:defRPr>
                      </a:lvl8pPr>
                      <a:lvl9pPr marL="3657600" algn="l" defTabSz="914400" rtl="0" eaLnBrk="1" latinLnBrk="0" hangingPunct="1">
                        <a:defRPr sz="1800" kern="1200">
                          <a:solidFill>
                            <a:schemeClr val="dk1"/>
                          </a:solidFill>
                          <a:latin typeface="Microsoft Sans Serif"/>
                        </a:defRPr>
                      </a:lvl9pPr>
                    </a:lstStyle>
                    <a:p>
                      <a:pPr algn="l"/>
                      <a:r>
                        <a:rPr lang="en-US" dirty="0">
                          <a:solidFill>
                            <a:schemeClr val="tx1"/>
                          </a:solidFill>
                          <a:latin typeface="+mj-lt"/>
                        </a:rPr>
                        <a:t>8</a:t>
                      </a:r>
                    </a:p>
                  </a:txBody>
                  <a:tcPr/>
                </a:tc>
                <a:extLst>
                  <a:ext uri="{0D108BD9-81ED-4DB2-BD59-A6C34878D82A}">
                    <a16:rowId xmlns:a16="http://schemas.microsoft.com/office/drawing/2014/main" val="3470178506"/>
                  </a:ext>
                </a:extLst>
              </a:tr>
              <a:tr h="370840">
                <a:tc>
                  <a:txBody>
                    <a:bodyPr/>
                    <a:lstStyle>
                      <a:lvl1pPr marL="0" algn="l" defTabSz="914400" rtl="0" eaLnBrk="1" latinLnBrk="0" hangingPunct="1">
                        <a:defRPr sz="1800" kern="1200">
                          <a:solidFill>
                            <a:schemeClr val="dk1"/>
                          </a:solidFill>
                          <a:latin typeface="Microsoft Sans Serif"/>
                        </a:defRPr>
                      </a:lvl1pPr>
                      <a:lvl2pPr marL="457200" algn="l" defTabSz="914400" rtl="0" eaLnBrk="1" latinLnBrk="0" hangingPunct="1">
                        <a:defRPr sz="1800" kern="1200">
                          <a:solidFill>
                            <a:schemeClr val="dk1"/>
                          </a:solidFill>
                          <a:latin typeface="Microsoft Sans Serif"/>
                        </a:defRPr>
                      </a:lvl2pPr>
                      <a:lvl3pPr marL="914400" algn="l" defTabSz="914400" rtl="0" eaLnBrk="1" latinLnBrk="0" hangingPunct="1">
                        <a:defRPr sz="1800" kern="1200">
                          <a:solidFill>
                            <a:schemeClr val="dk1"/>
                          </a:solidFill>
                          <a:latin typeface="Microsoft Sans Serif"/>
                        </a:defRPr>
                      </a:lvl3pPr>
                      <a:lvl4pPr marL="1371600" algn="l" defTabSz="914400" rtl="0" eaLnBrk="1" latinLnBrk="0" hangingPunct="1">
                        <a:defRPr sz="1800" kern="1200">
                          <a:solidFill>
                            <a:schemeClr val="dk1"/>
                          </a:solidFill>
                          <a:latin typeface="Microsoft Sans Serif"/>
                        </a:defRPr>
                      </a:lvl4pPr>
                      <a:lvl5pPr marL="1828800" algn="l" defTabSz="914400" rtl="0" eaLnBrk="1" latinLnBrk="0" hangingPunct="1">
                        <a:defRPr sz="1800" kern="1200">
                          <a:solidFill>
                            <a:schemeClr val="dk1"/>
                          </a:solidFill>
                          <a:latin typeface="Microsoft Sans Serif"/>
                        </a:defRPr>
                      </a:lvl5pPr>
                      <a:lvl6pPr marL="2286000" algn="l" defTabSz="914400" rtl="0" eaLnBrk="1" latinLnBrk="0" hangingPunct="1">
                        <a:defRPr sz="1800" kern="1200">
                          <a:solidFill>
                            <a:schemeClr val="dk1"/>
                          </a:solidFill>
                          <a:latin typeface="Microsoft Sans Serif"/>
                        </a:defRPr>
                      </a:lvl6pPr>
                      <a:lvl7pPr marL="2743200" algn="l" defTabSz="914400" rtl="0" eaLnBrk="1" latinLnBrk="0" hangingPunct="1">
                        <a:defRPr sz="1800" kern="1200">
                          <a:solidFill>
                            <a:schemeClr val="dk1"/>
                          </a:solidFill>
                          <a:latin typeface="Microsoft Sans Serif"/>
                        </a:defRPr>
                      </a:lvl7pPr>
                      <a:lvl8pPr marL="3200400" algn="l" defTabSz="914400" rtl="0" eaLnBrk="1" latinLnBrk="0" hangingPunct="1">
                        <a:defRPr sz="1800" kern="1200">
                          <a:solidFill>
                            <a:schemeClr val="dk1"/>
                          </a:solidFill>
                          <a:latin typeface="Microsoft Sans Serif"/>
                        </a:defRPr>
                      </a:lvl8pPr>
                      <a:lvl9pPr marL="3657600" algn="l" defTabSz="914400" rtl="0" eaLnBrk="1" latinLnBrk="0" hangingPunct="1">
                        <a:defRPr sz="1800" kern="1200">
                          <a:solidFill>
                            <a:schemeClr val="dk1"/>
                          </a:solidFill>
                          <a:latin typeface="Microsoft Sans Serif"/>
                        </a:defRPr>
                      </a:lvl9pPr>
                    </a:lstStyle>
                    <a:p>
                      <a:r>
                        <a:rPr lang="en-US" dirty="0">
                          <a:solidFill>
                            <a:schemeClr val="tx1"/>
                          </a:solidFill>
                          <a:latin typeface="+mj-lt"/>
                        </a:rPr>
                        <a:t>Leaf node width</a:t>
                      </a:r>
                    </a:p>
                  </a:txBody>
                  <a:tcPr/>
                </a:tc>
                <a:tc>
                  <a:txBody>
                    <a:bodyPr/>
                    <a:lstStyle>
                      <a:lvl1pPr marL="0" algn="l" defTabSz="914400" rtl="0" eaLnBrk="1" latinLnBrk="0" hangingPunct="1">
                        <a:defRPr sz="1800" kern="1200">
                          <a:solidFill>
                            <a:schemeClr val="dk1"/>
                          </a:solidFill>
                          <a:latin typeface="Microsoft Sans Serif"/>
                        </a:defRPr>
                      </a:lvl1pPr>
                      <a:lvl2pPr marL="457200" algn="l" defTabSz="914400" rtl="0" eaLnBrk="1" latinLnBrk="0" hangingPunct="1">
                        <a:defRPr sz="1800" kern="1200">
                          <a:solidFill>
                            <a:schemeClr val="dk1"/>
                          </a:solidFill>
                          <a:latin typeface="Microsoft Sans Serif"/>
                        </a:defRPr>
                      </a:lvl2pPr>
                      <a:lvl3pPr marL="914400" algn="l" defTabSz="914400" rtl="0" eaLnBrk="1" latinLnBrk="0" hangingPunct="1">
                        <a:defRPr sz="1800" kern="1200">
                          <a:solidFill>
                            <a:schemeClr val="dk1"/>
                          </a:solidFill>
                          <a:latin typeface="Microsoft Sans Serif"/>
                        </a:defRPr>
                      </a:lvl3pPr>
                      <a:lvl4pPr marL="1371600" algn="l" defTabSz="914400" rtl="0" eaLnBrk="1" latinLnBrk="0" hangingPunct="1">
                        <a:defRPr sz="1800" kern="1200">
                          <a:solidFill>
                            <a:schemeClr val="dk1"/>
                          </a:solidFill>
                          <a:latin typeface="Microsoft Sans Serif"/>
                        </a:defRPr>
                      </a:lvl4pPr>
                      <a:lvl5pPr marL="1828800" algn="l" defTabSz="914400" rtl="0" eaLnBrk="1" latinLnBrk="0" hangingPunct="1">
                        <a:defRPr sz="1800" kern="1200">
                          <a:solidFill>
                            <a:schemeClr val="dk1"/>
                          </a:solidFill>
                          <a:latin typeface="Microsoft Sans Serif"/>
                        </a:defRPr>
                      </a:lvl5pPr>
                      <a:lvl6pPr marL="2286000" algn="l" defTabSz="914400" rtl="0" eaLnBrk="1" latinLnBrk="0" hangingPunct="1">
                        <a:defRPr sz="1800" kern="1200">
                          <a:solidFill>
                            <a:schemeClr val="dk1"/>
                          </a:solidFill>
                          <a:latin typeface="Microsoft Sans Serif"/>
                        </a:defRPr>
                      </a:lvl6pPr>
                      <a:lvl7pPr marL="2743200" algn="l" defTabSz="914400" rtl="0" eaLnBrk="1" latinLnBrk="0" hangingPunct="1">
                        <a:defRPr sz="1800" kern="1200">
                          <a:solidFill>
                            <a:schemeClr val="dk1"/>
                          </a:solidFill>
                          <a:latin typeface="Microsoft Sans Serif"/>
                        </a:defRPr>
                      </a:lvl7pPr>
                      <a:lvl8pPr marL="3200400" algn="l" defTabSz="914400" rtl="0" eaLnBrk="1" latinLnBrk="0" hangingPunct="1">
                        <a:defRPr sz="1800" kern="1200">
                          <a:solidFill>
                            <a:schemeClr val="dk1"/>
                          </a:solidFill>
                          <a:latin typeface="Microsoft Sans Serif"/>
                        </a:defRPr>
                      </a:lvl8pPr>
                      <a:lvl9pPr marL="3657600" algn="l" defTabSz="914400" rtl="0" eaLnBrk="1" latinLnBrk="0" hangingPunct="1">
                        <a:defRPr sz="1800" kern="1200">
                          <a:solidFill>
                            <a:schemeClr val="dk1"/>
                          </a:solidFill>
                          <a:latin typeface="Microsoft Sans Serif"/>
                        </a:defRPr>
                      </a:lvl9pPr>
                    </a:lstStyle>
                    <a:p>
                      <a:pPr algn="l"/>
                      <a:r>
                        <a:rPr lang="en-US" dirty="0">
                          <a:solidFill>
                            <a:schemeClr val="tx1"/>
                          </a:solidFill>
                          <a:latin typeface="+mj-lt"/>
                        </a:rPr>
                        <a:t>1-4 triangles</a:t>
                      </a:r>
                    </a:p>
                  </a:txBody>
                  <a:tcPr/>
                </a:tc>
                <a:extLst>
                  <a:ext uri="{0D108BD9-81ED-4DB2-BD59-A6C34878D82A}">
                    <a16:rowId xmlns:a16="http://schemas.microsoft.com/office/drawing/2014/main" val="652716219"/>
                  </a:ext>
                </a:extLst>
              </a:tr>
              <a:tr h="370840">
                <a:tc>
                  <a:txBody>
                    <a:bodyPr/>
                    <a:lstStyle>
                      <a:lvl1pPr marL="0" algn="l" defTabSz="914400" rtl="0" eaLnBrk="1" latinLnBrk="0" hangingPunct="1">
                        <a:defRPr sz="1800" kern="1200">
                          <a:solidFill>
                            <a:schemeClr val="dk1"/>
                          </a:solidFill>
                          <a:latin typeface="Microsoft Sans Serif"/>
                        </a:defRPr>
                      </a:lvl1pPr>
                      <a:lvl2pPr marL="457200" algn="l" defTabSz="914400" rtl="0" eaLnBrk="1" latinLnBrk="0" hangingPunct="1">
                        <a:defRPr sz="1800" kern="1200">
                          <a:solidFill>
                            <a:schemeClr val="dk1"/>
                          </a:solidFill>
                          <a:latin typeface="Microsoft Sans Serif"/>
                        </a:defRPr>
                      </a:lvl2pPr>
                      <a:lvl3pPr marL="914400" algn="l" defTabSz="914400" rtl="0" eaLnBrk="1" latinLnBrk="0" hangingPunct="1">
                        <a:defRPr sz="1800" kern="1200">
                          <a:solidFill>
                            <a:schemeClr val="dk1"/>
                          </a:solidFill>
                          <a:latin typeface="Microsoft Sans Serif"/>
                        </a:defRPr>
                      </a:lvl3pPr>
                      <a:lvl4pPr marL="1371600" algn="l" defTabSz="914400" rtl="0" eaLnBrk="1" latinLnBrk="0" hangingPunct="1">
                        <a:defRPr sz="1800" kern="1200">
                          <a:solidFill>
                            <a:schemeClr val="dk1"/>
                          </a:solidFill>
                          <a:latin typeface="Microsoft Sans Serif"/>
                        </a:defRPr>
                      </a:lvl4pPr>
                      <a:lvl5pPr marL="1828800" algn="l" defTabSz="914400" rtl="0" eaLnBrk="1" latinLnBrk="0" hangingPunct="1">
                        <a:defRPr sz="1800" kern="1200">
                          <a:solidFill>
                            <a:schemeClr val="dk1"/>
                          </a:solidFill>
                          <a:latin typeface="Microsoft Sans Serif"/>
                        </a:defRPr>
                      </a:lvl5pPr>
                      <a:lvl6pPr marL="2286000" algn="l" defTabSz="914400" rtl="0" eaLnBrk="1" latinLnBrk="0" hangingPunct="1">
                        <a:defRPr sz="1800" kern="1200">
                          <a:solidFill>
                            <a:schemeClr val="dk1"/>
                          </a:solidFill>
                          <a:latin typeface="Microsoft Sans Serif"/>
                        </a:defRPr>
                      </a:lvl6pPr>
                      <a:lvl7pPr marL="2743200" algn="l" defTabSz="914400" rtl="0" eaLnBrk="1" latinLnBrk="0" hangingPunct="1">
                        <a:defRPr sz="1800" kern="1200">
                          <a:solidFill>
                            <a:schemeClr val="dk1"/>
                          </a:solidFill>
                          <a:latin typeface="Microsoft Sans Serif"/>
                        </a:defRPr>
                      </a:lvl7pPr>
                      <a:lvl8pPr marL="3200400" algn="l" defTabSz="914400" rtl="0" eaLnBrk="1" latinLnBrk="0" hangingPunct="1">
                        <a:defRPr sz="1800" kern="1200">
                          <a:solidFill>
                            <a:schemeClr val="dk1"/>
                          </a:solidFill>
                          <a:latin typeface="Microsoft Sans Serif"/>
                        </a:defRPr>
                      </a:lvl8pPr>
                      <a:lvl9pPr marL="3657600" algn="l" defTabSz="914400" rtl="0" eaLnBrk="1" latinLnBrk="0" hangingPunct="1">
                        <a:defRPr sz="1800" kern="1200">
                          <a:solidFill>
                            <a:schemeClr val="dk1"/>
                          </a:solidFill>
                          <a:latin typeface="Microsoft Sans Serif"/>
                        </a:defRPr>
                      </a:lvl9pPr>
                    </a:lstStyle>
                    <a:p>
                      <a:r>
                        <a:rPr lang="en-US" dirty="0">
                          <a:solidFill>
                            <a:schemeClr val="tx1"/>
                          </a:solidFill>
                          <a:latin typeface="+mj-lt"/>
                        </a:rPr>
                        <a:t>Node size</a:t>
                      </a:r>
                    </a:p>
                  </a:txBody>
                  <a:tcPr/>
                </a:tc>
                <a:tc>
                  <a:txBody>
                    <a:bodyPr/>
                    <a:lstStyle>
                      <a:lvl1pPr marL="0" algn="l" defTabSz="914400" rtl="0" eaLnBrk="1" latinLnBrk="0" hangingPunct="1">
                        <a:defRPr sz="1800" kern="1200">
                          <a:solidFill>
                            <a:schemeClr val="dk1"/>
                          </a:solidFill>
                          <a:latin typeface="Microsoft Sans Serif"/>
                        </a:defRPr>
                      </a:lvl1pPr>
                      <a:lvl2pPr marL="457200" algn="l" defTabSz="914400" rtl="0" eaLnBrk="1" latinLnBrk="0" hangingPunct="1">
                        <a:defRPr sz="1800" kern="1200">
                          <a:solidFill>
                            <a:schemeClr val="dk1"/>
                          </a:solidFill>
                          <a:latin typeface="Microsoft Sans Serif"/>
                        </a:defRPr>
                      </a:lvl2pPr>
                      <a:lvl3pPr marL="914400" algn="l" defTabSz="914400" rtl="0" eaLnBrk="1" latinLnBrk="0" hangingPunct="1">
                        <a:defRPr sz="1800" kern="1200">
                          <a:solidFill>
                            <a:schemeClr val="dk1"/>
                          </a:solidFill>
                          <a:latin typeface="Microsoft Sans Serif"/>
                        </a:defRPr>
                      </a:lvl3pPr>
                      <a:lvl4pPr marL="1371600" algn="l" defTabSz="914400" rtl="0" eaLnBrk="1" latinLnBrk="0" hangingPunct="1">
                        <a:defRPr sz="1800" kern="1200">
                          <a:solidFill>
                            <a:schemeClr val="dk1"/>
                          </a:solidFill>
                          <a:latin typeface="Microsoft Sans Serif"/>
                        </a:defRPr>
                      </a:lvl4pPr>
                      <a:lvl5pPr marL="1828800" algn="l" defTabSz="914400" rtl="0" eaLnBrk="1" latinLnBrk="0" hangingPunct="1">
                        <a:defRPr sz="1800" kern="1200">
                          <a:solidFill>
                            <a:schemeClr val="dk1"/>
                          </a:solidFill>
                          <a:latin typeface="Microsoft Sans Serif"/>
                        </a:defRPr>
                      </a:lvl5pPr>
                      <a:lvl6pPr marL="2286000" algn="l" defTabSz="914400" rtl="0" eaLnBrk="1" latinLnBrk="0" hangingPunct="1">
                        <a:defRPr sz="1800" kern="1200">
                          <a:solidFill>
                            <a:schemeClr val="dk1"/>
                          </a:solidFill>
                          <a:latin typeface="Microsoft Sans Serif"/>
                        </a:defRPr>
                      </a:lvl6pPr>
                      <a:lvl7pPr marL="2743200" algn="l" defTabSz="914400" rtl="0" eaLnBrk="1" latinLnBrk="0" hangingPunct="1">
                        <a:defRPr sz="1800" kern="1200">
                          <a:solidFill>
                            <a:schemeClr val="dk1"/>
                          </a:solidFill>
                          <a:latin typeface="Microsoft Sans Serif"/>
                        </a:defRPr>
                      </a:lvl7pPr>
                      <a:lvl8pPr marL="3200400" algn="l" defTabSz="914400" rtl="0" eaLnBrk="1" latinLnBrk="0" hangingPunct="1">
                        <a:defRPr sz="1800" kern="1200">
                          <a:solidFill>
                            <a:schemeClr val="dk1"/>
                          </a:solidFill>
                          <a:latin typeface="Microsoft Sans Serif"/>
                        </a:defRPr>
                      </a:lvl8pPr>
                      <a:lvl9pPr marL="3657600" algn="l" defTabSz="914400" rtl="0" eaLnBrk="1" latinLnBrk="0" hangingPunct="1">
                        <a:defRPr sz="1800" kern="1200">
                          <a:solidFill>
                            <a:schemeClr val="dk1"/>
                          </a:solidFill>
                          <a:latin typeface="Microsoft Sans Serif"/>
                        </a:defRPr>
                      </a:lvl9pPr>
                    </a:lstStyle>
                    <a:p>
                      <a:pPr algn="l"/>
                      <a:r>
                        <a:rPr lang="en-US" dirty="0">
                          <a:solidFill>
                            <a:schemeClr val="tx1"/>
                          </a:solidFill>
                          <a:latin typeface="+mj-lt"/>
                        </a:rPr>
                        <a:t>64B</a:t>
                      </a:r>
                    </a:p>
                  </a:txBody>
                  <a:tcPr/>
                </a:tc>
                <a:extLst>
                  <a:ext uri="{0D108BD9-81ED-4DB2-BD59-A6C34878D82A}">
                    <a16:rowId xmlns:a16="http://schemas.microsoft.com/office/drawing/2014/main" val="1864817569"/>
                  </a:ext>
                </a:extLst>
              </a:tr>
              <a:tr h="370840">
                <a:tc>
                  <a:txBody>
                    <a:bodyPr/>
                    <a:lstStyle>
                      <a:lvl1pPr marL="0" algn="l" defTabSz="914400" rtl="0" eaLnBrk="1" latinLnBrk="0" hangingPunct="1">
                        <a:defRPr sz="1800" kern="1200">
                          <a:solidFill>
                            <a:schemeClr val="dk1"/>
                          </a:solidFill>
                          <a:latin typeface="Microsoft Sans Serif"/>
                        </a:defRPr>
                      </a:lvl1pPr>
                      <a:lvl2pPr marL="457200" algn="l" defTabSz="914400" rtl="0" eaLnBrk="1" latinLnBrk="0" hangingPunct="1">
                        <a:defRPr sz="1800" kern="1200">
                          <a:solidFill>
                            <a:schemeClr val="dk1"/>
                          </a:solidFill>
                          <a:latin typeface="Microsoft Sans Serif"/>
                        </a:defRPr>
                      </a:lvl2pPr>
                      <a:lvl3pPr marL="914400" algn="l" defTabSz="914400" rtl="0" eaLnBrk="1" latinLnBrk="0" hangingPunct="1">
                        <a:defRPr sz="1800" kern="1200">
                          <a:solidFill>
                            <a:schemeClr val="dk1"/>
                          </a:solidFill>
                          <a:latin typeface="Microsoft Sans Serif"/>
                        </a:defRPr>
                      </a:lvl3pPr>
                      <a:lvl4pPr marL="1371600" algn="l" defTabSz="914400" rtl="0" eaLnBrk="1" latinLnBrk="0" hangingPunct="1">
                        <a:defRPr sz="1800" kern="1200">
                          <a:solidFill>
                            <a:schemeClr val="dk1"/>
                          </a:solidFill>
                          <a:latin typeface="Microsoft Sans Serif"/>
                        </a:defRPr>
                      </a:lvl4pPr>
                      <a:lvl5pPr marL="1828800" algn="l" defTabSz="914400" rtl="0" eaLnBrk="1" latinLnBrk="0" hangingPunct="1">
                        <a:defRPr sz="1800" kern="1200">
                          <a:solidFill>
                            <a:schemeClr val="dk1"/>
                          </a:solidFill>
                          <a:latin typeface="Microsoft Sans Serif"/>
                        </a:defRPr>
                      </a:lvl5pPr>
                      <a:lvl6pPr marL="2286000" algn="l" defTabSz="914400" rtl="0" eaLnBrk="1" latinLnBrk="0" hangingPunct="1">
                        <a:defRPr sz="1800" kern="1200">
                          <a:solidFill>
                            <a:schemeClr val="dk1"/>
                          </a:solidFill>
                          <a:latin typeface="Microsoft Sans Serif"/>
                        </a:defRPr>
                      </a:lvl6pPr>
                      <a:lvl7pPr marL="2743200" algn="l" defTabSz="914400" rtl="0" eaLnBrk="1" latinLnBrk="0" hangingPunct="1">
                        <a:defRPr sz="1800" kern="1200">
                          <a:solidFill>
                            <a:schemeClr val="dk1"/>
                          </a:solidFill>
                          <a:latin typeface="Microsoft Sans Serif"/>
                        </a:defRPr>
                      </a:lvl7pPr>
                      <a:lvl8pPr marL="3200400" algn="l" defTabSz="914400" rtl="0" eaLnBrk="1" latinLnBrk="0" hangingPunct="1">
                        <a:defRPr sz="1800" kern="1200">
                          <a:solidFill>
                            <a:schemeClr val="dk1"/>
                          </a:solidFill>
                          <a:latin typeface="Microsoft Sans Serif"/>
                        </a:defRPr>
                      </a:lvl8pPr>
                      <a:lvl9pPr marL="3657600" algn="l" defTabSz="914400" rtl="0" eaLnBrk="1" latinLnBrk="0" hangingPunct="1">
                        <a:defRPr sz="1800" kern="1200">
                          <a:solidFill>
                            <a:schemeClr val="dk1"/>
                          </a:solidFill>
                          <a:latin typeface="Microsoft Sans Serif"/>
                        </a:defRPr>
                      </a:lvl9pPr>
                    </a:lstStyle>
                    <a:p>
                      <a:r>
                        <a:rPr lang="en-US">
                          <a:solidFill>
                            <a:schemeClr val="tx1"/>
                          </a:solidFill>
                          <a:latin typeface="+mj-lt"/>
                        </a:rPr>
                        <a:t>Bytes/tri</a:t>
                      </a:r>
                    </a:p>
                  </a:txBody>
                  <a:tcPr/>
                </a:tc>
                <a:tc>
                  <a:txBody>
                    <a:bodyPr/>
                    <a:lstStyle>
                      <a:lvl1pPr marL="0" algn="l" defTabSz="914400" rtl="0" eaLnBrk="1" latinLnBrk="0" hangingPunct="1">
                        <a:defRPr sz="1800" kern="1200">
                          <a:solidFill>
                            <a:schemeClr val="dk1"/>
                          </a:solidFill>
                          <a:latin typeface="Microsoft Sans Serif"/>
                        </a:defRPr>
                      </a:lvl1pPr>
                      <a:lvl2pPr marL="457200" algn="l" defTabSz="914400" rtl="0" eaLnBrk="1" latinLnBrk="0" hangingPunct="1">
                        <a:defRPr sz="1800" kern="1200">
                          <a:solidFill>
                            <a:schemeClr val="dk1"/>
                          </a:solidFill>
                          <a:latin typeface="Microsoft Sans Serif"/>
                        </a:defRPr>
                      </a:lvl2pPr>
                      <a:lvl3pPr marL="914400" algn="l" defTabSz="914400" rtl="0" eaLnBrk="1" latinLnBrk="0" hangingPunct="1">
                        <a:defRPr sz="1800" kern="1200">
                          <a:solidFill>
                            <a:schemeClr val="dk1"/>
                          </a:solidFill>
                          <a:latin typeface="Microsoft Sans Serif"/>
                        </a:defRPr>
                      </a:lvl3pPr>
                      <a:lvl4pPr marL="1371600" algn="l" defTabSz="914400" rtl="0" eaLnBrk="1" latinLnBrk="0" hangingPunct="1">
                        <a:defRPr sz="1800" kern="1200">
                          <a:solidFill>
                            <a:schemeClr val="dk1"/>
                          </a:solidFill>
                          <a:latin typeface="Microsoft Sans Serif"/>
                        </a:defRPr>
                      </a:lvl4pPr>
                      <a:lvl5pPr marL="1828800" algn="l" defTabSz="914400" rtl="0" eaLnBrk="1" latinLnBrk="0" hangingPunct="1">
                        <a:defRPr sz="1800" kern="1200">
                          <a:solidFill>
                            <a:schemeClr val="dk1"/>
                          </a:solidFill>
                          <a:latin typeface="Microsoft Sans Serif"/>
                        </a:defRPr>
                      </a:lvl5pPr>
                      <a:lvl6pPr marL="2286000" algn="l" defTabSz="914400" rtl="0" eaLnBrk="1" latinLnBrk="0" hangingPunct="1">
                        <a:defRPr sz="1800" kern="1200">
                          <a:solidFill>
                            <a:schemeClr val="dk1"/>
                          </a:solidFill>
                          <a:latin typeface="Microsoft Sans Serif"/>
                        </a:defRPr>
                      </a:lvl6pPr>
                      <a:lvl7pPr marL="2743200" algn="l" defTabSz="914400" rtl="0" eaLnBrk="1" latinLnBrk="0" hangingPunct="1">
                        <a:defRPr sz="1800" kern="1200">
                          <a:solidFill>
                            <a:schemeClr val="dk1"/>
                          </a:solidFill>
                          <a:latin typeface="Microsoft Sans Serif"/>
                        </a:defRPr>
                      </a:lvl7pPr>
                      <a:lvl8pPr marL="3200400" algn="l" defTabSz="914400" rtl="0" eaLnBrk="1" latinLnBrk="0" hangingPunct="1">
                        <a:defRPr sz="1800" kern="1200">
                          <a:solidFill>
                            <a:schemeClr val="dk1"/>
                          </a:solidFill>
                          <a:latin typeface="Microsoft Sans Serif"/>
                        </a:defRPr>
                      </a:lvl8pPr>
                      <a:lvl9pPr marL="3657600" algn="l" defTabSz="914400" rtl="0" eaLnBrk="1" latinLnBrk="0" hangingPunct="1">
                        <a:defRPr sz="1800" kern="1200">
                          <a:solidFill>
                            <a:schemeClr val="dk1"/>
                          </a:solidFill>
                          <a:latin typeface="Microsoft Sans Serif"/>
                        </a:defRPr>
                      </a:lvl9pPr>
                    </a:lstStyle>
                    <a:p>
                      <a:pPr algn="l"/>
                      <a:r>
                        <a:rPr lang="en-US" dirty="0">
                          <a:solidFill>
                            <a:schemeClr val="tx1"/>
                          </a:solidFill>
                          <a:latin typeface="+mj-lt"/>
                        </a:rPr>
                        <a:t>35 (average)</a:t>
                      </a:r>
                    </a:p>
                  </a:txBody>
                  <a:tcPr/>
                </a:tc>
                <a:extLst>
                  <a:ext uri="{0D108BD9-81ED-4DB2-BD59-A6C34878D82A}">
                    <a16:rowId xmlns:a16="http://schemas.microsoft.com/office/drawing/2014/main" val="920109135"/>
                  </a:ext>
                </a:extLst>
              </a:tr>
              <a:tr h="370840">
                <a:tc>
                  <a:txBody>
                    <a:bodyPr/>
                    <a:lstStyle>
                      <a:lvl1pPr marL="0" algn="l" defTabSz="914400" rtl="0" eaLnBrk="1" latinLnBrk="0" hangingPunct="1">
                        <a:defRPr sz="1800" kern="1200">
                          <a:solidFill>
                            <a:schemeClr val="dk1"/>
                          </a:solidFill>
                          <a:latin typeface="Microsoft Sans Serif"/>
                        </a:defRPr>
                      </a:lvl1pPr>
                      <a:lvl2pPr marL="457200" algn="l" defTabSz="914400" rtl="0" eaLnBrk="1" latinLnBrk="0" hangingPunct="1">
                        <a:defRPr sz="1800" kern="1200">
                          <a:solidFill>
                            <a:schemeClr val="dk1"/>
                          </a:solidFill>
                          <a:latin typeface="Microsoft Sans Serif"/>
                        </a:defRPr>
                      </a:lvl2pPr>
                      <a:lvl3pPr marL="914400" algn="l" defTabSz="914400" rtl="0" eaLnBrk="1" latinLnBrk="0" hangingPunct="1">
                        <a:defRPr sz="1800" kern="1200">
                          <a:solidFill>
                            <a:schemeClr val="dk1"/>
                          </a:solidFill>
                          <a:latin typeface="Microsoft Sans Serif"/>
                        </a:defRPr>
                      </a:lvl3pPr>
                      <a:lvl4pPr marL="1371600" algn="l" defTabSz="914400" rtl="0" eaLnBrk="1" latinLnBrk="0" hangingPunct="1">
                        <a:defRPr sz="1800" kern="1200">
                          <a:solidFill>
                            <a:schemeClr val="dk1"/>
                          </a:solidFill>
                          <a:latin typeface="Microsoft Sans Serif"/>
                        </a:defRPr>
                      </a:lvl4pPr>
                      <a:lvl5pPr marL="1828800" algn="l" defTabSz="914400" rtl="0" eaLnBrk="1" latinLnBrk="0" hangingPunct="1">
                        <a:defRPr sz="1800" kern="1200">
                          <a:solidFill>
                            <a:schemeClr val="dk1"/>
                          </a:solidFill>
                          <a:latin typeface="Microsoft Sans Serif"/>
                        </a:defRPr>
                      </a:lvl5pPr>
                      <a:lvl6pPr marL="2286000" algn="l" defTabSz="914400" rtl="0" eaLnBrk="1" latinLnBrk="0" hangingPunct="1">
                        <a:defRPr sz="1800" kern="1200">
                          <a:solidFill>
                            <a:schemeClr val="dk1"/>
                          </a:solidFill>
                          <a:latin typeface="Microsoft Sans Serif"/>
                        </a:defRPr>
                      </a:lvl6pPr>
                      <a:lvl7pPr marL="2743200" algn="l" defTabSz="914400" rtl="0" eaLnBrk="1" latinLnBrk="0" hangingPunct="1">
                        <a:defRPr sz="1800" kern="1200">
                          <a:solidFill>
                            <a:schemeClr val="dk1"/>
                          </a:solidFill>
                          <a:latin typeface="Microsoft Sans Serif"/>
                        </a:defRPr>
                      </a:lvl7pPr>
                      <a:lvl8pPr marL="3200400" algn="l" defTabSz="914400" rtl="0" eaLnBrk="1" latinLnBrk="0" hangingPunct="1">
                        <a:defRPr sz="1800" kern="1200">
                          <a:solidFill>
                            <a:schemeClr val="dk1"/>
                          </a:solidFill>
                          <a:latin typeface="Microsoft Sans Serif"/>
                        </a:defRPr>
                      </a:lvl8pPr>
                      <a:lvl9pPr marL="3657600" algn="l" defTabSz="914400" rtl="0" eaLnBrk="1" latinLnBrk="0" hangingPunct="1">
                        <a:defRPr sz="1800" kern="1200">
                          <a:solidFill>
                            <a:schemeClr val="dk1"/>
                          </a:solidFill>
                          <a:latin typeface="Microsoft Sans Serif"/>
                        </a:defRPr>
                      </a:lvl9pPr>
                    </a:lstStyle>
                    <a:p>
                      <a:r>
                        <a:rPr lang="en-US">
                          <a:solidFill>
                            <a:schemeClr val="tx1"/>
                          </a:solidFill>
                          <a:latin typeface="+mj-lt"/>
                        </a:rPr>
                        <a:t>Bytes/instance</a:t>
                      </a:r>
                    </a:p>
                  </a:txBody>
                  <a:tcPr/>
                </a:tc>
                <a:tc>
                  <a:txBody>
                    <a:bodyPr/>
                    <a:lstStyle>
                      <a:lvl1pPr marL="0" algn="l" defTabSz="914400" rtl="0" eaLnBrk="1" latinLnBrk="0" hangingPunct="1">
                        <a:defRPr sz="1800" kern="1200">
                          <a:solidFill>
                            <a:schemeClr val="dk1"/>
                          </a:solidFill>
                          <a:latin typeface="Microsoft Sans Serif"/>
                        </a:defRPr>
                      </a:lvl1pPr>
                      <a:lvl2pPr marL="457200" algn="l" defTabSz="914400" rtl="0" eaLnBrk="1" latinLnBrk="0" hangingPunct="1">
                        <a:defRPr sz="1800" kern="1200">
                          <a:solidFill>
                            <a:schemeClr val="dk1"/>
                          </a:solidFill>
                          <a:latin typeface="Microsoft Sans Serif"/>
                        </a:defRPr>
                      </a:lvl2pPr>
                      <a:lvl3pPr marL="914400" algn="l" defTabSz="914400" rtl="0" eaLnBrk="1" latinLnBrk="0" hangingPunct="1">
                        <a:defRPr sz="1800" kern="1200">
                          <a:solidFill>
                            <a:schemeClr val="dk1"/>
                          </a:solidFill>
                          <a:latin typeface="Microsoft Sans Serif"/>
                        </a:defRPr>
                      </a:lvl3pPr>
                      <a:lvl4pPr marL="1371600" algn="l" defTabSz="914400" rtl="0" eaLnBrk="1" latinLnBrk="0" hangingPunct="1">
                        <a:defRPr sz="1800" kern="1200">
                          <a:solidFill>
                            <a:schemeClr val="dk1"/>
                          </a:solidFill>
                          <a:latin typeface="Microsoft Sans Serif"/>
                        </a:defRPr>
                      </a:lvl4pPr>
                      <a:lvl5pPr marL="1828800" algn="l" defTabSz="914400" rtl="0" eaLnBrk="1" latinLnBrk="0" hangingPunct="1">
                        <a:defRPr sz="1800" kern="1200">
                          <a:solidFill>
                            <a:schemeClr val="dk1"/>
                          </a:solidFill>
                          <a:latin typeface="Microsoft Sans Serif"/>
                        </a:defRPr>
                      </a:lvl5pPr>
                      <a:lvl6pPr marL="2286000" algn="l" defTabSz="914400" rtl="0" eaLnBrk="1" latinLnBrk="0" hangingPunct="1">
                        <a:defRPr sz="1800" kern="1200">
                          <a:solidFill>
                            <a:schemeClr val="dk1"/>
                          </a:solidFill>
                          <a:latin typeface="Microsoft Sans Serif"/>
                        </a:defRPr>
                      </a:lvl6pPr>
                      <a:lvl7pPr marL="2743200" algn="l" defTabSz="914400" rtl="0" eaLnBrk="1" latinLnBrk="0" hangingPunct="1">
                        <a:defRPr sz="1800" kern="1200">
                          <a:solidFill>
                            <a:schemeClr val="dk1"/>
                          </a:solidFill>
                          <a:latin typeface="Microsoft Sans Serif"/>
                        </a:defRPr>
                      </a:lvl7pPr>
                      <a:lvl8pPr marL="3200400" algn="l" defTabSz="914400" rtl="0" eaLnBrk="1" latinLnBrk="0" hangingPunct="1">
                        <a:defRPr sz="1800" kern="1200">
                          <a:solidFill>
                            <a:schemeClr val="dk1"/>
                          </a:solidFill>
                          <a:latin typeface="Microsoft Sans Serif"/>
                        </a:defRPr>
                      </a:lvl8pPr>
                      <a:lvl9pPr marL="3657600" algn="l" defTabSz="914400" rtl="0" eaLnBrk="1" latinLnBrk="0" hangingPunct="1">
                        <a:defRPr sz="1800" kern="1200">
                          <a:solidFill>
                            <a:schemeClr val="dk1"/>
                          </a:solidFill>
                          <a:latin typeface="Microsoft Sans Serif"/>
                        </a:defRPr>
                      </a:lvl9pPr>
                    </a:lstStyle>
                    <a:p>
                      <a:pPr algn="l"/>
                      <a:r>
                        <a:rPr lang="en-US" dirty="0">
                          <a:solidFill>
                            <a:schemeClr val="tx1"/>
                          </a:solidFill>
                          <a:latin typeface="+mj-lt"/>
                        </a:rPr>
                        <a:t>78 (average)</a:t>
                      </a:r>
                    </a:p>
                  </a:txBody>
                  <a:tcPr/>
                </a:tc>
                <a:extLst>
                  <a:ext uri="{0D108BD9-81ED-4DB2-BD59-A6C34878D82A}">
                    <a16:rowId xmlns:a16="http://schemas.microsoft.com/office/drawing/2014/main" val="913936989"/>
                  </a:ext>
                </a:extLst>
              </a:tr>
            </a:tbl>
          </a:graphicData>
        </a:graphic>
      </p:graphicFrame>
      <p:pic>
        <p:nvPicPr>
          <p:cNvPr id="3" name="Picture 2">
            <a:extLst>
              <a:ext uri="{FF2B5EF4-FFF2-40B4-BE49-F238E27FC236}">
                <a16:creationId xmlns:a16="http://schemas.microsoft.com/office/drawing/2014/main" id="{26E615B4-7968-9CF9-CECA-0C183DA446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97"/>
            <a:ext cx="12192000" cy="46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6461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F5747C6E-55F0-E362-E5B6-4E8B80BC4D55}"/>
              </a:ext>
            </a:extLst>
          </p:cNvPr>
          <p:cNvSpPr txBox="1">
            <a:spLocks/>
          </p:cNvSpPr>
          <p:nvPr/>
        </p:nvSpPr>
        <p:spPr>
          <a:xfrm>
            <a:off x="515938" y="628016"/>
            <a:ext cx="11160126" cy="647700"/>
          </a:xfrm>
          <a:prstGeom prst="rect">
            <a:avLst/>
          </a:prstGeom>
        </p:spPr>
        <p:txBody>
          <a:bodyPr/>
          <a:lstStyle>
            <a:lvl1pPr algn="l" defTabSz="914400" rtl="0" eaLnBrk="1" latinLnBrk="0" hangingPunct="1">
              <a:lnSpc>
                <a:spcPct val="84000"/>
              </a:lnSpc>
              <a:spcBef>
                <a:spcPct val="0"/>
              </a:spcBef>
              <a:buNone/>
              <a:defRPr sz="2800" kern="2000" spc="-50" baseline="0">
                <a:solidFill>
                  <a:schemeClr val="tx2"/>
                </a:solidFill>
                <a:latin typeface="+mj-lt"/>
                <a:ea typeface="+mj-ea"/>
                <a:cs typeface="+mj-cs"/>
              </a:defRPr>
            </a:lvl1pPr>
          </a:lstStyle>
          <a:p>
            <a:r>
              <a:rPr lang="en-US" sz="3600" dirty="0">
                <a:solidFill>
                  <a:schemeClr val="tx1"/>
                </a:solidFill>
              </a:rPr>
              <a:t>Best Practices for Acceleration Structures on Adreno GPUs</a:t>
            </a:r>
          </a:p>
        </p:txBody>
      </p:sp>
      <p:sp>
        <p:nvSpPr>
          <p:cNvPr id="4" name="Content Placeholder 3">
            <a:extLst>
              <a:ext uri="{FF2B5EF4-FFF2-40B4-BE49-F238E27FC236}">
                <a16:creationId xmlns:a16="http://schemas.microsoft.com/office/drawing/2014/main" id="{AD962D55-4F19-AAA2-C4E8-EA8039D1D8E5}"/>
              </a:ext>
            </a:extLst>
          </p:cNvPr>
          <p:cNvSpPr txBox="1">
            <a:spLocks/>
          </p:cNvSpPr>
          <p:nvPr/>
        </p:nvSpPr>
        <p:spPr>
          <a:xfrm>
            <a:off x="515937" y="1338469"/>
            <a:ext cx="11160126" cy="4344989"/>
          </a:xfrm>
          <a:prstGeom prst="rect">
            <a:avLst/>
          </a:prstGeom>
        </p:spPr>
        <p:txBody>
          <a:bodyPr/>
          <a:lstStyle>
            <a:lvl1pPr marL="171450" indent="-171450" algn="l" defTabSz="914400" rtl="0" eaLnBrk="1" latinLnBrk="0" hangingPunct="1">
              <a:lnSpc>
                <a:spcPct val="95000"/>
              </a:lnSpc>
              <a:spcBef>
                <a:spcPts val="900"/>
              </a:spcBef>
              <a:spcAft>
                <a:spcPts val="300"/>
              </a:spcAft>
              <a:buClrTx/>
              <a:buFont typeface="Arial" panose="020B0604020202020204" pitchFamily="34" charset="0"/>
              <a:buChar char="•"/>
              <a:defRPr sz="2200" kern="1200" baseline="0">
                <a:solidFill>
                  <a:schemeClr val="tx2"/>
                </a:solidFill>
                <a:latin typeface="+mn-lt"/>
                <a:ea typeface="+mn-ea"/>
                <a:cs typeface="+mn-cs"/>
              </a:defRPr>
            </a:lvl1pPr>
            <a:lvl2pPr marL="401638" indent="-219075" algn="l" defTabSz="914400" rtl="0" eaLnBrk="1" latinLnBrk="0" hangingPunct="1">
              <a:lnSpc>
                <a:spcPct val="100000"/>
              </a:lnSpc>
              <a:spcBef>
                <a:spcPts val="300"/>
              </a:spcBef>
              <a:spcAft>
                <a:spcPts val="0"/>
              </a:spcAft>
              <a:buClrTx/>
              <a:buFont typeface="Arial" panose="020B0604020202020204" pitchFamily="34" charset="0"/>
              <a:buChar char="•"/>
              <a:tabLst>
                <a:tab pos="2003425" algn="l"/>
              </a:tabLst>
              <a:defRPr sz="1600" kern="1200" baseline="0">
                <a:solidFill>
                  <a:schemeClr val="tx2"/>
                </a:solidFill>
                <a:latin typeface="+mn-lt"/>
                <a:ea typeface="+mn-ea"/>
                <a:cs typeface="+mn-cs"/>
              </a:defRPr>
            </a:lvl2pPr>
            <a:lvl3pPr marL="538163" indent="-136525" algn="l" defTabSz="914400" rtl="0" eaLnBrk="1" latinLnBrk="0" hangingPunct="1">
              <a:lnSpc>
                <a:spcPct val="105000"/>
              </a:lnSpc>
              <a:spcBef>
                <a:spcPts val="300"/>
              </a:spcBef>
              <a:spcAft>
                <a:spcPts val="0"/>
              </a:spcAft>
              <a:buClrTx/>
              <a:buFont typeface="Arial" panose="020B0604020202020204" pitchFamily="34" charset="0"/>
              <a:buChar char="•"/>
              <a:tabLst/>
              <a:defRPr lang="en-US" sz="1400" kern="1200" dirty="0" smtClean="0">
                <a:solidFill>
                  <a:schemeClr val="tx2"/>
                </a:solidFill>
                <a:latin typeface="+mn-lt"/>
                <a:ea typeface="+mn-ea"/>
                <a:cs typeface="+mn-cs"/>
              </a:defRPr>
            </a:lvl3pPr>
            <a:lvl4pPr marL="666750" indent="-128588" algn="l" defTabSz="914400" rtl="0" eaLnBrk="1" latinLnBrk="0" hangingPunct="1">
              <a:lnSpc>
                <a:spcPct val="105000"/>
              </a:lnSpc>
              <a:spcBef>
                <a:spcPts val="150"/>
              </a:spcBef>
              <a:spcAft>
                <a:spcPts val="0"/>
              </a:spcAft>
              <a:buClrTx/>
              <a:buFont typeface="Arial" panose="020B0604020202020204" pitchFamily="34" charset="0"/>
              <a:buChar char="•"/>
              <a:tabLst/>
              <a:defRPr sz="1200" kern="1200">
                <a:solidFill>
                  <a:schemeClr val="tx2"/>
                </a:solidFill>
                <a:latin typeface="+mn-lt"/>
                <a:ea typeface="+mn-ea"/>
                <a:cs typeface="+mn-cs"/>
              </a:defRPr>
            </a:lvl4pPr>
            <a:lvl5pPr marL="838200" indent="-171450" algn="l" defTabSz="914400" rtl="0" eaLnBrk="1" latinLnBrk="0" hangingPunct="1">
              <a:lnSpc>
                <a:spcPct val="95000"/>
              </a:lnSpc>
              <a:spcBef>
                <a:spcPts val="200"/>
              </a:spcBef>
              <a:spcAft>
                <a:spcPts val="0"/>
              </a:spcAft>
              <a:buClrTx/>
              <a:buFont typeface="Arial" panose="020B0604020202020204" pitchFamily="34" charset="0"/>
              <a:buChar char="•"/>
              <a:tabLst/>
              <a:defRPr sz="800" b="0" i="0" kern="1200" spc="0" baseline="0">
                <a:solidFill>
                  <a:schemeClr val="tx2"/>
                </a:solidFill>
                <a:latin typeface="+mn-lt"/>
                <a:ea typeface="+mn-ea"/>
                <a:cs typeface="+mn-cs"/>
              </a:defRPr>
            </a:lvl5pPr>
            <a:lvl6pPr marL="838800" indent="-172800" algn="l" defTabSz="914400" rtl="0" eaLnBrk="1" latinLnBrk="0" hangingPunct="1">
              <a:lnSpc>
                <a:spcPct val="95000"/>
              </a:lnSpc>
              <a:spcBef>
                <a:spcPts val="200"/>
              </a:spcBef>
              <a:buFont typeface="Arial" panose="020B0604020202020204" pitchFamily="34" charset="0"/>
              <a:buChar char="•"/>
              <a:defRPr sz="800" kern="1200">
                <a:solidFill>
                  <a:schemeClr val="tx1"/>
                </a:solidFill>
                <a:latin typeface="+mn-lt"/>
                <a:ea typeface="+mn-ea"/>
                <a:cs typeface="+mn-cs"/>
              </a:defRPr>
            </a:lvl6pPr>
            <a:lvl7pPr marL="838800" indent="-17280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7pPr>
            <a:lvl8pPr marL="838800" indent="-172800" algn="l" defTabSz="914400" rtl="0" eaLnBrk="1" latinLnBrk="0" hangingPunct="1">
              <a:lnSpc>
                <a:spcPct val="95000"/>
              </a:lnSpc>
              <a:spcBef>
                <a:spcPts val="200"/>
              </a:spcBef>
              <a:buSzPct val="100000"/>
              <a:buFont typeface="Arial" panose="020B0604020202020204" pitchFamily="34" charset="0"/>
              <a:buChar char="•"/>
              <a:defRPr lang="en-US" sz="800" kern="1200" baseline="0" dirty="0" smtClean="0">
                <a:solidFill>
                  <a:schemeClr val="tx1"/>
                </a:solidFill>
                <a:latin typeface="+mn-lt"/>
                <a:ea typeface="+mn-ea"/>
                <a:cs typeface="+mn-cs"/>
              </a:defRPr>
            </a:lvl8pPr>
            <a:lvl9pPr marL="837450" indent="-17145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9pPr>
          </a:lstStyle>
          <a:p>
            <a:pPr marL="287338" indent="-287338">
              <a:buFont typeface="Wingdings" panose="05000000000000000000" pitchFamily="2" charset="2"/>
              <a:buChar char="Ø"/>
            </a:pPr>
            <a:r>
              <a:rPr lang="en-US" sz="2000" dirty="0"/>
              <a:t>Build on GPU</a:t>
            </a:r>
          </a:p>
          <a:p>
            <a:pPr marL="287338" indent="-287338">
              <a:buFont typeface="Wingdings" panose="05000000000000000000" pitchFamily="2" charset="2"/>
              <a:buChar char="Ø"/>
            </a:pPr>
            <a:r>
              <a:rPr lang="en-US" sz="2000" dirty="0"/>
              <a:t>For full throughput target about 500K prims per build </a:t>
            </a:r>
          </a:p>
          <a:p>
            <a:pPr marL="511175" lvl="1" indent="-223838">
              <a:buFont typeface="Wingdings" panose="05000000000000000000" pitchFamily="2" charset="2"/>
              <a:buChar char="§"/>
            </a:pPr>
            <a:r>
              <a:rPr lang="en-US" sz="1800" dirty="0"/>
              <a:t>Combine smaller </a:t>
            </a:r>
            <a:r>
              <a:rPr lang="en-US" sz="1800" dirty="0" err="1"/>
              <a:t>BLASes</a:t>
            </a:r>
            <a:r>
              <a:rPr lang="en-US" sz="1800" dirty="0"/>
              <a:t> into larger ones</a:t>
            </a:r>
          </a:p>
          <a:p>
            <a:pPr marL="511175" lvl="1" indent="-223838">
              <a:buFont typeface="Wingdings" panose="05000000000000000000" pitchFamily="2" charset="2"/>
              <a:buChar char="§"/>
            </a:pPr>
            <a:r>
              <a:rPr lang="en-US" sz="1800" dirty="0"/>
              <a:t>Build </a:t>
            </a:r>
            <a:r>
              <a:rPr lang="en-US" sz="1800" dirty="0" err="1"/>
              <a:t>BLASes</a:t>
            </a:r>
            <a:r>
              <a:rPr lang="en-US" sz="1800" dirty="0"/>
              <a:t> in parallel</a:t>
            </a:r>
          </a:p>
          <a:p>
            <a:pPr marL="287338" indent="-287338">
              <a:buFont typeface="Wingdings" panose="05000000000000000000" pitchFamily="2" charset="2"/>
              <a:buChar char="Ø"/>
            </a:pPr>
            <a:r>
              <a:rPr lang="en-US" sz="2000" dirty="0"/>
              <a:t>Refit rather than rebuild</a:t>
            </a:r>
          </a:p>
          <a:p>
            <a:pPr marL="511175" lvl="1" indent="-223838">
              <a:buFont typeface="Wingdings" panose="05000000000000000000" pitchFamily="2" charset="2"/>
              <a:buChar char="§"/>
            </a:pPr>
            <a:r>
              <a:rPr lang="en-US" sz="1800" dirty="0"/>
              <a:t>FAST_BUILD is about 2.5x faster than FAST_TRACE</a:t>
            </a:r>
          </a:p>
          <a:p>
            <a:pPr marL="511175" lvl="1" indent="-223838">
              <a:buFont typeface="Wingdings" panose="05000000000000000000" pitchFamily="2" charset="2"/>
              <a:buChar char="§"/>
            </a:pPr>
            <a:r>
              <a:rPr lang="en-US" sz="1800" dirty="0"/>
              <a:t>Refit is about 9x faster than FAST_TRACE</a:t>
            </a:r>
          </a:p>
          <a:p>
            <a:pPr marL="511175" lvl="1" indent="-223838">
              <a:buFont typeface="Wingdings" panose="05000000000000000000" pitchFamily="2" charset="2"/>
              <a:buChar char="§"/>
            </a:pPr>
            <a:r>
              <a:rPr lang="en-US" sz="1800" dirty="0"/>
              <a:t>Amortize the cost of refit/rebuild over multiple frames</a:t>
            </a:r>
          </a:p>
          <a:p>
            <a:pPr marL="287338" indent="-287338">
              <a:buFont typeface="Wingdings" panose="05000000000000000000" pitchFamily="2" charset="2"/>
              <a:buChar char="Ø"/>
            </a:pPr>
            <a:r>
              <a:rPr lang="en-US" sz="2000" dirty="0"/>
              <a:t>Use FAST_TRACE flag whenever possible</a:t>
            </a:r>
          </a:p>
          <a:p>
            <a:pPr marL="517525" lvl="1" indent="-230188">
              <a:buFont typeface="Wingdings" panose="05000000000000000000" pitchFamily="2" charset="2"/>
              <a:buChar char="§"/>
            </a:pPr>
            <a:r>
              <a:rPr lang="en-US" sz="1800" dirty="0"/>
              <a:t>Especially for static geometry!</a:t>
            </a:r>
          </a:p>
          <a:p>
            <a:pPr marL="287338" indent="-287338">
              <a:buFont typeface="Wingdings" panose="05000000000000000000" pitchFamily="2" charset="2"/>
              <a:buChar char="Ø"/>
            </a:pPr>
            <a:r>
              <a:rPr lang="en-US" sz="2000" dirty="0"/>
              <a:t>Simplify your acceleration structures</a:t>
            </a:r>
          </a:p>
          <a:p>
            <a:pPr marL="517525" lvl="1" indent="-230188">
              <a:buFont typeface="Wingdings" panose="05000000000000000000" pitchFamily="2" charset="2"/>
              <a:buChar char="§"/>
            </a:pPr>
            <a:r>
              <a:rPr lang="en-US" sz="1800" dirty="0"/>
              <a:t>Aggressively cull your geometry as much as your content allows: </a:t>
            </a:r>
            <a:br>
              <a:rPr lang="en-US" sz="1800" dirty="0"/>
            </a:br>
            <a:r>
              <a:rPr lang="en-US" sz="1800" dirty="0"/>
              <a:t>frustum culling, portal culling, level-of-detail, etc.</a:t>
            </a:r>
          </a:p>
        </p:txBody>
      </p:sp>
      <p:pic>
        <p:nvPicPr>
          <p:cNvPr id="3" name="Picture 2">
            <a:extLst>
              <a:ext uri="{FF2B5EF4-FFF2-40B4-BE49-F238E27FC236}">
                <a16:creationId xmlns:a16="http://schemas.microsoft.com/office/drawing/2014/main" id="{DA89FEF7-35E2-A5EC-1BE4-831642DC4F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97"/>
            <a:ext cx="12192000" cy="46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6763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EDC06-63C5-C4D7-BF95-F95E2ADB66B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443C46D-78FC-36BB-CBFB-B0F5F4E6757D}"/>
              </a:ext>
            </a:extLst>
          </p:cNvPr>
          <p:cNvSpPr>
            <a:spLocks noGrp="1"/>
          </p:cNvSpPr>
          <p:nvPr>
            <p:ph type="title"/>
          </p:nvPr>
        </p:nvSpPr>
        <p:spPr/>
        <p:txBody>
          <a:bodyPr/>
          <a:lstStyle/>
          <a:p>
            <a:r>
              <a:rPr lang="en-US"/>
              <a:t>Traversal </a:t>
            </a:r>
          </a:p>
        </p:txBody>
      </p:sp>
      <p:pic>
        <p:nvPicPr>
          <p:cNvPr id="2" name="Picture 2">
            <a:extLst>
              <a:ext uri="{FF2B5EF4-FFF2-40B4-BE49-F238E27FC236}">
                <a16:creationId xmlns:a16="http://schemas.microsoft.com/office/drawing/2014/main" id="{D35DFF2F-2E06-745F-909F-427EB431AA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97"/>
            <a:ext cx="12192000" cy="46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2349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F2B5E-8AC1-9010-1321-592EBB489E05}"/>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6AB20980-DD8E-60F7-FEF9-A065EC5951E8}"/>
              </a:ext>
            </a:extLst>
          </p:cNvPr>
          <p:cNvSpPr txBox="1">
            <a:spLocks/>
          </p:cNvSpPr>
          <p:nvPr/>
        </p:nvSpPr>
        <p:spPr>
          <a:xfrm>
            <a:off x="515938" y="628016"/>
            <a:ext cx="11160126" cy="647700"/>
          </a:xfrm>
          <a:prstGeom prst="rect">
            <a:avLst/>
          </a:prstGeom>
        </p:spPr>
        <p:txBody>
          <a:bodyPr/>
          <a:lstStyle>
            <a:lvl1pPr algn="l" defTabSz="914400" rtl="0" eaLnBrk="1" latinLnBrk="0" hangingPunct="1">
              <a:lnSpc>
                <a:spcPct val="84000"/>
              </a:lnSpc>
              <a:spcBef>
                <a:spcPct val="0"/>
              </a:spcBef>
              <a:buNone/>
              <a:defRPr sz="2800" kern="2000" spc="-50" baseline="0">
                <a:solidFill>
                  <a:schemeClr val="tx2"/>
                </a:solidFill>
                <a:latin typeface="+mj-lt"/>
                <a:ea typeface="+mj-ea"/>
                <a:cs typeface="+mj-cs"/>
              </a:defRPr>
            </a:lvl1pPr>
          </a:lstStyle>
          <a:p>
            <a:r>
              <a:rPr lang="en-US" sz="3600" dirty="0"/>
              <a:t>Ray Traversal Steps</a:t>
            </a:r>
            <a:endParaRPr lang="en-US" sz="3600" dirty="0">
              <a:solidFill>
                <a:schemeClr val="tx1"/>
              </a:solidFill>
            </a:endParaRPr>
          </a:p>
        </p:txBody>
      </p:sp>
      <p:sp>
        <p:nvSpPr>
          <p:cNvPr id="4" name="Content Placeholder 3">
            <a:extLst>
              <a:ext uri="{FF2B5EF4-FFF2-40B4-BE49-F238E27FC236}">
                <a16:creationId xmlns:a16="http://schemas.microsoft.com/office/drawing/2014/main" id="{441CB134-6AA0-959A-5D0E-EBCD57E5B93A}"/>
              </a:ext>
            </a:extLst>
          </p:cNvPr>
          <p:cNvSpPr txBox="1">
            <a:spLocks/>
          </p:cNvSpPr>
          <p:nvPr/>
        </p:nvSpPr>
        <p:spPr>
          <a:xfrm>
            <a:off x="515938" y="1596742"/>
            <a:ext cx="11160126" cy="4344989"/>
          </a:xfrm>
          <a:prstGeom prst="rect">
            <a:avLst/>
          </a:prstGeom>
        </p:spPr>
        <p:txBody>
          <a:bodyPr/>
          <a:lstStyle>
            <a:lvl1pPr marL="171450" indent="-171450" algn="l" defTabSz="914400" rtl="0" eaLnBrk="1" latinLnBrk="0" hangingPunct="1">
              <a:lnSpc>
                <a:spcPct val="95000"/>
              </a:lnSpc>
              <a:spcBef>
                <a:spcPts val="900"/>
              </a:spcBef>
              <a:spcAft>
                <a:spcPts val="300"/>
              </a:spcAft>
              <a:buClrTx/>
              <a:buFont typeface="Arial" panose="020B0604020202020204" pitchFamily="34" charset="0"/>
              <a:buChar char="•"/>
              <a:defRPr sz="2200" kern="1200" baseline="0">
                <a:solidFill>
                  <a:schemeClr val="tx2"/>
                </a:solidFill>
                <a:latin typeface="+mn-lt"/>
                <a:ea typeface="+mn-ea"/>
                <a:cs typeface="+mn-cs"/>
              </a:defRPr>
            </a:lvl1pPr>
            <a:lvl2pPr marL="401638" indent="-219075" algn="l" defTabSz="914400" rtl="0" eaLnBrk="1" latinLnBrk="0" hangingPunct="1">
              <a:lnSpc>
                <a:spcPct val="100000"/>
              </a:lnSpc>
              <a:spcBef>
                <a:spcPts val="300"/>
              </a:spcBef>
              <a:spcAft>
                <a:spcPts val="0"/>
              </a:spcAft>
              <a:buClrTx/>
              <a:buFont typeface="Arial" panose="020B0604020202020204" pitchFamily="34" charset="0"/>
              <a:buChar char="•"/>
              <a:tabLst>
                <a:tab pos="2003425" algn="l"/>
              </a:tabLst>
              <a:defRPr sz="1600" kern="1200" baseline="0">
                <a:solidFill>
                  <a:schemeClr val="tx2"/>
                </a:solidFill>
                <a:latin typeface="+mn-lt"/>
                <a:ea typeface="+mn-ea"/>
                <a:cs typeface="+mn-cs"/>
              </a:defRPr>
            </a:lvl2pPr>
            <a:lvl3pPr marL="538163" indent="-136525" algn="l" defTabSz="914400" rtl="0" eaLnBrk="1" latinLnBrk="0" hangingPunct="1">
              <a:lnSpc>
                <a:spcPct val="105000"/>
              </a:lnSpc>
              <a:spcBef>
                <a:spcPts val="300"/>
              </a:spcBef>
              <a:spcAft>
                <a:spcPts val="0"/>
              </a:spcAft>
              <a:buClrTx/>
              <a:buFont typeface="Arial" panose="020B0604020202020204" pitchFamily="34" charset="0"/>
              <a:buChar char="•"/>
              <a:tabLst/>
              <a:defRPr lang="en-US" sz="1400" kern="1200" dirty="0" smtClean="0">
                <a:solidFill>
                  <a:schemeClr val="tx2"/>
                </a:solidFill>
                <a:latin typeface="+mn-lt"/>
                <a:ea typeface="+mn-ea"/>
                <a:cs typeface="+mn-cs"/>
              </a:defRPr>
            </a:lvl3pPr>
            <a:lvl4pPr marL="666750" indent="-128588" algn="l" defTabSz="914400" rtl="0" eaLnBrk="1" latinLnBrk="0" hangingPunct="1">
              <a:lnSpc>
                <a:spcPct val="105000"/>
              </a:lnSpc>
              <a:spcBef>
                <a:spcPts val="150"/>
              </a:spcBef>
              <a:spcAft>
                <a:spcPts val="0"/>
              </a:spcAft>
              <a:buClrTx/>
              <a:buFont typeface="Arial" panose="020B0604020202020204" pitchFamily="34" charset="0"/>
              <a:buChar char="•"/>
              <a:tabLst/>
              <a:defRPr sz="1200" kern="1200">
                <a:solidFill>
                  <a:schemeClr val="tx2"/>
                </a:solidFill>
                <a:latin typeface="+mn-lt"/>
                <a:ea typeface="+mn-ea"/>
                <a:cs typeface="+mn-cs"/>
              </a:defRPr>
            </a:lvl4pPr>
            <a:lvl5pPr marL="838200" indent="-171450" algn="l" defTabSz="914400" rtl="0" eaLnBrk="1" latinLnBrk="0" hangingPunct="1">
              <a:lnSpc>
                <a:spcPct val="95000"/>
              </a:lnSpc>
              <a:spcBef>
                <a:spcPts val="200"/>
              </a:spcBef>
              <a:spcAft>
                <a:spcPts val="0"/>
              </a:spcAft>
              <a:buClrTx/>
              <a:buFont typeface="Arial" panose="020B0604020202020204" pitchFamily="34" charset="0"/>
              <a:buChar char="•"/>
              <a:tabLst/>
              <a:defRPr sz="800" b="0" i="0" kern="1200" spc="0" baseline="0">
                <a:solidFill>
                  <a:schemeClr val="tx2"/>
                </a:solidFill>
                <a:latin typeface="+mn-lt"/>
                <a:ea typeface="+mn-ea"/>
                <a:cs typeface="+mn-cs"/>
              </a:defRPr>
            </a:lvl5pPr>
            <a:lvl6pPr marL="838800" indent="-172800" algn="l" defTabSz="914400" rtl="0" eaLnBrk="1" latinLnBrk="0" hangingPunct="1">
              <a:lnSpc>
                <a:spcPct val="95000"/>
              </a:lnSpc>
              <a:spcBef>
                <a:spcPts val="200"/>
              </a:spcBef>
              <a:buFont typeface="Arial" panose="020B0604020202020204" pitchFamily="34" charset="0"/>
              <a:buChar char="•"/>
              <a:defRPr sz="800" kern="1200">
                <a:solidFill>
                  <a:schemeClr val="tx1"/>
                </a:solidFill>
                <a:latin typeface="+mn-lt"/>
                <a:ea typeface="+mn-ea"/>
                <a:cs typeface="+mn-cs"/>
              </a:defRPr>
            </a:lvl6pPr>
            <a:lvl7pPr marL="838800" indent="-17280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7pPr>
            <a:lvl8pPr marL="838800" indent="-172800" algn="l" defTabSz="914400" rtl="0" eaLnBrk="1" latinLnBrk="0" hangingPunct="1">
              <a:lnSpc>
                <a:spcPct val="95000"/>
              </a:lnSpc>
              <a:spcBef>
                <a:spcPts val="200"/>
              </a:spcBef>
              <a:buSzPct val="100000"/>
              <a:buFont typeface="Arial" panose="020B0604020202020204" pitchFamily="34" charset="0"/>
              <a:buChar char="•"/>
              <a:defRPr lang="en-US" sz="800" kern="1200" baseline="0" dirty="0" smtClean="0">
                <a:solidFill>
                  <a:schemeClr val="tx1"/>
                </a:solidFill>
                <a:latin typeface="+mn-lt"/>
                <a:ea typeface="+mn-ea"/>
                <a:cs typeface="+mn-cs"/>
              </a:defRPr>
            </a:lvl8pPr>
            <a:lvl9pPr marL="837450" indent="-17145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9pPr>
          </a:lstStyle>
          <a:p>
            <a:pPr marL="287338" indent="-287338">
              <a:buFont typeface="Wingdings" panose="05000000000000000000" pitchFamily="2" charset="2"/>
              <a:buChar char="Ø"/>
            </a:pPr>
            <a:r>
              <a:rPr lang="en-US" sz="2000" dirty="0"/>
              <a:t>Rays traverse through BVH nodes applying ray-box or ray-triangle </a:t>
            </a:r>
            <a:br>
              <a:rPr lang="en-US" sz="2000" dirty="0"/>
            </a:br>
            <a:r>
              <a:rPr lang="en-US" sz="2000" dirty="0"/>
              <a:t>intersection at each step </a:t>
            </a:r>
          </a:p>
          <a:p>
            <a:pPr marL="287338" indent="-287338">
              <a:buFont typeface="Wingdings" panose="05000000000000000000" pitchFamily="2" charset="2"/>
              <a:buChar char="Ø"/>
            </a:pPr>
            <a:r>
              <a:rPr lang="en-US" sz="2000" dirty="0"/>
              <a:t>Tons of floating-point math</a:t>
            </a:r>
          </a:p>
          <a:p>
            <a:pPr marL="287338" indent="-287338">
              <a:buFont typeface="Wingdings" panose="05000000000000000000" pitchFamily="2" charset="2"/>
              <a:buChar char="Ø"/>
            </a:pPr>
            <a:r>
              <a:rPr lang="en-US" sz="2000" dirty="0"/>
              <a:t>Divergence</a:t>
            </a:r>
          </a:p>
          <a:p>
            <a:pPr marL="511175" lvl="1" indent="-223838">
              <a:buFont typeface="Wingdings" panose="05000000000000000000" pitchFamily="2" charset="2"/>
              <a:buChar char="§"/>
            </a:pPr>
            <a:r>
              <a:rPr lang="en-US" sz="1800" dirty="0"/>
              <a:t>Rays like to fetch different sections of the BVH </a:t>
            </a:r>
            <a:r>
              <a:rPr lang="en-US" sz="1800" dirty="0">
                <a:sym typeface="Wingdings" panose="05000000000000000000" pitchFamily="2" charset="2"/>
              </a:rPr>
              <a:t></a:t>
            </a:r>
            <a:r>
              <a:rPr lang="en-US" sz="1800" dirty="0"/>
              <a:t> memory divergence </a:t>
            </a:r>
          </a:p>
          <a:p>
            <a:pPr marL="511175" lvl="1" indent="-223838">
              <a:buFont typeface="Wingdings" panose="05000000000000000000" pitchFamily="2" charset="2"/>
              <a:buChar char="§"/>
            </a:pPr>
            <a:r>
              <a:rPr lang="en-US" sz="1800" dirty="0"/>
              <a:t>Rays have variable lifetimes </a:t>
            </a:r>
            <a:r>
              <a:rPr lang="en-US" sz="1800" dirty="0">
                <a:sym typeface="Wingdings" panose="05000000000000000000" pitchFamily="2" charset="2"/>
              </a:rPr>
              <a:t></a:t>
            </a:r>
            <a:r>
              <a:rPr lang="en-US" sz="1800" dirty="0"/>
              <a:t> traversal divergence</a:t>
            </a:r>
          </a:p>
          <a:p>
            <a:pPr marL="287338" indent="-287338">
              <a:buFont typeface="Wingdings" panose="05000000000000000000" pitchFamily="2" charset="2"/>
              <a:buChar char="Ø"/>
            </a:pPr>
            <a:r>
              <a:rPr lang="en-US" sz="2000" dirty="0"/>
              <a:t>Requires traversal stack on GPU for every ray in flight</a:t>
            </a:r>
          </a:p>
        </p:txBody>
      </p:sp>
      <p:pic>
        <p:nvPicPr>
          <p:cNvPr id="3" name="Picture 2">
            <a:extLst>
              <a:ext uri="{FF2B5EF4-FFF2-40B4-BE49-F238E27FC236}">
                <a16:creationId xmlns:a16="http://schemas.microsoft.com/office/drawing/2014/main" id="{E59AE053-4C27-0C8A-8BD2-2DB25E797E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97"/>
            <a:ext cx="12192000" cy="46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8166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350E8-9084-025A-B55E-D7A555EEDB48}"/>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D1D7F9BF-CCB0-0D26-B3B9-BC46DDD034C4}"/>
              </a:ext>
            </a:extLst>
          </p:cNvPr>
          <p:cNvSpPr txBox="1">
            <a:spLocks/>
          </p:cNvSpPr>
          <p:nvPr/>
        </p:nvSpPr>
        <p:spPr>
          <a:xfrm>
            <a:off x="515938" y="628016"/>
            <a:ext cx="11160126" cy="647700"/>
          </a:xfrm>
          <a:prstGeom prst="rect">
            <a:avLst/>
          </a:prstGeom>
        </p:spPr>
        <p:txBody>
          <a:bodyPr/>
          <a:lstStyle>
            <a:lvl1pPr algn="l" defTabSz="914400" rtl="0" eaLnBrk="1" latinLnBrk="0" hangingPunct="1">
              <a:lnSpc>
                <a:spcPct val="84000"/>
              </a:lnSpc>
              <a:spcBef>
                <a:spcPct val="0"/>
              </a:spcBef>
              <a:buNone/>
              <a:defRPr sz="2800" kern="2000" spc="-50" baseline="0">
                <a:solidFill>
                  <a:schemeClr val="tx2"/>
                </a:solidFill>
                <a:latin typeface="+mj-lt"/>
                <a:ea typeface="+mj-ea"/>
                <a:cs typeface="+mj-cs"/>
              </a:defRPr>
            </a:lvl1pPr>
          </a:lstStyle>
          <a:p>
            <a:r>
              <a:rPr lang="en-US" sz="3600" dirty="0">
                <a:solidFill>
                  <a:schemeClr val="tx1"/>
                </a:solidFill>
              </a:rPr>
              <a:t>Ray Tracing Unit</a:t>
            </a:r>
          </a:p>
        </p:txBody>
      </p:sp>
      <p:sp>
        <p:nvSpPr>
          <p:cNvPr id="4" name="Rectangle 3">
            <a:extLst>
              <a:ext uri="{FF2B5EF4-FFF2-40B4-BE49-F238E27FC236}">
                <a16:creationId xmlns:a16="http://schemas.microsoft.com/office/drawing/2014/main" id="{D1506CAC-4342-DB4A-F2AF-7B725A5A15D5}"/>
              </a:ext>
            </a:extLst>
          </p:cNvPr>
          <p:cNvSpPr/>
          <p:nvPr/>
        </p:nvSpPr>
        <p:spPr>
          <a:xfrm>
            <a:off x="304800" y="1219644"/>
            <a:ext cx="5961529" cy="5476991"/>
          </a:xfrm>
          <a:prstGeom prst="rect">
            <a:avLst/>
          </a:prstGeom>
          <a:solidFill>
            <a:schemeClr val="tx1"/>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6000"/>
              </a:lnSpc>
            </a:pPr>
            <a:endParaRPr lang="en-US" dirty="0" err="1">
              <a:solidFill>
                <a:schemeClr val="bg1"/>
              </a:solidFill>
              <a:latin typeface="Microsoft Sans Serif"/>
              <a:cs typeface="Microsoft Sans Serif" panose="020B0604020202020204" pitchFamily="34" charset="0"/>
            </a:endParaRPr>
          </a:p>
        </p:txBody>
      </p:sp>
      <p:sp>
        <p:nvSpPr>
          <p:cNvPr id="42" name="Content Placeholder 12">
            <a:extLst>
              <a:ext uri="{FF2B5EF4-FFF2-40B4-BE49-F238E27FC236}">
                <a16:creationId xmlns:a16="http://schemas.microsoft.com/office/drawing/2014/main" id="{3D3EEA8D-AB8C-92F8-BC43-7C2A0FC75C06}"/>
              </a:ext>
            </a:extLst>
          </p:cNvPr>
          <p:cNvSpPr txBox="1">
            <a:spLocks/>
          </p:cNvSpPr>
          <p:nvPr/>
        </p:nvSpPr>
        <p:spPr>
          <a:xfrm>
            <a:off x="7201763" y="2038494"/>
            <a:ext cx="5493594" cy="4152270"/>
          </a:xfrm>
          <a:prstGeom prst="rect">
            <a:avLst/>
          </a:prstGeom>
        </p:spPr>
        <p:txBody>
          <a:bodyPr vert="horz" lIns="0" tIns="0" rIns="0" bIns="0" rtlCol="0">
            <a:noAutofit/>
          </a:bodyPr>
          <a:lstStyle>
            <a:lvl1pPr marL="137160" indent="-192024" algn="l" defTabSz="914400" rtl="0" eaLnBrk="1" latinLnBrk="0" hangingPunct="1">
              <a:lnSpc>
                <a:spcPct val="107000"/>
              </a:lnSpc>
              <a:spcBef>
                <a:spcPts val="1200"/>
              </a:spcBef>
              <a:buClr>
                <a:schemeClr val="accent1"/>
              </a:buClr>
              <a:buFont typeface="Arial" panose="020B0604020202020204" pitchFamily="34" charset="0"/>
              <a:buChar char="•"/>
              <a:defRPr sz="2400" kern="1200" baseline="0">
                <a:solidFill>
                  <a:schemeClr val="tx1"/>
                </a:solidFill>
                <a:latin typeface="+mn-lt"/>
                <a:ea typeface="+mn-ea"/>
                <a:cs typeface="+mn-cs"/>
              </a:defRPr>
            </a:lvl1pPr>
            <a:lvl2pPr marL="356616" indent="-164592" algn="l" defTabSz="914400" rtl="0" eaLnBrk="1" latinLnBrk="0" hangingPunct="1">
              <a:lnSpc>
                <a:spcPct val="107000"/>
              </a:lnSpc>
              <a:spcBef>
                <a:spcPts val="0"/>
              </a:spcBef>
              <a:buClr>
                <a:schemeClr val="tx1">
                  <a:lumMod val="85000"/>
                  <a:lumOff val="15000"/>
                </a:schemeClr>
              </a:buClr>
              <a:buFont typeface="Arial" panose="020B0604020202020204" pitchFamily="34" charset="0"/>
              <a:buChar char="•"/>
              <a:defRPr sz="1600" kern="1200" baseline="0">
                <a:solidFill>
                  <a:schemeClr val="tx1"/>
                </a:solidFill>
                <a:latin typeface="+mn-lt"/>
                <a:ea typeface="+mn-ea"/>
                <a:cs typeface="+mn-cs"/>
              </a:defRPr>
            </a:lvl2pPr>
            <a:lvl3pPr marL="521208" indent="-164592" algn="l" defTabSz="914400" rtl="0" eaLnBrk="1" latinLnBrk="0" hangingPunct="1">
              <a:lnSpc>
                <a:spcPct val="107000"/>
              </a:lnSpc>
              <a:spcBef>
                <a:spcPts val="0"/>
              </a:spcBef>
              <a:buClr>
                <a:schemeClr val="tx1">
                  <a:lumMod val="85000"/>
                  <a:lumOff val="15000"/>
                </a:schemeClr>
              </a:buClr>
              <a:buFont typeface="Microsoft Sans Serif" panose="020B0604020202020204" pitchFamily="34" charset="0"/>
              <a:buChar char="•"/>
              <a:defRPr lang="en-US" sz="1600" kern="1200" dirty="0" smtClean="0">
                <a:solidFill>
                  <a:schemeClr val="tx1"/>
                </a:solidFill>
                <a:latin typeface="+mn-lt"/>
                <a:ea typeface="+mn-ea"/>
                <a:cs typeface="+mn-cs"/>
              </a:defRPr>
            </a:lvl3pPr>
            <a:lvl4pPr marL="685800" indent="-164592" algn="l" defTabSz="914400" rtl="0" eaLnBrk="1" latinLnBrk="0" hangingPunct="1">
              <a:lnSpc>
                <a:spcPct val="107000"/>
              </a:lnSpc>
              <a:spcBef>
                <a:spcPts val="0"/>
              </a:spcBef>
              <a:buClr>
                <a:schemeClr val="tx1">
                  <a:lumMod val="85000"/>
                  <a:lumOff val="15000"/>
                </a:schemeClr>
              </a:buClr>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96000"/>
              </a:lnSpc>
              <a:spcBef>
                <a:spcPts val="1800"/>
              </a:spcBef>
              <a:buClr>
                <a:srgbClr val="595959"/>
              </a:buClr>
              <a:buFont typeface="Microsoft Sans Serif" panose="020B0604020202020204" pitchFamily="34" charset="0"/>
              <a:buChar char="​"/>
              <a:tabLst/>
              <a:defRPr sz="2800" kern="1200" baseline="0">
                <a:solidFill>
                  <a:schemeClr val="tx1"/>
                </a:solidFill>
                <a:latin typeface="+mn-lt"/>
                <a:ea typeface="+mn-ea"/>
                <a:cs typeface="+mn-cs"/>
              </a:defRPr>
            </a:lvl5pPr>
            <a:lvl6pPr marL="0" indent="0" algn="l" defTabSz="914400" rtl="0" eaLnBrk="1" latinLnBrk="0" hangingPunct="1">
              <a:lnSpc>
                <a:spcPct val="96000"/>
              </a:lnSpc>
              <a:spcBef>
                <a:spcPts val="0"/>
              </a:spcBef>
              <a:buFont typeface="Microsoft Sans Serif" panose="020B0604020202020204" pitchFamily="34" charset="0"/>
              <a:buChar char="​"/>
              <a:defRPr sz="2100" kern="1200">
                <a:solidFill>
                  <a:schemeClr val="tx1"/>
                </a:solidFill>
                <a:latin typeface="+mn-lt"/>
                <a:ea typeface="+mn-ea"/>
                <a:cs typeface="+mn-cs"/>
              </a:defRPr>
            </a:lvl6pPr>
            <a:lvl7pPr marL="0" indent="0" algn="l" defTabSz="914400" rtl="0" eaLnBrk="1" latinLnBrk="0" hangingPunct="1">
              <a:lnSpc>
                <a:spcPct val="107000"/>
              </a:lnSpc>
              <a:spcBef>
                <a:spcPts val="1200"/>
              </a:spcBef>
              <a:buFont typeface="Microsoft Sans Serif" panose="020B0604020202020204" pitchFamily="34" charset="0"/>
              <a:buChar char="​"/>
              <a:defRPr sz="1600" kern="1200" baseline="0">
                <a:solidFill>
                  <a:schemeClr val="tx1"/>
                </a:solidFill>
                <a:latin typeface="+mn-lt"/>
                <a:ea typeface="+mn-ea"/>
                <a:cs typeface="+mn-cs"/>
              </a:defRPr>
            </a:lvl7pPr>
            <a:lvl8pPr marL="0" indent="0" algn="l" defTabSz="914400" rtl="0" eaLnBrk="1" latinLnBrk="0" hangingPunct="1">
              <a:lnSpc>
                <a:spcPct val="87000"/>
              </a:lnSpc>
              <a:spcBef>
                <a:spcPts val="1800"/>
              </a:spcBef>
              <a:buSzPct val="100000"/>
              <a:buFont typeface="Microsoft Sans Serif" panose="020B0604020202020204" pitchFamily="34" charset="0"/>
              <a:buChar char="​"/>
              <a:defRPr lang="en-US" sz="5500" kern="1200" baseline="0" dirty="0" smtClean="0">
                <a:solidFill>
                  <a:schemeClr val="tx1"/>
                </a:solidFill>
                <a:latin typeface="+mn-lt"/>
                <a:ea typeface="+mn-ea"/>
                <a:cs typeface="+mn-cs"/>
              </a:defRPr>
            </a:lvl8pPr>
            <a:lvl9pPr marL="0" indent="0" algn="l" defTabSz="914400" rtl="0" eaLnBrk="1" latinLnBrk="0" hangingPunct="1">
              <a:lnSpc>
                <a:spcPct val="87000"/>
              </a:lnSpc>
              <a:spcBef>
                <a:spcPts val="1800"/>
              </a:spcBef>
              <a:buFont typeface="Microsoft Sans Serif" panose="020B0604020202020204" pitchFamily="34" charset="0"/>
              <a:buChar char="​"/>
              <a:defRPr sz="6800" kern="1200" baseline="0">
                <a:solidFill>
                  <a:schemeClr val="tx1"/>
                </a:solidFill>
                <a:latin typeface="+mn-lt"/>
                <a:ea typeface="+mn-ea"/>
                <a:cs typeface="+mn-cs"/>
              </a:defRPr>
            </a:lvl9pPr>
          </a:lstStyle>
          <a:p>
            <a:pPr marL="342900" indent="-342900">
              <a:buClr>
                <a:schemeClr val="tx1"/>
              </a:buClr>
              <a:buFont typeface="Wingdings" panose="05000000000000000000" pitchFamily="2" charset="2"/>
              <a:buChar char="Ø"/>
            </a:pPr>
            <a:r>
              <a:rPr lang="en-US" sz="2000" dirty="0">
                <a:latin typeface="Aptos Display" panose="020B0004020202020204" pitchFamily="34" charset="0"/>
              </a:rPr>
              <a:t>Wave size: 64</a:t>
            </a:r>
          </a:p>
          <a:p>
            <a:pPr marL="342900" indent="-342900">
              <a:buClr>
                <a:schemeClr val="tx1"/>
              </a:buClr>
              <a:buFont typeface="Wingdings" panose="05000000000000000000" pitchFamily="2" charset="2"/>
              <a:buChar char="Ø"/>
            </a:pPr>
            <a:r>
              <a:rPr lang="en-US" sz="2000" dirty="0">
                <a:latin typeface="Aptos Display" panose="020B0004020202020204" pitchFamily="34" charset="0"/>
              </a:rPr>
              <a:t>Every ray traverses independently </a:t>
            </a:r>
          </a:p>
          <a:p>
            <a:pPr marL="342900" indent="-342900">
              <a:buClr>
                <a:schemeClr val="tx1"/>
              </a:buClr>
              <a:buFont typeface="Wingdings" panose="05000000000000000000" pitchFamily="2" charset="2"/>
              <a:buChar char="Ø"/>
            </a:pPr>
            <a:r>
              <a:rPr lang="en-US" sz="2000" dirty="0">
                <a:latin typeface="Aptos Display" panose="020B0004020202020204" pitchFamily="34" charset="0"/>
              </a:rPr>
              <a:t>Cache size is 16KB</a:t>
            </a:r>
          </a:p>
          <a:p>
            <a:pPr marL="342900" indent="-342900">
              <a:buClr>
                <a:schemeClr val="tx1"/>
              </a:buClr>
              <a:buFont typeface="Wingdings" panose="05000000000000000000" pitchFamily="2" charset="2"/>
              <a:buChar char="Ø"/>
            </a:pPr>
            <a:r>
              <a:rPr lang="en-US" sz="2000" dirty="0">
                <a:latin typeface="Aptos Display" panose="020B0004020202020204" pitchFamily="34" charset="0"/>
              </a:rPr>
              <a:t>@1GHz we can do:</a:t>
            </a:r>
          </a:p>
          <a:p>
            <a:pPr marL="573088" indent="-231775">
              <a:buClr>
                <a:schemeClr val="tx1"/>
              </a:buClr>
              <a:buFont typeface="Wingdings" panose="05000000000000000000" pitchFamily="2" charset="2"/>
              <a:buChar char="§"/>
            </a:pPr>
            <a:r>
              <a:rPr lang="en-US" sz="1800" dirty="0">
                <a:latin typeface="Aptos Display" panose="020B0004020202020204" pitchFamily="34" charset="0"/>
              </a:rPr>
              <a:t>12B Rays/sec</a:t>
            </a:r>
          </a:p>
          <a:p>
            <a:pPr marL="573088" indent="-231775">
              <a:buClr>
                <a:schemeClr val="tx1"/>
              </a:buClr>
              <a:buFont typeface="Wingdings" panose="05000000000000000000" pitchFamily="2" charset="2"/>
              <a:buChar char="§"/>
            </a:pPr>
            <a:r>
              <a:rPr lang="en-US" sz="1800" dirty="0">
                <a:latin typeface="Aptos Display" panose="020B0004020202020204" pitchFamily="34" charset="0"/>
              </a:rPr>
              <a:t>96B Ray/Box Intersections/sec</a:t>
            </a:r>
          </a:p>
          <a:p>
            <a:pPr marL="573088" indent="-231775">
              <a:buClr>
                <a:schemeClr val="tx1"/>
              </a:buClr>
              <a:buFont typeface="Wingdings" panose="05000000000000000000" pitchFamily="2" charset="2"/>
              <a:buChar char="§"/>
            </a:pPr>
            <a:r>
              <a:rPr lang="en-US" sz="1800" dirty="0">
                <a:latin typeface="Aptos Display" panose="020B0004020202020204" pitchFamily="34" charset="0"/>
              </a:rPr>
              <a:t>48B Ray/Tri Intersections/sec </a:t>
            </a:r>
          </a:p>
        </p:txBody>
      </p:sp>
      <p:sp>
        <p:nvSpPr>
          <p:cNvPr id="85" name="Rectangle 84">
            <a:extLst>
              <a:ext uri="{FF2B5EF4-FFF2-40B4-BE49-F238E27FC236}">
                <a16:creationId xmlns:a16="http://schemas.microsoft.com/office/drawing/2014/main" id="{C49D32B5-3D60-6938-763E-421DDE0510EA}"/>
              </a:ext>
            </a:extLst>
          </p:cNvPr>
          <p:cNvSpPr/>
          <p:nvPr/>
        </p:nvSpPr>
        <p:spPr>
          <a:xfrm>
            <a:off x="449061" y="1329452"/>
            <a:ext cx="5646939" cy="3936913"/>
          </a:xfrm>
          <a:prstGeom prst="rect">
            <a:avLst/>
          </a:prstGeom>
          <a:solidFill>
            <a:srgbClr val="ACBACF">
              <a:lumMod val="60000"/>
              <a:lumOff val="40000"/>
            </a:srgbClr>
          </a:solidFill>
          <a:ln w="10795" cap="flat" cmpd="sng" algn="ctr">
            <a:noFill/>
            <a:prstDash val="solid"/>
          </a:ln>
          <a:effectLst/>
        </p:spPr>
        <p:txBody>
          <a:bodyPr rtlCol="0" anchor="ctr"/>
          <a:lstStyle/>
          <a:p>
            <a:pPr marL="0" marR="0" lvl="0" indent="0" algn="ctr" defTabSz="914400" eaLnBrk="1" fontAlgn="auto" latinLnBrk="0" hangingPunct="1">
              <a:lnSpc>
                <a:spcPct val="96000"/>
              </a:lnSpc>
              <a:spcBef>
                <a:spcPts val="0"/>
              </a:spcBef>
              <a:spcAft>
                <a:spcPts val="0"/>
              </a:spcAft>
              <a:buClrTx/>
              <a:buSzTx/>
              <a:buFontTx/>
              <a:buNone/>
              <a:tabLst/>
              <a:defRPr/>
            </a:pPr>
            <a:endParaRPr kumimoji="0" lang="en-US" sz="1800" b="0" i="0" u="none" strike="noStrike" kern="0" cap="none" spc="0" normalizeH="0" baseline="0" noProof="0" err="1">
              <a:ln>
                <a:noFill/>
              </a:ln>
              <a:solidFill>
                <a:srgbClr val="F7F8FA"/>
              </a:solidFill>
              <a:effectLst/>
              <a:uLnTx/>
              <a:uFillTx/>
              <a:latin typeface="Microsoft Sans Serif"/>
              <a:ea typeface="+mn-ea"/>
              <a:cs typeface="Microsoft Sans Serif" panose="020B0604020202020204" pitchFamily="34" charset="0"/>
            </a:endParaRPr>
          </a:p>
        </p:txBody>
      </p:sp>
      <p:sp>
        <p:nvSpPr>
          <p:cNvPr id="86" name="Rectangle 85">
            <a:extLst>
              <a:ext uri="{FF2B5EF4-FFF2-40B4-BE49-F238E27FC236}">
                <a16:creationId xmlns:a16="http://schemas.microsoft.com/office/drawing/2014/main" id="{54A21360-5B2E-0DCD-B1D0-2C40D9E6D5B7}"/>
              </a:ext>
            </a:extLst>
          </p:cNvPr>
          <p:cNvSpPr/>
          <p:nvPr/>
        </p:nvSpPr>
        <p:spPr>
          <a:xfrm>
            <a:off x="549553" y="2551085"/>
            <a:ext cx="5416599" cy="1755187"/>
          </a:xfrm>
          <a:prstGeom prst="rect">
            <a:avLst/>
          </a:prstGeom>
          <a:solidFill>
            <a:srgbClr val="ACBACF">
              <a:lumMod val="75000"/>
            </a:srgbClr>
          </a:solidFill>
          <a:ln w="10795" cap="flat" cmpd="sng" algn="ctr">
            <a:noFill/>
            <a:prstDash val="solid"/>
          </a:ln>
          <a:effectLst/>
        </p:spPr>
        <p:txBody>
          <a:bodyPr rtlCol="0" anchor="ctr"/>
          <a:lstStyle/>
          <a:p>
            <a:pPr marL="0" marR="0" lvl="0" indent="0" algn="ctr" defTabSz="914400" eaLnBrk="1" fontAlgn="auto" latinLnBrk="0" hangingPunct="1">
              <a:lnSpc>
                <a:spcPct val="96000"/>
              </a:lnSpc>
              <a:spcBef>
                <a:spcPts val="0"/>
              </a:spcBef>
              <a:spcAft>
                <a:spcPts val="0"/>
              </a:spcAft>
              <a:buClrTx/>
              <a:buSzTx/>
              <a:buFontTx/>
              <a:buNone/>
              <a:tabLst/>
              <a:defRPr/>
            </a:pPr>
            <a:endParaRPr kumimoji="0" lang="en-US" sz="1800" b="0" i="0" u="none" strike="noStrike" kern="0" cap="none" spc="0" normalizeH="0" baseline="0" noProof="0" err="1">
              <a:ln>
                <a:noFill/>
              </a:ln>
              <a:solidFill>
                <a:srgbClr val="F7F8FA"/>
              </a:solidFill>
              <a:effectLst/>
              <a:uLnTx/>
              <a:uFillTx/>
              <a:latin typeface="Microsoft Sans Serif"/>
              <a:ea typeface="+mn-ea"/>
              <a:cs typeface="Microsoft Sans Serif" panose="020B0604020202020204" pitchFamily="34" charset="0"/>
            </a:endParaRPr>
          </a:p>
        </p:txBody>
      </p:sp>
      <p:sp>
        <p:nvSpPr>
          <p:cNvPr id="87" name="Rectangle 86">
            <a:extLst>
              <a:ext uri="{FF2B5EF4-FFF2-40B4-BE49-F238E27FC236}">
                <a16:creationId xmlns:a16="http://schemas.microsoft.com/office/drawing/2014/main" id="{57A1DE79-A4AE-A7A0-3C51-2CBB62A7EECF}"/>
              </a:ext>
            </a:extLst>
          </p:cNvPr>
          <p:cNvSpPr/>
          <p:nvPr/>
        </p:nvSpPr>
        <p:spPr>
          <a:xfrm>
            <a:off x="549553" y="1433077"/>
            <a:ext cx="5416599" cy="760837"/>
          </a:xfrm>
          <a:prstGeom prst="rect">
            <a:avLst/>
          </a:prstGeom>
          <a:gradFill rotWithShape="1">
            <a:gsLst>
              <a:gs pos="0">
                <a:srgbClr val="0E283C">
                  <a:tint val="93000"/>
                  <a:satMod val="150000"/>
                  <a:shade val="98000"/>
                  <a:lumMod val="102000"/>
                </a:srgbClr>
              </a:gs>
              <a:gs pos="50000">
                <a:srgbClr val="0E283C">
                  <a:tint val="98000"/>
                  <a:satMod val="130000"/>
                  <a:shade val="90000"/>
                  <a:lumMod val="103000"/>
                </a:srgbClr>
              </a:gs>
              <a:gs pos="100000">
                <a:srgbClr val="0E283C">
                  <a:shade val="63000"/>
                  <a:satMod val="120000"/>
                </a:srgbClr>
              </a:gs>
            </a:gsLst>
            <a:lin ang="5400000" scaled="0"/>
          </a:gradFill>
          <a:ln w="10795" cap="flat" cmpd="sng" algn="ctr">
            <a:noFill/>
            <a:prstDash val="solid"/>
          </a:ln>
          <a:effectLst/>
        </p:spPr>
        <p:txBody>
          <a:bodyPr rtlCol="0" anchor="ctr"/>
          <a:lstStyle/>
          <a:p>
            <a:pPr marL="0" marR="0" lvl="0" indent="0" algn="ctr" defTabSz="914400" eaLnBrk="1" fontAlgn="auto" latinLnBrk="0" hangingPunct="1">
              <a:lnSpc>
                <a:spcPct val="96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7F8FA"/>
                </a:solidFill>
                <a:effectLst/>
                <a:uLnTx/>
                <a:uFillTx/>
                <a:latin typeface="Microsoft Sans Serif"/>
                <a:ea typeface="+mn-ea"/>
                <a:cs typeface="Microsoft Sans Serif" panose="020B0604020202020204" pitchFamily="34" charset="0"/>
              </a:rPr>
              <a:t>BVH Node Cache</a:t>
            </a:r>
          </a:p>
        </p:txBody>
      </p:sp>
      <p:sp>
        <p:nvSpPr>
          <p:cNvPr id="88" name="Rectangle 87">
            <a:extLst>
              <a:ext uri="{FF2B5EF4-FFF2-40B4-BE49-F238E27FC236}">
                <a16:creationId xmlns:a16="http://schemas.microsoft.com/office/drawing/2014/main" id="{BD0CA147-DB33-1038-9177-0DC8ED4F0E0C}"/>
              </a:ext>
            </a:extLst>
          </p:cNvPr>
          <p:cNvSpPr/>
          <p:nvPr/>
        </p:nvSpPr>
        <p:spPr>
          <a:xfrm>
            <a:off x="669688" y="2642431"/>
            <a:ext cx="623589" cy="536867"/>
          </a:xfrm>
          <a:prstGeom prst="rect">
            <a:avLst/>
          </a:prstGeom>
          <a:solidFill>
            <a:srgbClr val="445776">
              <a:lumMod val="75000"/>
            </a:srgbClr>
          </a:solidFill>
          <a:ln w="10795" cap="flat" cmpd="sng" algn="ctr">
            <a:noFill/>
            <a:prstDash val="solid"/>
          </a:ln>
          <a:effectLst/>
        </p:spPr>
        <p:txBody>
          <a:bodyPr rtlCol="0" anchor="ctr"/>
          <a:lstStyle/>
          <a:p>
            <a:pPr marL="0" marR="0" lvl="0" indent="0" algn="ctr" defTabSz="914400" eaLnBrk="1" fontAlgn="auto" latinLnBrk="0" hangingPunct="1">
              <a:lnSpc>
                <a:spcPct val="96000"/>
              </a:lnSpc>
              <a:spcBef>
                <a:spcPts val="0"/>
              </a:spcBef>
              <a:spcAft>
                <a:spcPts val="0"/>
              </a:spcAft>
              <a:buClrTx/>
              <a:buSzTx/>
              <a:buFontTx/>
              <a:buNone/>
              <a:tabLst/>
              <a:defRPr/>
            </a:pPr>
            <a:r>
              <a:rPr kumimoji="0" lang="en-US" sz="700" b="0" i="0" u="none" strike="noStrike" kern="0" cap="none" spc="0" normalizeH="0" baseline="0" noProof="0">
                <a:ln>
                  <a:noFill/>
                </a:ln>
                <a:solidFill>
                  <a:srgbClr val="F7F8FA"/>
                </a:solidFill>
                <a:effectLst/>
                <a:uLnTx/>
                <a:uFillTx/>
                <a:latin typeface="Microsoft Sans Serif"/>
                <a:ea typeface="+mn-ea"/>
                <a:cs typeface="+mn-cs"/>
              </a:rPr>
              <a:t>Ray/Box</a:t>
            </a:r>
          </a:p>
        </p:txBody>
      </p:sp>
      <p:sp>
        <p:nvSpPr>
          <p:cNvPr id="89" name="Rectangle 88">
            <a:extLst>
              <a:ext uri="{FF2B5EF4-FFF2-40B4-BE49-F238E27FC236}">
                <a16:creationId xmlns:a16="http://schemas.microsoft.com/office/drawing/2014/main" id="{91C4A713-B902-7B04-67B5-5ADC36E353DF}"/>
              </a:ext>
            </a:extLst>
          </p:cNvPr>
          <p:cNvSpPr/>
          <p:nvPr/>
        </p:nvSpPr>
        <p:spPr>
          <a:xfrm>
            <a:off x="1326870" y="2642431"/>
            <a:ext cx="623589" cy="536867"/>
          </a:xfrm>
          <a:prstGeom prst="rect">
            <a:avLst/>
          </a:prstGeom>
          <a:solidFill>
            <a:srgbClr val="445776">
              <a:lumMod val="75000"/>
            </a:srgbClr>
          </a:solidFill>
          <a:ln w="10795" cap="flat" cmpd="sng" algn="ctr">
            <a:noFill/>
            <a:prstDash val="solid"/>
          </a:ln>
          <a:effectLst/>
        </p:spPr>
        <p:txBody>
          <a:bodyPr rtlCol="0" anchor="ctr"/>
          <a:lstStyle/>
          <a:p>
            <a:pPr marL="0" marR="0" lvl="0" indent="0" algn="ctr" defTabSz="914400" eaLnBrk="1" fontAlgn="auto" latinLnBrk="0" hangingPunct="1">
              <a:lnSpc>
                <a:spcPct val="96000"/>
              </a:lnSpc>
              <a:spcBef>
                <a:spcPts val="0"/>
              </a:spcBef>
              <a:spcAft>
                <a:spcPts val="0"/>
              </a:spcAft>
              <a:buClrTx/>
              <a:buSzTx/>
              <a:buFontTx/>
              <a:buNone/>
              <a:tabLst/>
              <a:defRPr/>
            </a:pPr>
            <a:r>
              <a:rPr kumimoji="0" lang="en-US" sz="700" b="0" i="0" u="none" strike="noStrike" kern="0" cap="none" spc="0" normalizeH="0" baseline="0" noProof="0">
                <a:ln>
                  <a:noFill/>
                </a:ln>
                <a:solidFill>
                  <a:srgbClr val="F7F8FA"/>
                </a:solidFill>
                <a:effectLst/>
                <a:uLnTx/>
                <a:uFillTx/>
                <a:latin typeface="Microsoft Sans Serif"/>
                <a:ea typeface="+mn-ea"/>
                <a:cs typeface="+mn-cs"/>
              </a:rPr>
              <a:t>Ray/Box</a:t>
            </a:r>
          </a:p>
        </p:txBody>
      </p:sp>
      <p:sp>
        <p:nvSpPr>
          <p:cNvPr id="90" name="Rectangle 89">
            <a:extLst>
              <a:ext uri="{FF2B5EF4-FFF2-40B4-BE49-F238E27FC236}">
                <a16:creationId xmlns:a16="http://schemas.microsoft.com/office/drawing/2014/main" id="{356604D9-90C9-2D75-9C22-36381A8D68A3}"/>
              </a:ext>
            </a:extLst>
          </p:cNvPr>
          <p:cNvSpPr/>
          <p:nvPr/>
        </p:nvSpPr>
        <p:spPr>
          <a:xfrm>
            <a:off x="1984059" y="2642431"/>
            <a:ext cx="623589" cy="536867"/>
          </a:xfrm>
          <a:prstGeom prst="rect">
            <a:avLst/>
          </a:prstGeom>
          <a:solidFill>
            <a:srgbClr val="445776">
              <a:lumMod val="75000"/>
            </a:srgbClr>
          </a:solidFill>
          <a:ln w="10795" cap="flat" cmpd="sng" algn="ctr">
            <a:noFill/>
            <a:prstDash val="solid"/>
          </a:ln>
          <a:effectLst/>
        </p:spPr>
        <p:txBody>
          <a:bodyPr rtlCol="0" anchor="ctr"/>
          <a:lstStyle/>
          <a:p>
            <a:pPr marL="0" marR="0" lvl="0" indent="0" algn="ctr" defTabSz="914400" eaLnBrk="1" fontAlgn="auto" latinLnBrk="0" hangingPunct="1">
              <a:lnSpc>
                <a:spcPct val="96000"/>
              </a:lnSpc>
              <a:spcBef>
                <a:spcPts val="0"/>
              </a:spcBef>
              <a:spcAft>
                <a:spcPts val="0"/>
              </a:spcAft>
              <a:buClrTx/>
              <a:buSzTx/>
              <a:buFontTx/>
              <a:buNone/>
              <a:tabLst/>
              <a:defRPr/>
            </a:pPr>
            <a:r>
              <a:rPr kumimoji="0" lang="en-US" sz="700" b="0" i="0" u="none" strike="noStrike" kern="0" cap="none" spc="0" normalizeH="0" baseline="0" noProof="0">
                <a:ln>
                  <a:noFill/>
                </a:ln>
                <a:solidFill>
                  <a:srgbClr val="F7F8FA"/>
                </a:solidFill>
                <a:effectLst/>
                <a:uLnTx/>
                <a:uFillTx/>
                <a:latin typeface="Microsoft Sans Serif"/>
                <a:ea typeface="+mn-ea"/>
                <a:cs typeface="+mn-cs"/>
              </a:rPr>
              <a:t>Ray/Box</a:t>
            </a:r>
          </a:p>
        </p:txBody>
      </p:sp>
      <p:sp>
        <p:nvSpPr>
          <p:cNvPr id="91" name="Rectangle 90">
            <a:extLst>
              <a:ext uri="{FF2B5EF4-FFF2-40B4-BE49-F238E27FC236}">
                <a16:creationId xmlns:a16="http://schemas.microsoft.com/office/drawing/2014/main" id="{65DB2A41-1F95-98CE-678E-41877B498624}"/>
              </a:ext>
            </a:extLst>
          </p:cNvPr>
          <p:cNvSpPr/>
          <p:nvPr/>
        </p:nvSpPr>
        <p:spPr>
          <a:xfrm>
            <a:off x="2634264" y="2642431"/>
            <a:ext cx="623589" cy="536867"/>
          </a:xfrm>
          <a:prstGeom prst="rect">
            <a:avLst/>
          </a:prstGeom>
          <a:solidFill>
            <a:srgbClr val="445776">
              <a:lumMod val="75000"/>
            </a:srgbClr>
          </a:solidFill>
          <a:ln w="10795" cap="flat" cmpd="sng" algn="ctr">
            <a:noFill/>
            <a:prstDash val="solid"/>
          </a:ln>
          <a:effectLst/>
        </p:spPr>
        <p:txBody>
          <a:bodyPr rtlCol="0" anchor="ctr"/>
          <a:lstStyle/>
          <a:p>
            <a:pPr marL="0" marR="0" lvl="0" indent="0" algn="ctr" defTabSz="914400" eaLnBrk="1" fontAlgn="auto" latinLnBrk="0" hangingPunct="1">
              <a:lnSpc>
                <a:spcPct val="96000"/>
              </a:lnSpc>
              <a:spcBef>
                <a:spcPts val="0"/>
              </a:spcBef>
              <a:spcAft>
                <a:spcPts val="0"/>
              </a:spcAft>
              <a:buClrTx/>
              <a:buSzTx/>
              <a:buFontTx/>
              <a:buNone/>
              <a:tabLst/>
              <a:defRPr/>
            </a:pPr>
            <a:r>
              <a:rPr kumimoji="0" lang="en-US" sz="700" b="0" i="0" u="none" strike="noStrike" kern="0" cap="none" spc="0" normalizeH="0" baseline="0" noProof="0">
                <a:ln>
                  <a:noFill/>
                </a:ln>
                <a:solidFill>
                  <a:srgbClr val="F7F8FA"/>
                </a:solidFill>
                <a:effectLst/>
                <a:uLnTx/>
                <a:uFillTx/>
                <a:latin typeface="Microsoft Sans Serif"/>
                <a:ea typeface="+mn-ea"/>
                <a:cs typeface="+mn-cs"/>
              </a:rPr>
              <a:t>Ray/Box</a:t>
            </a:r>
          </a:p>
        </p:txBody>
      </p:sp>
      <p:sp>
        <p:nvSpPr>
          <p:cNvPr id="92" name="Rectangle 91">
            <a:extLst>
              <a:ext uri="{FF2B5EF4-FFF2-40B4-BE49-F238E27FC236}">
                <a16:creationId xmlns:a16="http://schemas.microsoft.com/office/drawing/2014/main" id="{C00F6B6A-2CF0-7914-8F07-ADFBDF467A56}"/>
              </a:ext>
            </a:extLst>
          </p:cNvPr>
          <p:cNvSpPr/>
          <p:nvPr/>
        </p:nvSpPr>
        <p:spPr>
          <a:xfrm>
            <a:off x="3284469" y="2642431"/>
            <a:ext cx="623589" cy="536867"/>
          </a:xfrm>
          <a:prstGeom prst="rect">
            <a:avLst/>
          </a:prstGeom>
          <a:solidFill>
            <a:srgbClr val="445776">
              <a:lumMod val="75000"/>
            </a:srgbClr>
          </a:solidFill>
          <a:ln w="10795" cap="flat" cmpd="sng" algn="ctr">
            <a:noFill/>
            <a:prstDash val="solid"/>
          </a:ln>
          <a:effectLst/>
        </p:spPr>
        <p:txBody>
          <a:bodyPr rtlCol="0" anchor="ctr"/>
          <a:lstStyle/>
          <a:p>
            <a:pPr marL="0" marR="0" lvl="0" indent="0" algn="ctr" defTabSz="914400" eaLnBrk="1" fontAlgn="auto" latinLnBrk="0" hangingPunct="1">
              <a:lnSpc>
                <a:spcPct val="96000"/>
              </a:lnSpc>
              <a:spcBef>
                <a:spcPts val="0"/>
              </a:spcBef>
              <a:spcAft>
                <a:spcPts val="0"/>
              </a:spcAft>
              <a:buClrTx/>
              <a:buSzTx/>
              <a:buFontTx/>
              <a:buNone/>
              <a:tabLst/>
              <a:defRPr/>
            </a:pPr>
            <a:r>
              <a:rPr kumimoji="0" lang="en-US" sz="700" b="0" i="0" u="none" strike="noStrike" kern="0" cap="none" spc="0" normalizeH="0" baseline="0" noProof="0">
                <a:ln>
                  <a:noFill/>
                </a:ln>
                <a:solidFill>
                  <a:srgbClr val="F7F8FA"/>
                </a:solidFill>
                <a:effectLst/>
                <a:uLnTx/>
                <a:uFillTx/>
                <a:latin typeface="Microsoft Sans Serif"/>
                <a:ea typeface="+mn-ea"/>
                <a:cs typeface="+mn-cs"/>
              </a:rPr>
              <a:t>Ray/Box</a:t>
            </a:r>
          </a:p>
        </p:txBody>
      </p:sp>
      <p:sp>
        <p:nvSpPr>
          <p:cNvPr id="93" name="Rectangle 92">
            <a:extLst>
              <a:ext uri="{FF2B5EF4-FFF2-40B4-BE49-F238E27FC236}">
                <a16:creationId xmlns:a16="http://schemas.microsoft.com/office/drawing/2014/main" id="{670DB8BC-77E0-89E4-2637-1C4D34AE7D22}"/>
              </a:ext>
            </a:extLst>
          </p:cNvPr>
          <p:cNvSpPr/>
          <p:nvPr/>
        </p:nvSpPr>
        <p:spPr>
          <a:xfrm>
            <a:off x="3934674" y="2642431"/>
            <a:ext cx="623589" cy="536867"/>
          </a:xfrm>
          <a:prstGeom prst="rect">
            <a:avLst/>
          </a:prstGeom>
          <a:solidFill>
            <a:srgbClr val="445776">
              <a:lumMod val="75000"/>
            </a:srgbClr>
          </a:solidFill>
          <a:ln w="10795" cap="flat" cmpd="sng" algn="ctr">
            <a:noFill/>
            <a:prstDash val="solid"/>
          </a:ln>
          <a:effectLst/>
        </p:spPr>
        <p:txBody>
          <a:bodyPr rtlCol="0" anchor="ctr"/>
          <a:lstStyle/>
          <a:p>
            <a:pPr marL="0" marR="0" lvl="0" indent="0" algn="ctr" defTabSz="914400" eaLnBrk="1" fontAlgn="auto" latinLnBrk="0" hangingPunct="1">
              <a:lnSpc>
                <a:spcPct val="96000"/>
              </a:lnSpc>
              <a:spcBef>
                <a:spcPts val="0"/>
              </a:spcBef>
              <a:spcAft>
                <a:spcPts val="0"/>
              </a:spcAft>
              <a:buClrTx/>
              <a:buSzTx/>
              <a:buFontTx/>
              <a:buNone/>
              <a:tabLst/>
              <a:defRPr/>
            </a:pPr>
            <a:r>
              <a:rPr kumimoji="0" lang="en-US" sz="700" b="0" i="0" u="none" strike="noStrike" kern="0" cap="none" spc="0" normalizeH="0" baseline="0" noProof="0">
                <a:ln>
                  <a:noFill/>
                </a:ln>
                <a:solidFill>
                  <a:srgbClr val="F7F8FA"/>
                </a:solidFill>
                <a:effectLst/>
                <a:uLnTx/>
                <a:uFillTx/>
                <a:latin typeface="Microsoft Sans Serif"/>
                <a:ea typeface="+mn-ea"/>
                <a:cs typeface="+mn-cs"/>
              </a:rPr>
              <a:t>Ray/Box</a:t>
            </a:r>
          </a:p>
        </p:txBody>
      </p:sp>
      <p:sp>
        <p:nvSpPr>
          <p:cNvPr id="94" name="Rectangle 93">
            <a:extLst>
              <a:ext uri="{FF2B5EF4-FFF2-40B4-BE49-F238E27FC236}">
                <a16:creationId xmlns:a16="http://schemas.microsoft.com/office/drawing/2014/main" id="{18EB154D-723A-0A9B-802B-8FB7DE13466F}"/>
              </a:ext>
            </a:extLst>
          </p:cNvPr>
          <p:cNvSpPr/>
          <p:nvPr/>
        </p:nvSpPr>
        <p:spPr>
          <a:xfrm>
            <a:off x="4577899" y="2642431"/>
            <a:ext cx="623589" cy="536867"/>
          </a:xfrm>
          <a:prstGeom prst="rect">
            <a:avLst/>
          </a:prstGeom>
          <a:solidFill>
            <a:srgbClr val="445776">
              <a:lumMod val="75000"/>
            </a:srgbClr>
          </a:solidFill>
          <a:ln w="10795" cap="flat" cmpd="sng" algn="ctr">
            <a:noFill/>
            <a:prstDash val="solid"/>
          </a:ln>
          <a:effectLst/>
        </p:spPr>
        <p:txBody>
          <a:bodyPr rtlCol="0" anchor="ctr"/>
          <a:lstStyle/>
          <a:p>
            <a:pPr marL="0" marR="0" lvl="0" indent="0" algn="ctr" defTabSz="914400" eaLnBrk="1" fontAlgn="auto" latinLnBrk="0" hangingPunct="1">
              <a:lnSpc>
                <a:spcPct val="96000"/>
              </a:lnSpc>
              <a:spcBef>
                <a:spcPts val="0"/>
              </a:spcBef>
              <a:spcAft>
                <a:spcPts val="0"/>
              </a:spcAft>
              <a:buClrTx/>
              <a:buSzTx/>
              <a:buFontTx/>
              <a:buNone/>
              <a:tabLst/>
              <a:defRPr/>
            </a:pPr>
            <a:r>
              <a:rPr kumimoji="0" lang="en-US" sz="700" b="0" i="0" u="none" strike="noStrike" kern="0" cap="none" spc="0" normalizeH="0" baseline="0" noProof="0">
                <a:ln>
                  <a:noFill/>
                </a:ln>
                <a:solidFill>
                  <a:srgbClr val="F7F8FA"/>
                </a:solidFill>
                <a:effectLst/>
                <a:uLnTx/>
                <a:uFillTx/>
                <a:latin typeface="Microsoft Sans Serif"/>
                <a:ea typeface="+mn-ea"/>
                <a:cs typeface="+mn-cs"/>
              </a:rPr>
              <a:t>Ray/Box</a:t>
            </a:r>
          </a:p>
        </p:txBody>
      </p:sp>
      <p:sp>
        <p:nvSpPr>
          <p:cNvPr id="95" name="Rectangle 94">
            <a:extLst>
              <a:ext uri="{FF2B5EF4-FFF2-40B4-BE49-F238E27FC236}">
                <a16:creationId xmlns:a16="http://schemas.microsoft.com/office/drawing/2014/main" id="{B1EA1E1C-76DB-245B-7B9D-B6E55FA8BEB4}"/>
              </a:ext>
            </a:extLst>
          </p:cNvPr>
          <p:cNvSpPr/>
          <p:nvPr/>
        </p:nvSpPr>
        <p:spPr>
          <a:xfrm>
            <a:off x="5221124" y="2642431"/>
            <a:ext cx="623589" cy="536867"/>
          </a:xfrm>
          <a:prstGeom prst="rect">
            <a:avLst/>
          </a:prstGeom>
          <a:solidFill>
            <a:srgbClr val="445776">
              <a:lumMod val="75000"/>
            </a:srgbClr>
          </a:solidFill>
          <a:ln w="10795" cap="flat" cmpd="sng" algn="ctr">
            <a:noFill/>
            <a:prstDash val="solid"/>
          </a:ln>
          <a:effectLst/>
        </p:spPr>
        <p:txBody>
          <a:bodyPr rtlCol="0" anchor="ctr"/>
          <a:lstStyle/>
          <a:p>
            <a:pPr marL="0" marR="0" lvl="0" indent="0" algn="ctr" defTabSz="914400" eaLnBrk="1" fontAlgn="auto" latinLnBrk="0" hangingPunct="1">
              <a:lnSpc>
                <a:spcPct val="96000"/>
              </a:lnSpc>
              <a:spcBef>
                <a:spcPts val="0"/>
              </a:spcBef>
              <a:spcAft>
                <a:spcPts val="0"/>
              </a:spcAft>
              <a:buClrTx/>
              <a:buSzTx/>
              <a:buFontTx/>
              <a:buNone/>
              <a:tabLst/>
              <a:defRPr/>
            </a:pPr>
            <a:r>
              <a:rPr kumimoji="0" lang="en-US" sz="700" b="0" i="0" u="none" strike="noStrike" kern="0" cap="none" spc="0" normalizeH="0" baseline="0" noProof="0">
                <a:ln>
                  <a:noFill/>
                </a:ln>
                <a:solidFill>
                  <a:srgbClr val="F7F8FA"/>
                </a:solidFill>
                <a:effectLst/>
                <a:uLnTx/>
                <a:uFillTx/>
                <a:latin typeface="Microsoft Sans Serif"/>
                <a:ea typeface="+mn-ea"/>
                <a:cs typeface="+mn-cs"/>
              </a:rPr>
              <a:t>Ray/Box</a:t>
            </a:r>
          </a:p>
        </p:txBody>
      </p:sp>
      <p:sp>
        <p:nvSpPr>
          <p:cNvPr id="96" name="Rectangle 95">
            <a:extLst>
              <a:ext uri="{FF2B5EF4-FFF2-40B4-BE49-F238E27FC236}">
                <a16:creationId xmlns:a16="http://schemas.microsoft.com/office/drawing/2014/main" id="{928091DA-D3C2-67EB-CE5F-7AA9C995839D}"/>
              </a:ext>
            </a:extLst>
          </p:cNvPr>
          <p:cNvSpPr/>
          <p:nvPr/>
        </p:nvSpPr>
        <p:spPr>
          <a:xfrm>
            <a:off x="669687" y="3627815"/>
            <a:ext cx="1280772" cy="536867"/>
          </a:xfrm>
          <a:prstGeom prst="rect">
            <a:avLst/>
          </a:prstGeom>
          <a:solidFill>
            <a:srgbClr val="445776">
              <a:lumMod val="75000"/>
            </a:srgbClr>
          </a:solidFill>
          <a:ln w="10795" cap="flat" cmpd="sng" algn="ctr">
            <a:noFill/>
            <a:prstDash val="solid"/>
          </a:ln>
          <a:effectLst/>
        </p:spPr>
        <p:txBody>
          <a:bodyPr rtlCol="0" anchor="ctr"/>
          <a:lstStyle/>
          <a:p>
            <a:pPr marL="0" marR="0" lvl="0" indent="0" algn="ctr" defTabSz="914400" eaLnBrk="1" fontAlgn="auto" latinLnBrk="0" hangingPunct="1">
              <a:lnSpc>
                <a:spcPct val="96000"/>
              </a:lnSpc>
              <a:spcBef>
                <a:spcPts val="0"/>
              </a:spcBef>
              <a:spcAft>
                <a:spcPts val="0"/>
              </a:spcAft>
              <a:buClrTx/>
              <a:buSzTx/>
              <a:buFontTx/>
              <a:buNone/>
              <a:tabLst/>
              <a:defRPr/>
            </a:pPr>
            <a:r>
              <a:rPr kumimoji="0" lang="en-US" sz="700" b="0" i="0" u="none" strike="noStrike" kern="0" cap="none" spc="0" normalizeH="0" baseline="0" noProof="0">
                <a:ln>
                  <a:noFill/>
                </a:ln>
                <a:solidFill>
                  <a:srgbClr val="F7F8FA"/>
                </a:solidFill>
                <a:effectLst/>
                <a:uLnTx/>
                <a:uFillTx/>
                <a:latin typeface="Microsoft Sans Serif"/>
                <a:ea typeface="+mn-ea"/>
                <a:cs typeface="+mn-cs"/>
              </a:rPr>
              <a:t>Ray/Tri</a:t>
            </a:r>
          </a:p>
        </p:txBody>
      </p:sp>
      <p:sp>
        <p:nvSpPr>
          <p:cNvPr id="97" name="Rectangle 96">
            <a:extLst>
              <a:ext uri="{FF2B5EF4-FFF2-40B4-BE49-F238E27FC236}">
                <a16:creationId xmlns:a16="http://schemas.microsoft.com/office/drawing/2014/main" id="{12D959CD-761E-F9AA-ADAB-DD032C6804FB}"/>
              </a:ext>
            </a:extLst>
          </p:cNvPr>
          <p:cNvSpPr/>
          <p:nvPr/>
        </p:nvSpPr>
        <p:spPr>
          <a:xfrm>
            <a:off x="1981957" y="3627814"/>
            <a:ext cx="1280772" cy="536867"/>
          </a:xfrm>
          <a:prstGeom prst="rect">
            <a:avLst/>
          </a:prstGeom>
          <a:solidFill>
            <a:srgbClr val="445776">
              <a:lumMod val="75000"/>
            </a:srgbClr>
          </a:solidFill>
          <a:ln w="10795" cap="flat" cmpd="sng" algn="ctr">
            <a:noFill/>
            <a:prstDash val="solid"/>
          </a:ln>
          <a:effectLst/>
        </p:spPr>
        <p:txBody>
          <a:bodyPr rtlCol="0" anchor="ctr"/>
          <a:lstStyle/>
          <a:p>
            <a:pPr marL="0" marR="0" lvl="0" indent="0" algn="ctr" defTabSz="914400" eaLnBrk="1" fontAlgn="auto" latinLnBrk="0" hangingPunct="1">
              <a:lnSpc>
                <a:spcPct val="96000"/>
              </a:lnSpc>
              <a:spcBef>
                <a:spcPts val="0"/>
              </a:spcBef>
              <a:spcAft>
                <a:spcPts val="0"/>
              </a:spcAft>
              <a:buClrTx/>
              <a:buSzTx/>
              <a:buFontTx/>
              <a:buNone/>
              <a:tabLst/>
              <a:defRPr/>
            </a:pPr>
            <a:r>
              <a:rPr kumimoji="0" lang="en-US" sz="700" b="0" i="0" u="none" strike="noStrike" kern="0" cap="none" spc="0" normalizeH="0" baseline="0" noProof="0">
                <a:ln>
                  <a:noFill/>
                </a:ln>
                <a:solidFill>
                  <a:srgbClr val="F7F8FA"/>
                </a:solidFill>
                <a:effectLst/>
                <a:uLnTx/>
                <a:uFillTx/>
                <a:latin typeface="Microsoft Sans Serif"/>
                <a:ea typeface="+mn-ea"/>
                <a:cs typeface="+mn-cs"/>
              </a:rPr>
              <a:t>Ray/Tri</a:t>
            </a:r>
          </a:p>
        </p:txBody>
      </p:sp>
      <p:sp>
        <p:nvSpPr>
          <p:cNvPr id="98" name="Rectangle 97">
            <a:extLst>
              <a:ext uri="{FF2B5EF4-FFF2-40B4-BE49-F238E27FC236}">
                <a16:creationId xmlns:a16="http://schemas.microsoft.com/office/drawing/2014/main" id="{B3C56FAE-A7A5-BB67-D61F-43C2D826D2F9}"/>
              </a:ext>
            </a:extLst>
          </p:cNvPr>
          <p:cNvSpPr/>
          <p:nvPr/>
        </p:nvSpPr>
        <p:spPr>
          <a:xfrm>
            <a:off x="3284469" y="3627814"/>
            <a:ext cx="1280772" cy="536867"/>
          </a:xfrm>
          <a:prstGeom prst="rect">
            <a:avLst/>
          </a:prstGeom>
          <a:solidFill>
            <a:srgbClr val="445776">
              <a:lumMod val="75000"/>
            </a:srgbClr>
          </a:solidFill>
          <a:ln w="10795" cap="flat" cmpd="sng" algn="ctr">
            <a:noFill/>
            <a:prstDash val="solid"/>
          </a:ln>
          <a:effectLst/>
        </p:spPr>
        <p:txBody>
          <a:bodyPr rtlCol="0" anchor="ctr"/>
          <a:lstStyle/>
          <a:p>
            <a:pPr marL="0" marR="0" lvl="0" indent="0" algn="ctr" defTabSz="914400" eaLnBrk="1" fontAlgn="auto" latinLnBrk="0" hangingPunct="1">
              <a:lnSpc>
                <a:spcPct val="96000"/>
              </a:lnSpc>
              <a:spcBef>
                <a:spcPts val="0"/>
              </a:spcBef>
              <a:spcAft>
                <a:spcPts val="0"/>
              </a:spcAft>
              <a:buClrTx/>
              <a:buSzTx/>
              <a:buFontTx/>
              <a:buNone/>
              <a:tabLst/>
              <a:defRPr/>
            </a:pPr>
            <a:r>
              <a:rPr kumimoji="0" lang="en-US" sz="700" b="0" i="0" u="none" strike="noStrike" kern="0" cap="none" spc="0" normalizeH="0" baseline="0" noProof="0">
                <a:ln>
                  <a:noFill/>
                </a:ln>
                <a:solidFill>
                  <a:srgbClr val="F7F8FA"/>
                </a:solidFill>
                <a:effectLst/>
                <a:uLnTx/>
                <a:uFillTx/>
                <a:latin typeface="Microsoft Sans Serif"/>
                <a:ea typeface="+mn-ea"/>
                <a:cs typeface="+mn-cs"/>
              </a:rPr>
              <a:t>Ray/Tri</a:t>
            </a:r>
          </a:p>
        </p:txBody>
      </p:sp>
      <p:sp>
        <p:nvSpPr>
          <p:cNvPr id="99" name="Rectangle 98">
            <a:extLst>
              <a:ext uri="{FF2B5EF4-FFF2-40B4-BE49-F238E27FC236}">
                <a16:creationId xmlns:a16="http://schemas.microsoft.com/office/drawing/2014/main" id="{DDD220D0-CBCD-9537-C26E-ECBF10023765}"/>
              </a:ext>
            </a:extLst>
          </p:cNvPr>
          <p:cNvSpPr/>
          <p:nvPr/>
        </p:nvSpPr>
        <p:spPr>
          <a:xfrm>
            <a:off x="4586981" y="3627813"/>
            <a:ext cx="1280772" cy="536867"/>
          </a:xfrm>
          <a:prstGeom prst="rect">
            <a:avLst/>
          </a:prstGeom>
          <a:solidFill>
            <a:srgbClr val="445776">
              <a:lumMod val="75000"/>
            </a:srgbClr>
          </a:solidFill>
          <a:ln w="10795" cap="flat" cmpd="sng" algn="ctr">
            <a:noFill/>
            <a:prstDash val="solid"/>
          </a:ln>
          <a:effectLst/>
        </p:spPr>
        <p:txBody>
          <a:bodyPr rtlCol="0" anchor="ctr"/>
          <a:lstStyle/>
          <a:p>
            <a:pPr marL="0" marR="0" lvl="0" indent="0" algn="ctr" defTabSz="914400" eaLnBrk="1" fontAlgn="auto" latinLnBrk="0" hangingPunct="1">
              <a:lnSpc>
                <a:spcPct val="96000"/>
              </a:lnSpc>
              <a:spcBef>
                <a:spcPts val="0"/>
              </a:spcBef>
              <a:spcAft>
                <a:spcPts val="0"/>
              </a:spcAft>
              <a:buClrTx/>
              <a:buSzTx/>
              <a:buFontTx/>
              <a:buNone/>
              <a:tabLst/>
              <a:defRPr/>
            </a:pPr>
            <a:r>
              <a:rPr kumimoji="0" lang="en-US" sz="700" b="0" i="0" u="none" strike="noStrike" kern="0" cap="none" spc="0" normalizeH="0" baseline="0" noProof="0">
                <a:ln>
                  <a:noFill/>
                </a:ln>
                <a:solidFill>
                  <a:srgbClr val="F7F8FA"/>
                </a:solidFill>
                <a:effectLst/>
                <a:uLnTx/>
                <a:uFillTx/>
                <a:latin typeface="Microsoft Sans Serif"/>
                <a:ea typeface="+mn-ea"/>
                <a:cs typeface="+mn-cs"/>
              </a:rPr>
              <a:t>Ray/Tri</a:t>
            </a:r>
          </a:p>
        </p:txBody>
      </p:sp>
      <p:sp>
        <p:nvSpPr>
          <p:cNvPr id="100" name="Rectangle 99">
            <a:extLst>
              <a:ext uri="{FF2B5EF4-FFF2-40B4-BE49-F238E27FC236}">
                <a16:creationId xmlns:a16="http://schemas.microsoft.com/office/drawing/2014/main" id="{2003B051-D006-2EAA-5B38-D235309B6B7C}"/>
              </a:ext>
            </a:extLst>
          </p:cNvPr>
          <p:cNvSpPr/>
          <p:nvPr/>
        </p:nvSpPr>
        <p:spPr>
          <a:xfrm>
            <a:off x="549552" y="4514120"/>
            <a:ext cx="5416599" cy="536867"/>
          </a:xfrm>
          <a:prstGeom prst="rect">
            <a:avLst/>
          </a:prstGeom>
          <a:solidFill>
            <a:srgbClr val="445776">
              <a:lumMod val="75000"/>
            </a:srgbClr>
          </a:solidFill>
          <a:ln w="10795" cap="flat" cmpd="sng" algn="ctr">
            <a:noFill/>
            <a:prstDash val="solid"/>
          </a:ln>
          <a:effectLst/>
        </p:spPr>
        <p:txBody>
          <a:bodyPr rtlCol="0" anchor="ctr"/>
          <a:lstStyle/>
          <a:p>
            <a:pPr marL="0" marR="0" lvl="0" indent="0" algn="ctr" defTabSz="914400" eaLnBrk="1" fontAlgn="auto" latinLnBrk="0" hangingPunct="1">
              <a:lnSpc>
                <a:spcPct val="96000"/>
              </a:lnSpc>
              <a:spcBef>
                <a:spcPts val="0"/>
              </a:spcBef>
              <a:spcAft>
                <a:spcPts val="0"/>
              </a:spcAft>
              <a:buClrTx/>
              <a:buSzTx/>
              <a:buFontTx/>
              <a:buNone/>
              <a:tabLst/>
              <a:defRPr/>
            </a:pPr>
            <a:r>
              <a:rPr kumimoji="0" lang="en-US" sz="700" b="0" i="0" u="none" strike="noStrike" kern="0" cap="none" spc="0" normalizeH="0" baseline="0" noProof="0">
                <a:ln>
                  <a:noFill/>
                </a:ln>
                <a:solidFill>
                  <a:srgbClr val="F7F8FA"/>
                </a:solidFill>
                <a:effectLst/>
                <a:uLnTx/>
                <a:uFillTx/>
                <a:latin typeface="Microsoft Sans Serif"/>
                <a:ea typeface="+mn-ea"/>
                <a:cs typeface="+mn-cs"/>
              </a:rPr>
              <a:t>Stack Management</a:t>
            </a:r>
          </a:p>
        </p:txBody>
      </p:sp>
      <p:sp>
        <p:nvSpPr>
          <p:cNvPr id="101" name="Rectangle 100">
            <a:extLst>
              <a:ext uri="{FF2B5EF4-FFF2-40B4-BE49-F238E27FC236}">
                <a16:creationId xmlns:a16="http://schemas.microsoft.com/office/drawing/2014/main" id="{6AC99F40-A4ED-6A4F-C038-B3DED1FD8F46}"/>
              </a:ext>
            </a:extLst>
          </p:cNvPr>
          <p:cNvSpPr/>
          <p:nvPr/>
        </p:nvSpPr>
        <p:spPr>
          <a:xfrm>
            <a:off x="549553" y="5846204"/>
            <a:ext cx="5416599" cy="689120"/>
          </a:xfrm>
          <a:prstGeom prst="rect">
            <a:avLst/>
          </a:prstGeom>
          <a:gradFill rotWithShape="1">
            <a:gsLst>
              <a:gs pos="0">
                <a:srgbClr val="0E283C">
                  <a:tint val="93000"/>
                  <a:satMod val="150000"/>
                  <a:shade val="98000"/>
                  <a:lumMod val="102000"/>
                </a:srgbClr>
              </a:gs>
              <a:gs pos="50000">
                <a:srgbClr val="0E283C">
                  <a:tint val="98000"/>
                  <a:satMod val="130000"/>
                  <a:shade val="90000"/>
                  <a:lumMod val="103000"/>
                </a:srgbClr>
              </a:gs>
              <a:gs pos="100000">
                <a:srgbClr val="0E283C">
                  <a:shade val="63000"/>
                  <a:satMod val="120000"/>
                </a:srgbClr>
              </a:gs>
            </a:gsLst>
            <a:lin ang="5400000" scaled="0"/>
          </a:gradFill>
          <a:ln w="10795" cap="flat" cmpd="sng" algn="ctr">
            <a:noFill/>
            <a:prstDash val="solid"/>
          </a:ln>
          <a:effectLst/>
        </p:spPr>
        <p:txBody>
          <a:bodyPr rtlCol="0" anchor="ctr"/>
          <a:lstStyle/>
          <a:p>
            <a:pPr marL="0" marR="0" lvl="0" indent="0" algn="ctr" defTabSz="914400" eaLnBrk="1" fontAlgn="auto" latinLnBrk="0" hangingPunct="1">
              <a:lnSpc>
                <a:spcPct val="96000"/>
              </a:lnSpc>
              <a:spcBef>
                <a:spcPts val="0"/>
              </a:spcBef>
              <a:spcAft>
                <a:spcPts val="0"/>
              </a:spcAft>
              <a:buClrTx/>
              <a:buSzTx/>
              <a:buFontTx/>
              <a:buNone/>
              <a:tabLst/>
              <a:defRPr/>
            </a:pPr>
            <a:r>
              <a:rPr kumimoji="0" lang="en-US" sz="1800" b="0" i="0" u="none" strike="noStrike" kern="0" cap="none" spc="0" normalizeH="0" baseline="0" noProof="0">
                <a:ln>
                  <a:noFill/>
                </a:ln>
                <a:solidFill>
                  <a:srgbClr val="F7F8FA"/>
                </a:solidFill>
                <a:effectLst/>
                <a:uLnTx/>
                <a:uFillTx/>
                <a:latin typeface="Microsoft Sans Serif"/>
                <a:ea typeface="+mn-ea"/>
                <a:cs typeface="Microsoft Sans Serif" panose="020B0604020202020204" pitchFamily="34" charset="0"/>
              </a:rPr>
              <a:t>Shader Processor</a:t>
            </a:r>
          </a:p>
        </p:txBody>
      </p:sp>
      <p:cxnSp>
        <p:nvCxnSpPr>
          <p:cNvPr id="102" name="Straight Arrow Connector 101">
            <a:extLst>
              <a:ext uri="{FF2B5EF4-FFF2-40B4-BE49-F238E27FC236}">
                <a16:creationId xmlns:a16="http://schemas.microsoft.com/office/drawing/2014/main" id="{F38DF8D0-B265-A0A8-287B-378DB47B235A}"/>
              </a:ext>
            </a:extLst>
          </p:cNvPr>
          <p:cNvCxnSpPr>
            <a:cxnSpLocks/>
          </p:cNvCxnSpPr>
          <p:nvPr/>
        </p:nvCxnSpPr>
        <p:spPr>
          <a:xfrm>
            <a:off x="1090653" y="5359437"/>
            <a:ext cx="0" cy="390888"/>
          </a:xfrm>
          <a:prstGeom prst="straightConnector1">
            <a:avLst/>
          </a:prstGeom>
          <a:noFill/>
          <a:ln w="12700" cap="rnd" cmpd="sng" algn="ctr">
            <a:solidFill>
              <a:srgbClr val="000C47"/>
            </a:solidFill>
            <a:prstDash val="solid"/>
            <a:round/>
            <a:headEnd type="triangle"/>
            <a:tailEnd type="triangle"/>
          </a:ln>
          <a:effectLst/>
        </p:spPr>
      </p:cxnSp>
      <p:cxnSp>
        <p:nvCxnSpPr>
          <p:cNvPr id="103" name="Straight Arrow Connector 102">
            <a:extLst>
              <a:ext uri="{FF2B5EF4-FFF2-40B4-BE49-F238E27FC236}">
                <a16:creationId xmlns:a16="http://schemas.microsoft.com/office/drawing/2014/main" id="{E81623BD-FC97-BD55-83D9-699ADC02A6A4}"/>
              </a:ext>
            </a:extLst>
          </p:cNvPr>
          <p:cNvCxnSpPr>
            <a:cxnSpLocks/>
          </p:cNvCxnSpPr>
          <p:nvPr/>
        </p:nvCxnSpPr>
        <p:spPr>
          <a:xfrm>
            <a:off x="944072" y="5359437"/>
            <a:ext cx="0" cy="390888"/>
          </a:xfrm>
          <a:prstGeom prst="straightConnector1">
            <a:avLst/>
          </a:prstGeom>
          <a:noFill/>
          <a:ln w="12700" cap="rnd" cmpd="sng" algn="ctr">
            <a:solidFill>
              <a:srgbClr val="000C47"/>
            </a:solidFill>
            <a:prstDash val="solid"/>
            <a:round/>
            <a:headEnd type="triangle"/>
            <a:tailEnd type="triangle"/>
          </a:ln>
          <a:effectLst/>
        </p:spPr>
      </p:cxnSp>
      <p:cxnSp>
        <p:nvCxnSpPr>
          <p:cNvPr id="104" name="Straight Arrow Connector 103">
            <a:extLst>
              <a:ext uri="{FF2B5EF4-FFF2-40B4-BE49-F238E27FC236}">
                <a16:creationId xmlns:a16="http://schemas.microsoft.com/office/drawing/2014/main" id="{8D0B8ADC-9A28-530D-12A6-F98980AF6A2B}"/>
              </a:ext>
            </a:extLst>
          </p:cNvPr>
          <p:cNvCxnSpPr>
            <a:cxnSpLocks/>
          </p:cNvCxnSpPr>
          <p:nvPr/>
        </p:nvCxnSpPr>
        <p:spPr>
          <a:xfrm>
            <a:off x="797492" y="5359437"/>
            <a:ext cx="0" cy="390888"/>
          </a:xfrm>
          <a:prstGeom prst="straightConnector1">
            <a:avLst/>
          </a:prstGeom>
          <a:noFill/>
          <a:ln w="12700" cap="rnd" cmpd="sng" algn="ctr">
            <a:solidFill>
              <a:srgbClr val="000C47"/>
            </a:solidFill>
            <a:prstDash val="solid"/>
            <a:round/>
            <a:headEnd type="triangle"/>
            <a:tailEnd type="triangle"/>
          </a:ln>
          <a:effectLst/>
        </p:spPr>
      </p:cxnSp>
      <p:cxnSp>
        <p:nvCxnSpPr>
          <p:cNvPr id="105" name="Straight Arrow Connector 104">
            <a:extLst>
              <a:ext uri="{FF2B5EF4-FFF2-40B4-BE49-F238E27FC236}">
                <a16:creationId xmlns:a16="http://schemas.microsoft.com/office/drawing/2014/main" id="{D3D900B6-1912-5565-386A-07B70265BC85}"/>
              </a:ext>
            </a:extLst>
          </p:cNvPr>
          <p:cNvCxnSpPr>
            <a:cxnSpLocks/>
          </p:cNvCxnSpPr>
          <p:nvPr/>
        </p:nvCxnSpPr>
        <p:spPr>
          <a:xfrm>
            <a:off x="1223273" y="5359437"/>
            <a:ext cx="0" cy="390888"/>
          </a:xfrm>
          <a:prstGeom prst="straightConnector1">
            <a:avLst/>
          </a:prstGeom>
          <a:noFill/>
          <a:ln w="12700" cap="rnd" cmpd="sng" algn="ctr">
            <a:solidFill>
              <a:srgbClr val="000C47"/>
            </a:solidFill>
            <a:prstDash val="solid"/>
            <a:round/>
            <a:headEnd type="triangle"/>
            <a:tailEnd type="triangle"/>
          </a:ln>
          <a:effectLst/>
        </p:spPr>
      </p:cxnSp>
      <p:cxnSp>
        <p:nvCxnSpPr>
          <p:cNvPr id="106" name="Straight Arrow Connector 105">
            <a:extLst>
              <a:ext uri="{FF2B5EF4-FFF2-40B4-BE49-F238E27FC236}">
                <a16:creationId xmlns:a16="http://schemas.microsoft.com/office/drawing/2014/main" id="{613F471E-9896-F9B4-8577-4A55C60F8678}"/>
              </a:ext>
            </a:extLst>
          </p:cNvPr>
          <p:cNvCxnSpPr>
            <a:cxnSpLocks/>
          </p:cNvCxnSpPr>
          <p:nvPr/>
        </p:nvCxnSpPr>
        <p:spPr>
          <a:xfrm>
            <a:off x="1654882" y="5358277"/>
            <a:ext cx="0" cy="390888"/>
          </a:xfrm>
          <a:prstGeom prst="straightConnector1">
            <a:avLst/>
          </a:prstGeom>
          <a:noFill/>
          <a:ln w="12700" cap="rnd" cmpd="sng" algn="ctr">
            <a:solidFill>
              <a:srgbClr val="000C47"/>
            </a:solidFill>
            <a:prstDash val="solid"/>
            <a:round/>
            <a:headEnd type="triangle"/>
            <a:tailEnd type="triangle"/>
          </a:ln>
          <a:effectLst/>
        </p:spPr>
      </p:cxnSp>
      <p:cxnSp>
        <p:nvCxnSpPr>
          <p:cNvPr id="107" name="Straight Arrow Connector 106">
            <a:extLst>
              <a:ext uri="{FF2B5EF4-FFF2-40B4-BE49-F238E27FC236}">
                <a16:creationId xmlns:a16="http://schemas.microsoft.com/office/drawing/2014/main" id="{8BF12EB9-73CB-0DD9-5DEA-18195CE73D6E}"/>
              </a:ext>
            </a:extLst>
          </p:cNvPr>
          <p:cNvCxnSpPr>
            <a:cxnSpLocks/>
          </p:cNvCxnSpPr>
          <p:nvPr/>
        </p:nvCxnSpPr>
        <p:spPr>
          <a:xfrm>
            <a:off x="1508301" y="5358277"/>
            <a:ext cx="0" cy="390888"/>
          </a:xfrm>
          <a:prstGeom prst="straightConnector1">
            <a:avLst/>
          </a:prstGeom>
          <a:noFill/>
          <a:ln w="12700" cap="rnd" cmpd="sng" algn="ctr">
            <a:solidFill>
              <a:srgbClr val="000C47"/>
            </a:solidFill>
            <a:prstDash val="solid"/>
            <a:round/>
            <a:headEnd type="triangle"/>
            <a:tailEnd type="triangle"/>
          </a:ln>
          <a:effectLst/>
        </p:spPr>
      </p:cxnSp>
      <p:cxnSp>
        <p:nvCxnSpPr>
          <p:cNvPr id="108" name="Straight Arrow Connector 107">
            <a:extLst>
              <a:ext uri="{FF2B5EF4-FFF2-40B4-BE49-F238E27FC236}">
                <a16:creationId xmlns:a16="http://schemas.microsoft.com/office/drawing/2014/main" id="{D43A01E8-6370-6BFF-4C96-C6158478423A}"/>
              </a:ext>
            </a:extLst>
          </p:cNvPr>
          <p:cNvCxnSpPr>
            <a:cxnSpLocks/>
          </p:cNvCxnSpPr>
          <p:nvPr/>
        </p:nvCxnSpPr>
        <p:spPr>
          <a:xfrm>
            <a:off x="1361721" y="5358277"/>
            <a:ext cx="0" cy="390888"/>
          </a:xfrm>
          <a:prstGeom prst="straightConnector1">
            <a:avLst/>
          </a:prstGeom>
          <a:noFill/>
          <a:ln w="12700" cap="rnd" cmpd="sng" algn="ctr">
            <a:solidFill>
              <a:srgbClr val="000C47"/>
            </a:solidFill>
            <a:prstDash val="solid"/>
            <a:round/>
            <a:headEnd type="triangle"/>
            <a:tailEnd type="triangle"/>
          </a:ln>
          <a:effectLst/>
        </p:spPr>
      </p:cxnSp>
      <p:cxnSp>
        <p:nvCxnSpPr>
          <p:cNvPr id="109" name="Straight Arrow Connector 108">
            <a:extLst>
              <a:ext uri="{FF2B5EF4-FFF2-40B4-BE49-F238E27FC236}">
                <a16:creationId xmlns:a16="http://schemas.microsoft.com/office/drawing/2014/main" id="{B08E65AD-7199-1623-9DB2-D9C4858F2BEC}"/>
              </a:ext>
            </a:extLst>
          </p:cNvPr>
          <p:cNvCxnSpPr>
            <a:cxnSpLocks/>
          </p:cNvCxnSpPr>
          <p:nvPr/>
        </p:nvCxnSpPr>
        <p:spPr>
          <a:xfrm>
            <a:off x="1787502" y="5358277"/>
            <a:ext cx="0" cy="390888"/>
          </a:xfrm>
          <a:prstGeom prst="straightConnector1">
            <a:avLst/>
          </a:prstGeom>
          <a:noFill/>
          <a:ln w="12700" cap="rnd" cmpd="sng" algn="ctr">
            <a:solidFill>
              <a:srgbClr val="000C47"/>
            </a:solidFill>
            <a:prstDash val="solid"/>
            <a:round/>
            <a:headEnd type="triangle"/>
            <a:tailEnd type="triangle"/>
          </a:ln>
          <a:effectLst/>
        </p:spPr>
      </p:cxnSp>
      <p:cxnSp>
        <p:nvCxnSpPr>
          <p:cNvPr id="110" name="Straight Arrow Connector 109">
            <a:extLst>
              <a:ext uri="{FF2B5EF4-FFF2-40B4-BE49-F238E27FC236}">
                <a16:creationId xmlns:a16="http://schemas.microsoft.com/office/drawing/2014/main" id="{76073FC8-FC54-0B9B-DCDF-DAB54124A5AE}"/>
              </a:ext>
            </a:extLst>
          </p:cNvPr>
          <p:cNvCxnSpPr>
            <a:cxnSpLocks/>
          </p:cNvCxnSpPr>
          <p:nvPr/>
        </p:nvCxnSpPr>
        <p:spPr>
          <a:xfrm>
            <a:off x="2227247" y="5351297"/>
            <a:ext cx="0" cy="390888"/>
          </a:xfrm>
          <a:prstGeom prst="straightConnector1">
            <a:avLst/>
          </a:prstGeom>
          <a:noFill/>
          <a:ln w="12700" cap="rnd" cmpd="sng" algn="ctr">
            <a:solidFill>
              <a:srgbClr val="000C47"/>
            </a:solidFill>
            <a:prstDash val="solid"/>
            <a:round/>
            <a:headEnd type="triangle"/>
            <a:tailEnd type="triangle"/>
          </a:ln>
          <a:effectLst/>
        </p:spPr>
      </p:cxnSp>
      <p:cxnSp>
        <p:nvCxnSpPr>
          <p:cNvPr id="111" name="Straight Arrow Connector 110">
            <a:extLst>
              <a:ext uri="{FF2B5EF4-FFF2-40B4-BE49-F238E27FC236}">
                <a16:creationId xmlns:a16="http://schemas.microsoft.com/office/drawing/2014/main" id="{64EBCDFC-DBEF-3C58-D095-FF874B1B0EE5}"/>
              </a:ext>
            </a:extLst>
          </p:cNvPr>
          <p:cNvCxnSpPr>
            <a:cxnSpLocks/>
          </p:cNvCxnSpPr>
          <p:nvPr/>
        </p:nvCxnSpPr>
        <p:spPr>
          <a:xfrm>
            <a:off x="2080666" y="5351297"/>
            <a:ext cx="0" cy="390888"/>
          </a:xfrm>
          <a:prstGeom prst="straightConnector1">
            <a:avLst/>
          </a:prstGeom>
          <a:noFill/>
          <a:ln w="12700" cap="rnd" cmpd="sng" algn="ctr">
            <a:solidFill>
              <a:srgbClr val="000C47"/>
            </a:solidFill>
            <a:prstDash val="solid"/>
            <a:round/>
            <a:headEnd type="triangle"/>
            <a:tailEnd type="triangle"/>
          </a:ln>
          <a:effectLst/>
        </p:spPr>
      </p:cxnSp>
      <p:cxnSp>
        <p:nvCxnSpPr>
          <p:cNvPr id="112" name="Straight Arrow Connector 111">
            <a:extLst>
              <a:ext uri="{FF2B5EF4-FFF2-40B4-BE49-F238E27FC236}">
                <a16:creationId xmlns:a16="http://schemas.microsoft.com/office/drawing/2014/main" id="{4FAA6DBD-8059-6BBC-0043-8E085FC4EB4B}"/>
              </a:ext>
            </a:extLst>
          </p:cNvPr>
          <p:cNvCxnSpPr>
            <a:cxnSpLocks/>
          </p:cNvCxnSpPr>
          <p:nvPr/>
        </p:nvCxnSpPr>
        <p:spPr>
          <a:xfrm>
            <a:off x="1934086" y="5351297"/>
            <a:ext cx="0" cy="390888"/>
          </a:xfrm>
          <a:prstGeom prst="straightConnector1">
            <a:avLst/>
          </a:prstGeom>
          <a:noFill/>
          <a:ln w="12700" cap="rnd" cmpd="sng" algn="ctr">
            <a:solidFill>
              <a:srgbClr val="000C47"/>
            </a:solidFill>
            <a:prstDash val="solid"/>
            <a:round/>
            <a:headEnd type="triangle"/>
            <a:tailEnd type="triangle"/>
          </a:ln>
          <a:effectLst/>
        </p:spPr>
      </p:cxnSp>
      <p:cxnSp>
        <p:nvCxnSpPr>
          <p:cNvPr id="113" name="Straight Arrow Connector 112">
            <a:extLst>
              <a:ext uri="{FF2B5EF4-FFF2-40B4-BE49-F238E27FC236}">
                <a16:creationId xmlns:a16="http://schemas.microsoft.com/office/drawing/2014/main" id="{857FC9EE-594A-C419-1F5C-E4FBF12E4ED3}"/>
              </a:ext>
            </a:extLst>
          </p:cNvPr>
          <p:cNvCxnSpPr>
            <a:cxnSpLocks/>
          </p:cNvCxnSpPr>
          <p:nvPr/>
        </p:nvCxnSpPr>
        <p:spPr>
          <a:xfrm>
            <a:off x="2359867" y="5351297"/>
            <a:ext cx="0" cy="390888"/>
          </a:xfrm>
          <a:prstGeom prst="straightConnector1">
            <a:avLst/>
          </a:prstGeom>
          <a:noFill/>
          <a:ln w="12700" cap="rnd" cmpd="sng" algn="ctr">
            <a:solidFill>
              <a:srgbClr val="000C47"/>
            </a:solidFill>
            <a:prstDash val="solid"/>
            <a:round/>
            <a:headEnd type="triangle"/>
            <a:tailEnd type="triangle"/>
          </a:ln>
          <a:effectLst/>
        </p:spPr>
      </p:cxnSp>
      <p:cxnSp>
        <p:nvCxnSpPr>
          <p:cNvPr id="114" name="Straight Arrow Connector 113">
            <a:extLst>
              <a:ext uri="{FF2B5EF4-FFF2-40B4-BE49-F238E27FC236}">
                <a16:creationId xmlns:a16="http://schemas.microsoft.com/office/drawing/2014/main" id="{AEBB9B9D-C0B0-3BA7-3083-53DBA6D8EA12}"/>
              </a:ext>
            </a:extLst>
          </p:cNvPr>
          <p:cNvCxnSpPr>
            <a:cxnSpLocks/>
          </p:cNvCxnSpPr>
          <p:nvPr/>
        </p:nvCxnSpPr>
        <p:spPr>
          <a:xfrm>
            <a:off x="4460915" y="5358277"/>
            <a:ext cx="0" cy="390888"/>
          </a:xfrm>
          <a:prstGeom prst="straightConnector1">
            <a:avLst/>
          </a:prstGeom>
          <a:noFill/>
          <a:ln w="12700" cap="rnd" cmpd="sng" algn="ctr">
            <a:solidFill>
              <a:srgbClr val="000C47"/>
            </a:solidFill>
            <a:prstDash val="solid"/>
            <a:round/>
            <a:headEnd type="triangle"/>
            <a:tailEnd type="triangle"/>
          </a:ln>
          <a:effectLst/>
        </p:spPr>
      </p:cxnSp>
      <p:cxnSp>
        <p:nvCxnSpPr>
          <p:cNvPr id="115" name="Straight Arrow Connector 114">
            <a:extLst>
              <a:ext uri="{FF2B5EF4-FFF2-40B4-BE49-F238E27FC236}">
                <a16:creationId xmlns:a16="http://schemas.microsoft.com/office/drawing/2014/main" id="{37DDBE63-4A30-6477-752D-DECF3A336EE3}"/>
              </a:ext>
            </a:extLst>
          </p:cNvPr>
          <p:cNvCxnSpPr>
            <a:cxnSpLocks/>
          </p:cNvCxnSpPr>
          <p:nvPr/>
        </p:nvCxnSpPr>
        <p:spPr>
          <a:xfrm>
            <a:off x="4314334" y="5358277"/>
            <a:ext cx="0" cy="390888"/>
          </a:xfrm>
          <a:prstGeom prst="straightConnector1">
            <a:avLst/>
          </a:prstGeom>
          <a:noFill/>
          <a:ln w="12700" cap="rnd" cmpd="sng" algn="ctr">
            <a:solidFill>
              <a:srgbClr val="000C47"/>
            </a:solidFill>
            <a:prstDash val="solid"/>
            <a:round/>
            <a:headEnd type="triangle"/>
            <a:tailEnd type="triangle"/>
          </a:ln>
          <a:effectLst/>
        </p:spPr>
      </p:cxnSp>
      <p:cxnSp>
        <p:nvCxnSpPr>
          <p:cNvPr id="116" name="Straight Arrow Connector 115">
            <a:extLst>
              <a:ext uri="{FF2B5EF4-FFF2-40B4-BE49-F238E27FC236}">
                <a16:creationId xmlns:a16="http://schemas.microsoft.com/office/drawing/2014/main" id="{C6057B33-2C6E-FA29-F397-15D249E39149}"/>
              </a:ext>
            </a:extLst>
          </p:cNvPr>
          <p:cNvCxnSpPr>
            <a:cxnSpLocks/>
          </p:cNvCxnSpPr>
          <p:nvPr/>
        </p:nvCxnSpPr>
        <p:spPr>
          <a:xfrm>
            <a:off x="4167754" y="5358277"/>
            <a:ext cx="0" cy="390888"/>
          </a:xfrm>
          <a:prstGeom prst="straightConnector1">
            <a:avLst/>
          </a:prstGeom>
          <a:noFill/>
          <a:ln w="12700" cap="rnd" cmpd="sng" algn="ctr">
            <a:solidFill>
              <a:srgbClr val="000C47"/>
            </a:solidFill>
            <a:prstDash val="solid"/>
            <a:round/>
            <a:headEnd type="triangle"/>
            <a:tailEnd type="triangle"/>
          </a:ln>
          <a:effectLst/>
        </p:spPr>
      </p:cxnSp>
      <p:cxnSp>
        <p:nvCxnSpPr>
          <p:cNvPr id="117" name="Straight Arrow Connector 116">
            <a:extLst>
              <a:ext uri="{FF2B5EF4-FFF2-40B4-BE49-F238E27FC236}">
                <a16:creationId xmlns:a16="http://schemas.microsoft.com/office/drawing/2014/main" id="{57F7A1D7-D9AB-7352-B256-F66334287787}"/>
              </a:ext>
            </a:extLst>
          </p:cNvPr>
          <p:cNvCxnSpPr>
            <a:cxnSpLocks/>
          </p:cNvCxnSpPr>
          <p:nvPr/>
        </p:nvCxnSpPr>
        <p:spPr>
          <a:xfrm>
            <a:off x="4593535" y="5358277"/>
            <a:ext cx="0" cy="390888"/>
          </a:xfrm>
          <a:prstGeom prst="straightConnector1">
            <a:avLst/>
          </a:prstGeom>
          <a:noFill/>
          <a:ln w="12700" cap="rnd" cmpd="sng" algn="ctr">
            <a:solidFill>
              <a:srgbClr val="000C47"/>
            </a:solidFill>
            <a:prstDash val="solid"/>
            <a:round/>
            <a:headEnd type="triangle"/>
            <a:tailEnd type="triangle"/>
          </a:ln>
          <a:effectLst/>
        </p:spPr>
      </p:cxnSp>
      <p:cxnSp>
        <p:nvCxnSpPr>
          <p:cNvPr id="118" name="Straight Arrow Connector 117">
            <a:extLst>
              <a:ext uri="{FF2B5EF4-FFF2-40B4-BE49-F238E27FC236}">
                <a16:creationId xmlns:a16="http://schemas.microsoft.com/office/drawing/2014/main" id="{2C887CB8-F4D4-EACA-E233-7070DB6C6872}"/>
              </a:ext>
            </a:extLst>
          </p:cNvPr>
          <p:cNvCxnSpPr>
            <a:cxnSpLocks/>
          </p:cNvCxnSpPr>
          <p:nvPr/>
        </p:nvCxnSpPr>
        <p:spPr>
          <a:xfrm>
            <a:off x="5025144" y="5357117"/>
            <a:ext cx="0" cy="390888"/>
          </a:xfrm>
          <a:prstGeom prst="straightConnector1">
            <a:avLst/>
          </a:prstGeom>
          <a:noFill/>
          <a:ln w="12700" cap="rnd" cmpd="sng" algn="ctr">
            <a:solidFill>
              <a:srgbClr val="000C47"/>
            </a:solidFill>
            <a:prstDash val="solid"/>
            <a:round/>
            <a:headEnd type="triangle"/>
            <a:tailEnd type="triangle"/>
          </a:ln>
          <a:effectLst/>
        </p:spPr>
      </p:cxnSp>
      <p:cxnSp>
        <p:nvCxnSpPr>
          <p:cNvPr id="119" name="Straight Arrow Connector 118">
            <a:extLst>
              <a:ext uri="{FF2B5EF4-FFF2-40B4-BE49-F238E27FC236}">
                <a16:creationId xmlns:a16="http://schemas.microsoft.com/office/drawing/2014/main" id="{63AF007C-5D03-3891-107D-FBF8F2D44252}"/>
              </a:ext>
            </a:extLst>
          </p:cNvPr>
          <p:cNvCxnSpPr>
            <a:cxnSpLocks/>
          </p:cNvCxnSpPr>
          <p:nvPr/>
        </p:nvCxnSpPr>
        <p:spPr>
          <a:xfrm>
            <a:off x="4878563" y="5357117"/>
            <a:ext cx="0" cy="390888"/>
          </a:xfrm>
          <a:prstGeom prst="straightConnector1">
            <a:avLst/>
          </a:prstGeom>
          <a:noFill/>
          <a:ln w="12700" cap="rnd" cmpd="sng" algn="ctr">
            <a:solidFill>
              <a:srgbClr val="000C47"/>
            </a:solidFill>
            <a:prstDash val="solid"/>
            <a:round/>
            <a:headEnd type="triangle"/>
            <a:tailEnd type="triangle"/>
          </a:ln>
          <a:effectLst/>
        </p:spPr>
      </p:cxnSp>
      <p:cxnSp>
        <p:nvCxnSpPr>
          <p:cNvPr id="120" name="Straight Arrow Connector 119">
            <a:extLst>
              <a:ext uri="{FF2B5EF4-FFF2-40B4-BE49-F238E27FC236}">
                <a16:creationId xmlns:a16="http://schemas.microsoft.com/office/drawing/2014/main" id="{0F82621C-9191-EFB1-5567-268B4C913BAA}"/>
              </a:ext>
            </a:extLst>
          </p:cNvPr>
          <p:cNvCxnSpPr>
            <a:cxnSpLocks/>
          </p:cNvCxnSpPr>
          <p:nvPr/>
        </p:nvCxnSpPr>
        <p:spPr>
          <a:xfrm>
            <a:off x="4731983" y="5357117"/>
            <a:ext cx="0" cy="390888"/>
          </a:xfrm>
          <a:prstGeom prst="straightConnector1">
            <a:avLst/>
          </a:prstGeom>
          <a:noFill/>
          <a:ln w="12700" cap="rnd" cmpd="sng" algn="ctr">
            <a:solidFill>
              <a:srgbClr val="000C47"/>
            </a:solidFill>
            <a:prstDash val="solid"/>
            <a:round/>
            <a:headEnd type="triangle"/>
            <a:tailEnd type="triangle"/>
          </a:ln>
          <a:effectLst/>
        </p:spPr>
      </p:cxnSp>
      <p:cxnSp>
        <p:nvCxnSpPr>
          <p:cNvPr id="121" name="Straight Arrow Connector 120">
            <a:extLst>
              <a:ext uri="{FF2B5EF4-FFF2-40B4-BE49-F238E27FC236}">
                <a16:creationId xmlns:a16="http://schemas.microsoft.com/office/drawing/2014/main" id="{36C89A52-EF6C-8E69-F537-D309C630AA92}"/>
              </a:ext>
            </a:extLst>
          </p:cNvPr>
          <p:cNvCxnSpPr>
            <a:cxnSpLocks/>
          </p:cNvCxnSpPr>
          <p:nvPr/>
        </p:nvCxnSpPr>
        <p:spPr>
          <a:xfrm>
            <a:off x="5157764" y="5357117"/>
            <a:ext cx="0" cy="390888"/>
          </a:xfrm>
          <a:prstGeom prst="straightConnector1">
            <a:avLst/>
          </a:prstGeom>
          <a:noFill/>
          <a:ln w="12700" cap="rnd" cmpd="sng" algn="ctr">
            <a:solidFill>
              <a:srgbClr val="000C47"/>
            </a:solidFill>
            <a:prstDash val="solid"/>
            <a:round/>
            <a:headEnd type="triangle"/>
            <a:tailEnd type="triangle"/>
          </a:ln>
          <a:effectLst/>
        </p:spPr>
      </p:cxnSp>
      <p:cxnSp>
        <p:nvCxnSpPr>
          <p:cNvPr id="122" name="Straight Arrow Connector 121">
            <a:extLst>
              <a:ext uri="{FF2B5EF4-FFF2-40B4-BE49-F238E27FC236}">
                <a16:creationId xmlns:a16="http://schemas.microsoft.com/office/drawing/2014/main" id="{59B694EA-0F02-80E3-1124-402901977E96}"/>
              </a:ext>
            </a:extLst>
          </p:cNvPr>
          <p:cNvCxnSpPr>
            <a:cxnSpLocks/>
          </p:cNvCxnSpPr>
          <p:nvPr/>
        </p:nvCxnSpPr>
        <p:spPr>
          <a:xfrm>
            <a:off x="5597509" y="5350137"/>
            <a:ext cx="0" cy="390888"/>
          </a:xfrm>
          <a:prstGeom prst="straightConnector1">
            <a:avLst/>
          </a:prstGeom>
          <a:noFill/>
          <a:ln w="12700" cap="rnd" cmpd="sng" algn="ctr">
            <a:solidFill>
              <a:srgbClr val="000C47"/>
            </a:solidFill>
            <a:prstDash val="solid"/>
            <a:round/>
            <a:headEnd type="triangle"/>
            <a:tailEnd type="triangle"/>
          </a:ln>
          <a:effectLst/>
        </p:spPr>
      </p:cxnSp>
      <p:cxnSp>
        <p:nvCxnSpPr>
          <p:cNvPr id="123" name="Straight Arrow Connector 122">
            <a:extLst>
              <a:ext uri="{FF2B5EF4-FFF2-40B4-BE49-F238E27FC236}">
                <a16:creationId xmlns:a16="http://schemas.microsoft.com/office/drawing/2014/main" id="{5373F55B-07D6-1D0F-083E-B3E8FD8C13C3}"/>
              </a:ext>
            </a:extLst>
          </p:cNvPr>
          <p:cNvCxnSpPr>
            <a:cxnSpLocks/>
          </p:cNvCxnSpPr>
          <p:nvPr/>
        </p:nvCxnSpPr>
        <p:spPr>
          <a:xfrm>
            <a:off x="5450928" y="5350137"/>
            <a:ext cx="0" cy="390888"/>
          </a:xfrm>
          <a:prstGeom prst="straightConnector1">
            <a:avLst/>
          </a:prstGeom>
          <a:noFill/>
          <a:ln w="12700" cap="rnd" cmpd="sng" algn="ctr">
            <a:solidFill>
              <a:srgbClr val="000C47"/>
            </a:solidFill>
            <a:prstDash val="solid"/>
            <a:round/>
            <a:headEnd type="triangle"/>
            <a:tailEnd type="triangle"/>
          </a:ln>
          <a:effectLst/>
        </p:spPr>
      </p:cxnSp>
      <p:cxnSp>
        <p:nvCxnSpPr>
          <p:cNvPr id="124" name="Straight Arrow Connector 123">
            <a:extLst>
              <a:ext uri="{FF2B5EF4-FFF2-40B4-BE49-F238E27FC236}">
                <a16:creationId xmlns:a16="http://schemas.microsoft.com/office/drawing/2014/main" id="{E152E58B-F80E-FC01-7651-00A179DE3DEF}"/>
              </a:ext>
            </a:extLst>
          </p:cNvPr>
          <p:cNvCxnSpPr>
            <a:cxnSpLocks/>
          </p:cNvCxnSpPr>
          <p:nvPr/>
        </p:nvCxnSpPr>
        <p:spPr>
          <a:xfrm>
            <a:off x="5304348" y="5350137"/>
            <a:ext cx="0" cy="390888"/>
          </a:xfrm>
          <a:prstGeom prst="straightConnector1">
            <a:avLst/>
          </a:prstGeom>
          <a:noFill/>
          <a:ln w="12700" cap="rnd" cmpd="sng" algn="ctr">
            <a:solidFill>
              <a:srgbClr val="000C47"/>
            </a:solidFill>
            <a:prstDash val="solid"/>
            <a:round/>
            <a:headEnd type="triangle"/>
            <a:tailEnd type="triangle"/>
          </a:ln>
          <a:effectLst/>
        </p:spPr>
      </p:cxnSp>
      <p:cxnSp>
        <p:nvCxnSpPr>
          <p:cNvPr id="125" name="Straight Arrow Connector 124">
            <a:extLst>
              <a:ext uri="{FF2B5EF4-FFF2-40B4-BE49-F238E27FC236}">
                <a16:creationId xmlns:a16="http://schemas.microsoft.com/office/drawing/2014/main" id="{89B7BBF7-B81A-22B1-BC80-F0978BD8B8A3}"/>
              </a:ext>
            </a:extLst>
          </p:cNvPr>
          <p:cNvCxnSpPr>
            <a:cxnSpLocks/>
          </p:cNvCxnSpPr>
          <p:nvPr/>
        </p:nvCxnSpPr>
        <p:spPr>
          <a:xfrm>
            <a:off x="5730129" y="5350137"/>
            <a:ext cx="0" cy="390888"/>
          </a:xfrm>
          <a:prstGeom prst="straightConnector1">
            <a:avLst/>
          </a:prstGeom>
          <a:noFill/>
          <a:ln w="12700" cap="rnd" cmpd="sng" algn="ctr">
            <a:solidFill>
              <a:srgbClr val="000C47"/>
            </a:solidFill>
            <a:prstDash val="solid"/>
            <a:round/>
            <a:headEnd type="triangle"/>
            <a:tailEnd type="triangle"/>
          </a:ln>
          <a:effectLst/>
        </p:spPr>
      </p:cxnSp>
      <p:sp>
        <p:nvSpPr>
          <p:cNvPr id="126" name="TextBox 125">
            <a:extLst>
              <a:ext uri="{FF2B5EF4-FFF2-40B4-BE49-F238E27FC236}">
                <a16:creationId xmlns:a16="http://schemas.microsoft.com/office/drawing/2014/main" id="{C2AE71D5-3A05-D30C-A398-0FE077989E15}"/>
              </a:ext>
            </a:extLst>
          </p:cNvPr>
          <p:cNvSpPr txBox="1"/>
          <p:nvPr/>
        </p:nvSpPr>
        <p:spPr>
          <a:xfrm>
            <a:off x="2685756" y="5342890"/>
            <a:ext cx="1283171" cy="295466"/>
          </a:xfrm>
          <a:prstGeom prst="rect">
            <a:avLst/>
          </a:prstGeom>
        </p:spPr>
        <p:txBody>
          <a:bodyPr wrap="square" lIns="0" tIns="0" rIns="0" bIns="0" rtlCol="0">
            <a:spAutoFit/>
          </a:bodyPr>
          <a:lstStyle/>
          <a:p>
            <a:pPr>
              <a:lnSpc>
                <a:spcPct val="96000"/>
              </a:lnSpc>
            </a:pPr>
            <a:r>
              <a:rPr lang="en-US" sz="2000">
                <a:solidFill>
                  <a:srgbClr val="0E283C"/>
                </a:solidFill>
                <a:latin typeface="Microsoft Sans Serif"/>
                <a:cs typeface="Microsoft Sans Serif" panose="020B0604020202020204" pitchFamily="34" charset="0"/>
              </a:rPr>
              <a:t>……………………..</a:t>
            </a:r>
          </a:p>
        </p:txBody>
      </p:sp>
      <p:sp>
        <p:nvSpPr>
          <p:cNvPr id="127" name="TextBox 126">
            <a:extLst>
              <a:ext uri="{FF2B5EF4-FFF2-40B4-BE49-F238E27FC236}">
                <a16:creationId xmlns:a16="http://schemas.microsoft.com/office/drawing/2014/main" id="{C45E8C42-F648-4D41-7473-7B146318D7F5}"/>
              </a:ext>
            </a:extLst>
          </p:cNvPr>
          <p:cNvSpPr txBox="1"/>
          <p:nvPr/>
        </p:nvSpPr>
        <p:spPr>
          <a:xfrm>
            <a:off x="3137730" y="3292389"/>
            <a:ext cx="623589" cy="236347"/>
          </a:xfrm>
          <a:prstGeom prst="rect">
            <a:avLst/>
          </a:prstGeom>
        </p:spPr>
        <p:txBody>
          <a:bodyPr wrap="square" lIns="0" tIns="0" rIns="0" bIns="0" rtlCol="0">
            <a:spAutoFit/>
          </a:bodyPr>
          <a:lstStyle/>
          <a:p>
            <a:pPr>
              <a:lnSpc>
                <a:spcPct val="96000"/>
              </a:lnSpc>
            </a:pPr>
            <a:r>
              <a:rPr lang="en-US" sz="1600">
                <a:solidFill>
                  <a:srgbClr val="0E283C"/>
                </a:solidFill>
                <a:latin typeface="Microsoft Sans Serif"/>
                <a:cs typeface="Microsoft Sans Serif" panose="020B0604020202020204" pitchFamily="34" charset="0"/>
              </a:rPr>
              <a:t>OR</a:t>
            </a:r>
          </a:p>
        </p:txBody>
      </p:sp>
      <p:pic>
        <p:nvPicPr>
          <p:cNvPr id="3" name="Picture 2">
            <a:extLst>
              <a:ext uri="{FF2B5EF4-FFF2-40B4-BE49-F238E27FC236}">
                <a16:creationId xmlns:a16="http://schemas.microsoft.com/office/drawing/2014/main" id="{68E1CA2F-0719-C8EF-3EA7-DCF316A6D8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97"/>
            <a:ext cx="12192000" cy="46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137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E099AB18-E2C4-A39E-E424-ECF927859631}"/>
              </a:ext>
            </a:extLst>
          </p:cNvPr>
          <p:cNvSpPr txBox="1">
            <a:spLocks/>
          </p:cNvSpPr>
          <p:nvPr/>
        </p:nvSpPr>
        <p:spPr>
          <a:xfrm>
            <a:off x="515938" y="628016"/>
            <a:ext cx="11160126" cy="647700"/>
          </a:xfrm>
          <a:prstGeom prst="rect">
            <a:avLst/>
          </a:prstGeom>
        </p:spPr>
        <p:txBody>
          <a:bodyPr/>
          <a:lstStyle>
            <a:lvl1pPr algn="l" defTabSz="914400" rtl="0" eaLnBrk="1" latinLnBrk="0" hangingPunct="1">
              <a:lnSpc>
                <a:spcPct val="84000"/>
              </a:lnSpc>
              <a:spcBef>
                <a:spcPct val="0"/>
              </a:spcBef>
              <a:buNone/>
              <a:defRPr sz="2800" kern="2000" spc="-50" baseline="0">
                <a:solidFill>
                  <a:schemeClr val="tx2"/>
                </a:solidFill>
                <a:latin typeface="+mj-lt"/>
                <a:ea typeface="+mj-ea"/>
                <a:cs typeface="+mj-cs"/>
              </a:defRPr>
            </a:lvl1pPr>
          </a:lstStyle>
          <a:p>
            <a:r>
              <a:rPr lang="en-US" sz="3600" dirty="0"/>
              <a:t>Best Practices for Inline Ray Tracing (Ray Query)</a:t>
            </a:r>
            <a:endParaRPr lang="en-US" sz="3600" dirty="0">
              <a:solidFill>
                <a:schemeClr val="tx1"/>
              </a:solidFill>
            </a:endParaRPr>
          </a:p>
        </p:txBody>
      </p:sp>
      <p:sp>
        <p:nvSpPr>
          <p:cNvPr id="3" name="Content Placeholder 3">
            <a:extLst>
              <a:ext uri="{FF2B5EF4-FFF2-40B4-BE49-F238E27FC236}">
                <a16:creationId xmlns:a16="http://schemas.microsoft.com/office/drawing/2014/main" id="{39BF41A4-0A59-CAFB-4631-8657971CA2A8}"/>
              </a:ext>
            </a:extLst>
          </p:cNvPr>
          <p:cNvSpPr txBox="1">
            <a:spLocks/>
          </p:cNvSpPr>
          <p:nvPr/>
        </p:nvSpPr>
        <p:spPr>
          <a:xfrm>
            <a:off x="515937" y="1399518"/>
            <a:ext cx="11160126" cy="4344989"/>
          </a:xfrm>
          <a:prstGeom prst="rect">
            <a:avLst/>
          </a:prstGeom>
        </p:spPr>
        <p:txBody>
          <a:bodyPr/>
          <a:lstStyle>
            <a:lvl1pPr marL="171450" indent="-171450" algn="l" defTabSz="914400" rtl="0" eaLnBrk="1" latinLnBrk="0" hangingPunct="1">
              <a:lnSpc>
                <a:spcPct val="95000"/>
              </a:lnSpc>
              <a:spcBef>
                <a:spcPts val="900"/>
              </a:spcBef>
              <a:spcAft>
                <a:spcPts val="300"/>
              </a:spcAft>
              <a:buClrTx/>
              <a:buFont typeface="Arial" panose="020B0604020202020204" pitchFamily="34" charset="0"/>
              <a:buChar char="•"/>
              <a:defRPr sz="2200" kern="1200" baseline="0">
                <a:solidFill>
                  <a:schemeClr val="tx2"/>
                </a:solidFill>
                <a:latin typeface="+mn-lt"/>
                <a:ea typeface="+mn-ea"/>
                <a:cs typeface="+mn-cs"/>
              </a:defRPr>
            </a:lvl1pPr>
            <a:lvl2pPr marL="401638" indent="-219075" algn="l" defTabSz="914400" rtl="0" eaLnBrk="1" latinLnBrk="0" hangingPunct="1">
              <a:lnSpc>
                <a:spcPct val="100000"/>
              </a:lnSpc>
              <a:spcBef>
                <a:spcPts val="300"/>
              </a:spcBef>
              <a:spcAft>
                <a:spcPts val="0"/>
              </a:spcAft>
              <a:buClrTx/>
              <a:buFont typeface="Arial" panose="020B0604020202020204" pitchFamily="34" charset="0"/>
              <a:buChar char="•"/>
              <a:tabLst>
                <a:tab pos="2003425" algn="l"/>
              </a:tabLst>
              <a:defRPr sz="1600" kern="1200" baseline="0">
                <a:solidFill>
                  <a:schemeClr val="tx2"/>
                </a:solidFill>
                <a:latin typeface="+mn-lt"/>
                <a:ea typeface="+mn-ea"/>
                <a:cs typeface="+mn-cs"/>
              </a:defRPr>
            </a:lvl2pPr>
            <a:lvl3pPr marL="538163" indent="-136525" algn="l" defTabSz="914400" rtl="0" eaLnBrk="1" latinLnBrk="0" hangingPunct="1">
              <a:lnSpc>
                <a:spcPct val="105000"/>
              </a:lnSpc>
              <a:spcBef>
                <a:spcPts val="300"/>
              </a:spcBef>
              <a:spcAft>
                <a:spcPts val="0"/>
              </a:spcAft>
              <a:buClrTx/>
              <a:buFont typeface="Arial" panose="020B0604020202020204" pitchFamily="34" charset="0"/>
              <a:buChar char="•"/>
              <a:tabLst/>
              <a:defRPr lang="en-US" sz="1400" kern="1200" dirty="0" smtClean="0">
                <a:solidFill>
                  <a:schemeClr val="tx2"/>
                </a:solidFill>
                <a:latin typeface="+mn-lt"/>
                <a:ea typeface="+mn-ea"/>
                <a:cs typeface="+mn-cs"/>
              </a:defRPr>
            </a:lvl3pPr>
            <a:lvl4pPr marL="666750" indent="-128588" algn="l" defTabSz="914400" rtl="0" eaLnBrk="1" latinLnBrk="0" hangingPunct="1">
              <a:lnSpc>
                <a:spcPct val="105000"/>
              </a:lnSpc>
              <a:spcBef>
                <a:spcPts val="150"/>
              </a:spcBef>
              <a:spcAft>
                <a:spcPts val="0"/>
              </a:spcAft>
              <a:buClrTx/>
              <a:buFont typeface="Arial" panose="020B0604020202020204" pitchFamily="34" charset="0"/>
              <a:buChar char="•"/>
              <a:tabLst/>
              <a:defRPr sz="1200" kern="1200">
                <a:solidFill>
                  <a:schemeClr val="tx2"/>
                </a:solidFill>
                <a:latin typeface="+mn-lt"/>
                <a:ea typeface="+mn-ea"/>
                <a:cs typeface="+mn-cs"/>
              </a:defRPr>
            </a:lvl4pPr>
            <a:lvl5pPr marL="838200" indent="-171450" algn="l" defTabSz="914400" rtl="0" eaLnBrk="1" latinLnBrk="0" hangingPunct="1">
              <a:lnSpc>
                <a:spcPct val="95000"/>
              </a:lnSpc>
              <a:spcBef>
                <a:spcPts val="200"/>
              </a:spcBef>
              <a:spcAft>
                <a:spcPts val="0"/>
              </a:spcAft>
              <a:buClrTx/>
              <a:buFont typeface="Arial" panose="020B0604020202020204" pitchFamily="34" charset="0"/>
              <a:buChar char="•"/>
              <a:tabLst/>
              <a:defRPr sz="800" b="0" i="0" kern="1200" spc="0" baseline="0">
                <a:solidFill>
                  <a:schemeClr val="tx2"/>
                </a:solidFill>
                <a:latin typeface="+mn-lt"/>
                <a:ea typeface="+mn-ea"/>
                <a:cs typeface="+mn-cs"/>
              </a:defRPr>
            </a:lvl5pPr>
            <a:lvl6pPr marL="838800" indent="-172800" algn="l" defTabSz="914400" rtl="0" eaLnBrk="1" latinLnBrk="0" hangingPunct="1">
              <a:lnSpc>
                <a:spcPct val="95000"/>
              </a:lnSpc>
              <a:spcBef>
                <a:spcPts val="200"/>
              </a:spcBef>
              <a:buFont typeface="Arial" panose="020B0604020202020204" pitchFamily="34" charset="0"/>
              <a:buChar char="•"/>
              <a:defRPr sz="800" kern="1200">
                <a:solidFill>
                  <a:schemeClr val="tx1"/>
                </a:solidFill>
                <a:latin typeface="+mn-lt"/>
                <a:ea typeface="+mn-ea"/>
                <a:cs typeface="+mn-cs"/>
              </a:defRPr>
            </a:lvl6pPr>
            <a:lvl7pPr marL="838800" indent="-17280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7pPr>
            <a:lvl8pPr marL="838800" indent="-172800" algn="l" defTabSz="914400" rtl="0" eaLnBrk="1" latinLnBrk="0" hangingPunct="1">
              <a:lnSpc>
                <a:spcPct val="95000"/>
              </a:lnSpc>
              <a:spcBef>
                <a:spcPts val="200"/>
              </a:spcBef>
              <a:buSzPct val="100000"/>
              <a:buFont typeface="Arial" panose="020B0604020202020204" pitchFamily="34" charset="0"/>
              <a:buChar char="•"/>
              <a:defRPr lang="en-US" sz="800" kern="1200" baseline="0" dirty="0" smtClean="0">
                <a:solidFill>
                  <a:schemeClr val="tx1"/>
                </a:solidFill>
                <a:latin typeface="+mn-lt"/>
                <a:ea typeface="+mn-ea"/>
                <a:cs typeface="+mn-cs"/>
              </a:defRPr>
            </a:lvl8pPr>
            <a:lvl9pPr marL="837450" indent="-171450" algn="l" defTabSz="914400" rtl="0" eaLnBrk="1" latinLnBrk="0" hangingPunct="1">
              <a:lnSpc>
                <a:spcPct val="95000"/>
              </a:lnSpc>
              <a:spcBef>
                <a:spcPts val="200"/>
              </a:spcBef>
              <a:buFont typeface="Arial" panose="020B0604020202020204" pitchFamily="34" charset="0"/>
              <a:buChar char="•"/>
              <a:defRPr sz="800" kern="1200" baseline="0">
                <a:solidFill>
                  <a:schemeClr val="tx1"/>
                </a:solidFill>
                <a:latin typeface="+mn-lt"/>
                <a:ea typeface="+mn-ea"/>
                <a:cs typeface="+mn-cs"/>
              </a:defRPr>
            </a:lvl9pPr>
          </a:lstStyle>
          <a:p>
            <a:pPr marL="287338" indent="-287338">
              <a:buFont typeface="Wingdings" panose="05000000000000000000" pitchFamily="2" charset="2"/>
              <a:buChar char="Ø"/>
            </a:pPr>
            <a:r>
              <a:rPr lang="en-US" sz="2000" dirty="0"/>
              <a:t>Ray Query can be used in any shader stage, but compute is your friend</a:t>
            </a:r>
          </a:p>
          <a:p>
            <a:pPr marL="287338" indent="-287338">
              <a:buFont typeface="Wingdings" panose="05000000000000000000" pitchFamily="2" charset="2"/>
              <a:buChar char="Ø"/>
            </a:pPr>
            <a:r>
              <a:rPr lang="en-US" sz="2000" dirty="0"/>
              <a:t>Keep instruction cache in mind</a:t>
            </a:r>
          </a:p>
          <a:p>
            <a:pPr marL="511175" lvl="1" indent="-223838">
              <a:buFont typeface="Wingdings" panose="05000000000000000000" pitchFamily="2" charset="2"/>
              <a:buChar char="§"/>
            </a:pPr>
            <a:r>
              <a:rPr lang="en-US" sz="1800" dirty="0"/>
              <a:t>Minimize call sites to </a:t>
            </a:r>
            <a:r>
              <a:rPr lang="en-US" dirty="0">
                <a:latin typeface="Courier New" panose="02070309020205020404" pitchFamily="49" charset="0"/>
                <a:cs typeface="Courier New" panose="02070309020205020404" pitchFamily="49" charset="0"/>
              </a:rPr>
              <a:t>proceed()</a:t>
            </a:r>
            <a:endParaRPr lang="en-US" sz="1800" dirty="0">
              <a:latin typeface="Courier New" panose="02070309020205020404" pitchFamily="49" charset="0"/>
              <a:cs typeface="Courier New" panose="02070309020205020404" pitchFamily="49" charset="0"/>
            </a:endParaRPr>
          </a:p>
          <a:p>
            <a:pPr marL="287338" indent="-287338">
              <a:buFont typeface="Wingdings" panose="05000000000000000000" pitchFamily="2" charset="2"/>
              <a:buChar char="Ø"/>
            </a:pPr>
            <a:r>
              <a:rPr lang="en-US" sz="2000" dirty="0"/>
              <a:t>Be mindful of your GPR usage</a:t>
            </a:r>
          </a:p>
          <a:p>
            <a:pPr marL="511175" lvl="1" indent="-223838">
              <a:buFont typeface="Wingdings" panose="05000000000000000000" pitchFamily="2" charset="2"/>
              <a:buChar char="§"/>
            </a:pPr>
            <a:r>
              <a:rPr lang="en-US" sz="1800" dirty="0"/>
              <a:t>Create one ray query object and reuse as needed</a:t>
            </a:r>
          </a:p>
          <a:p>
            <a:pPr marL="511175" lvl="1" indent="-223838">
              <a:buFont typeface="Wingdings" panose="05000000000000000000" pitchFamily="2" charset="2"/>
              <a:buChar char="§"/>
            </a:pPr>
            <a:r>
              <a:rPr lang="en-US" sz="1800" dirty="0"/>
              <a:t>Use ray query data directly through intrinsics </a:t>
            </a:r>
          </a:p>
          <a:p>
            <a:pPr marL="287338" indent="-287338">
              <a:buFont typeface="Wingdings" panose="05000000000000000000" pitchFamily="2" charset="2"/>
              <a:buChar char="Ø"/>
            </a:pPr>
            <a:r>
              <a:rPr lang="en-US" sz="2000" dirty="0"/>
              <a:t>Use Ray flags</a:t>
            </a:r>
          </a:p>
          <a:p>
            <a:pPr marL="511175" lvl="1" indent="-223838">
              <a:buFont typeface="Wingdings" panose="05000000000000000000" pitchFamily="2" charset="2"/>
              <a:buChar char="§"/>
            </a:pPr>
            <a:r>
              <a:rPr lang="en-US" sz="1800" dirty="0"/>
              <a:t>If tracing shadow rays: </a:t>
            </a:r>
            <a:r>
              <a:rPr lang="en-US" sz="1800" dirty="0" err="1"/>
              <a:t>gl_RayFlagsTerminateOnFirstHitEXT</a:t>
            </a:r>
            <a:endParaRPr lang="en-US" sz="1800" dirty="0"/>
          </a:p>
          <a:p>
            <a:pPr marL="511175" lvl="1" indent="-223838">
              <a:buFont typeface="Wingdings" panose="05000000000000000000" pitchFamily="2" charset="2"/>
              <a:buChar char="§"/>
            </a:pPr>
            <a:r>
              <a:rPr lang="en-US" sz="1800" dirty="0"/>
              <a:t>If all geometry is opaque: </a:t>
            </a:r>
            <a:r>
              <a:rPr lang="en-US" sz="1800" dirty="0" err="1"/>
              <a:t>gl_RayFlagsOpaqueEXT</a:t>
            </a:r>
            <a:r>
              <a:rPr lang="en-US" sz="1800" dirty="0"/>
              <a:t> or </a:t>
            </a:r>
            <a:r>
              <a:rPr lang="en-US" sz="1800" dirty="0" err="1"/>
              <a:t>gl_RayFlagsCullNoOpaqueEXT</a:t>
            </a:r>
            <a:endParaRPr lang="en-US" sz="1800" dirty="0"/>
          </a:p>
          <a:p>
            <a:pPr marL="511175" lvl="1" indent="-223838">
              <a:buFont typeface="Wingdings" panose="05000000000000000000" pitchFamily="2" charset="2"/>
              <a:buChar char="§"/>
            </a:pPr>
            <a:r>
              <a:rPr lang="en-US" sz="1800" dirty="0"/>
              <a:t>If any of the above, no need to use </a:t>
            </a:r>
            <a:r>
              <a:rPr lang="en-US" dirty="0">
                <a:latin typeface="Courier New" panose="02070309020205020404" pitchFamily="49" charset="0"/>
                <a:cs typeface="Courier New" panose="02070309020205020404" pitchFamily="49" charset="0"/>
              </a:rPr>
              <a:t>&lt;while(</a:t>
            </a:r>
            <a:r>
              <a:rPr lang="en-US" dirty="0" err="1">
                <a:latin typeface="Courier New" panose="02070309020205020404" pitchFamily="49" charset="0"/>
                <a:cs typeface="Courier New" panose="02070309020205020404" pitchFamily="49" charset="0"/>
              </a:rPr>
              <a:t>rayQueryProceedEXT</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rayQuery</a:t>
            </a:r>
            <a:r>
              <a:rPr lang="en-US" dirty="0">
                <a:latin typeface="Courier New" panose="02070309020205020404" pitchFamily="49" charset="0"/>
                <a:cs typeface="Courier New" panose="02070309020205020404" pitchFamily="49" charset="0"/>
              </a:rPr>
              <a:t>)){}&gt;</a:t>
            </a:r>
            <a:r>
              <a:rPr lang="en-US" sz="1800" dirty="0">
                <a:latin typeface="+mj-lt"/>
                <a:cs typeface="Courier New" panose="02070309020205020404" pitchFamily="49" charset="0"/>
              </a:rPr>
              <a:t>;</a:t>
            </a:r>
            <a:br>
              <a:rPr lang="en-US" sz="1800" dirty="0">
                <a:latin typeface="Courier New" panose="02070309020205020404" pitchFamily="49" charset="0"/>
                <a:cs typeface="Courier New" panose="02070309020205020404" pitchFamily="49" charset="0"/>
              </a:rPr>
            </a:br>
            <a:r>
              <a:rPr lang="en-US" sz="1800" dirty="0"/>
              <a:t>simplify code by directly calling </a:t>
            </a:r>
            <a:r>
              <a:rPr lang="en-US" dirty="0">
                <a:latin typeface="Courier New" panose="02070309020205020404" pitchFamily="49" charset="0"/>
                <a:cs typeface="Courier New" panose="02070309020205020404" pitchFamily="49" charset="0"/>
              </a:rPr>
              <a:t>&lt;</a:t>
            </a:r>
            <a:r>
              <a:rPr lang="en-US" dirty="0" err="1">
                <a:latin typeface="Courier New" panose="02070309020205020404" pitchFamily="49" charset="0"/>
                <a:cs typeface="Courier New" panose="02070309020205020404" pitchFamily="49" charset="0"/>
              </a:rPr>
              <a:t>rayQueryProceedEXT</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rayQuery</a:t>
            </a:r>
            <a:r>
              <a:rPr lang="en-US" dirty="0">
                <a:latin typeface="Courier New" panose="02070309020205020404" pitchFamily="49" charset="0"/>
                <a:cs typeface="Courier New" panose="02070309020205020404" pitchFamily="49" charset="0"/>
              </a:rPr>
              <a:t>));&gt;</a:t>
            </a:r>
            <a:endParaRPr lang="en-US" sz="1800" dirty="0">
              <a:latin typeface="Courier New" panose="02070309020205020404" pitchFamily="49" charset="0"/>
              <a:cs typeface="Courier New" panose="02070309020205020404" pitchFamily="49" charset="0"/>
            </a:endParaRPr>
          </a:p>
          <a:p>
            <a:pPr marL="511175" lvl="1" indent="-223838">
              <a:buFont typeface="Wingdings" panose="05000000000000000000" pitchFamily="2" charset="2"/>
              <a:buChar char="§"/>
            </a:pPr>
            <a:r>
              <a:rPr lang="en-US" sz="1800" dirty="0"/>
              <a:t>Remove dead code, factor away non-uniform branches and looping, and shrink each shader’s </a:t>
            </a:r>
            <a:br>
              <a:rPr lang="en-US" sz="1800" dirty="0"/>
            </a:br>
            <a:r>
              <a:rPr lang="en-US" sz="1800" dirty="0"/>
              <a:t>total instruction as much as possible</a:t>
            </a:r>
          </a:p>
          <a:p>
            <a:pPr marL="287338" indent="-287338">
              <a:buFont typeface="Wingdings" panose="05000000000000000000" pitchFamily="2" charset="2"/>
              <a:buChar char="Ø"/>
            </a:pPr>
            <a:r>
              <a:rPr lang="en-US" sz="2000" dirty="0"/>
              <a:t>Use 16-bit precision in your shader</a:t>
            </a:r>
          </a:p>
          <a:p>
            <a:pPr marL="511175" lvl="1" indent="-223838">
              <a:buFont typeface="Wingdings" panose="05000000000000000000" pitchFamily="2" charset="2"/>
              <a:buChar char="§"/>
            </a:pPr>
            <a:r>
              <a:rPr lang="en-US" sz="1800" dirty="0"/>
              <a:t>Vulkan API supports this with VK_KHR_shader_float16_int8</a:t>
            </a:r>
          </a:p>
          <a:p>
            <a:pPr marL="287338" indent="-287338">
              <a:buFont typeface="Wingdings" panose="05000000000000000000" pitchFamily="2" charset="2"/>
              <a:buChar char="Ø"/>
            </a:pPr>
            <a:endParaRPr lang="en-US" dirty="0"/>
          </a:p>
        </p:txBody>
      </p:sp>
      <p:pic>
        <p:nvPicPr>
          <p:cNvPr id="5" name="Picture 2">
            <a:extLst>
              <a:ext uri="{FF2B5EF4-FFF2-40B4-BE49-F238E27FC236}">
                <a16:creationId xmlns:a16="http://schemas.microsoft.com/office/drawing/2014/main" id="{81F0366D-ACE5-BC5B-13B6-A28F2D57CB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97"/>
            <a:ext cx="12192000" cy="46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1590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3FE79-0222-2AA0-43B9-F68A68B4A00E}"/>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CA87AC95-E4DA-45E6-0C5F-3248E2536BEC}"/>
              </a:ext>
            </a:extLst>
          </p:cNvPr>
          <p:cNvSpPr txBox="1">
            <a:spLocks/>
          </p:cNvSpPr>
          <p:nvPr/>
        </p:nvSpPr>
        <p:spPr>
          <a:xfrm>
            <a:off x="515938" y="628016"/>
            <a:ext cx="11160126" cy="647700"/>
          </a:xfrm>
          <a:prstGeom prst="rect">
            <a:avLst/>
          </a:prstGeom>
        </p:spPr>
        <p:txBody>
          <a:bodyPr/>
          <a:lstStyle>
            <a:lvl1pPr algn="l" defTabSz="914400" rtl="0" eaLnBrk="1" latinLnBrk="0" hangingPunct="1">
              <a:lnSpc>
                <a:spcPct val="84000"/>
              </a:lnSpc>
              <a:spcBef>
                <a:spcPct val="0"/>
              </a:spcBef>
              <a:buNone/>
              <a:defRPr sz="2800" kern="2000" spc="-50" baseline="0">
                <a:solidFill>
                  <a:schemeClr val="tx2"/>
                </a:solidFill>
                <a:latin typeface="+mj-lt"/>
                <a:ea typeface="+mj-ea"/>
                <a:cs typeface="+mj-cs"/>
              </a:defRPr>
            </a:lvl1pPr>
          </a:lstStyle>
          <a:p>
            <a:r>
              <a:rPr lang="en-US" sz="3600" dirty="0">
                <a:solidFill>
                  <a:schemeClr val="tx1"/>
                </a:solidFill>
              </a:rPr>
              <a:t>Ray Pipelines on Adreno GPUs</a:t>
            </a:r>
          </a:p>
        </p:txBody>
      </p:sp>
      <p:sp>
        <p:nvSpPr>
          <p:cNvPr id="42" name="Content Placeholder 12">
            <a:extLst>
              <a:ext uri="{FF2B5EF4-FFF2-40B4-BE49-F238E27FC236}">
                <a16:creationId xmlns:a16="http://schemas.microsoft.com/office/drawing/2014/main" id="{DB395B8D-17FD-BA2C-EF6C-DFFD435F550C}"/>
              </a:ext>
            </a:extLst>
          </p:cNvPr>
          <p:cNvSpPr txBox="1">
            <a:spLocks/>
          </p:cNvSpPr>
          <p:nvPr/>
        </p:nvSpPr>
        <p:spPr>
          <a:xfrm>
            <a:off x="246997" y="1352864"/>
            <a:ext cx="6055191" cy="5283909"/>
          </a:xfrm>
          <a:prstGeom prst="rect">
            <a:avLst/>
          </a:prstGeom>
        </p:spPr>
        <p:txBody>
          <a:bodyPr vert="horz" lIns="0" tIns="0" rIns="0" bIns="0" rtlCol="0">
            <a:noAutofit/>
          </a:bodyPr>
          <a:lstStyle>
            <a:lvl1pPr marL="137160" indent="-192024" algn="l" defTabSz="914400" rtl="0" eaLnBrk="1" latinLnBrk="0" hangingPunct="1">
              <a:lnSpc>
                <a:spcPct val="107000"/>
              </a:lnSpc>
              <a:spcBef>
                <a:spcPts val="1200"/>
              </a:spcBef>
              <a:buClr>
                <a:schemeClr val="accent1"/>
              </a:buClr>
              <a:buFont typeface="Arial" panose="020B0604020202020204" pitchFamily="34" charset="0"/>
              <a:buChar char="•"/>
              <a:defRPr sz="2400" kern="1200" baseline="0">
                <a:solidFill>
                  <a:schemeClr val="tx1"/>
                </a:solidFill>
                <a:latin typeface="+mn-lt"/>
                <a:ea typeface="+mn-ea"/>
                <a:cs typeface="+mn-cs"/>
              </a:defRPr>
            </a:lvl1pPr>
            <a:lvl2pPr marL="356616" indent="-164592" algn="l" defTabSz="914400" rtl="0" eaLnBrk="1" latinLnBrk="0" hangingPunct="1">
              <a:lnSpc>
                <a:spcPct val="107000"/>
              </a:lnSpc>
              <a:spcBef>
                <a:spcPts val="0"/>
              </a:spcBef>
              <a:buClr>
                <a:schemeClr val="tx1">
                  <a:lumMod val="85000"/>
                  <a:lumOff val="15000"/>
                </a:schemeClr>
              </a:buClr>
              <a:buFont typeface="Arial" panose="020B0604020202020204" pitchFamily="34" charset="0"/>
              <a:buChar char="•"/>
              <a:defRPr sz="1600" kern="1200" baseline="0">
                <a:solidFill>
                  <a:schemeClr val="tx1"/>
                </a:solidFill>
                <a:latin typeface="+mn-lt"/>
                <a:ea typeface="+mn-ea"/>
                <a:cs typeface="+mn-cs"/>
              </a:defRPr>
            </a:lvl2pPr>
            <a:lvl3pPr marL="521208" indent="-164592" algn="l" defTabSz="914400" rtl="0" eaLnBrk="1" latinLnBrk="0" hangingPunct="1">
              <a:lnSpc>
                <a:spcPct val="107000"/>
              </a:lnSpc>
              <a:spcBef>
                <a:spcPts val="0"/>
              </a:spcBef>
              <a:buClr>
                <a:schemeClr val="tx1">
                  <a:lumMod val="85000"/>
                  <a:lumOff val="15000"/>
                </a:schemeClr>
              </a:buClr>
              <a:buFont typeface="Microsoft Sans Serif" panose="020B0604020202020204" pitchFamily="34" charset="0"/>
              <a:buChar char="•"/>
              <a:defRPr lang="en-US" sz="1600" kern="1200" dirty="0" smtClean="0">
                <a:solidFill>
                  <a:schemeClr val="tx1"/>
                </a:solidFill>
                <a:latin typeface="+mn-lt"/>
                <a:ea typeface="+mn-ea"/>
                <a:cs typeface="+mn-cs"/>
              </a:defRPr>
            </a:lvl3pPr>
            <a:lvl4pPr marL="685800" indent="-164592" algn="l" defTabSz="914400" rtl="0" eaLnBrk="1" latinLnBrk="0" hangingPunct="1">
              <a:lnSpc>
                <a:spcPct val="107000"/>
              </a:lnSpc>
              <a:spcBef>
                <a:spcPts val="0"/>
              </a:spcBef>
              <a:buClr>
                <a:schemeClr val="tx1">
                  <a:lumMod val="85000"/>
                  <a:lumOff val="15000"/>
                </a:schemeClr>
              </a:buClr>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96000"/>
              </a:lnSpc>
              <a:spcBef>
                <a:spcPts val="1800"/>
              </a:spcBef>
              <a:buClr>
                <a:srgbClr val="595959"/>
              </a:buClr>
              <a:buFont typeface="Microsoft Sans Serif" panose="020B0604020202020204" pitchFamily="34" charset="0"/>
              <a:buChar char="​"/>
              <a:tabLst/>
              <a:defRPr sz="2800" kern="1200" baseline="0">
                <a:solidFill>
                  <a:schemeClr val="tx1"/>
                </a:solidFill>
                <a:latin typeface="+mn-lt"/>
                <a:ea typeface="+mn-ea"/>
                <a:cs typeface="+mn-cs"/>
              </a:defRPr>
            </a:lvl5pPr>
            <a:lvl6pPr marL="0" indent="0" algn="l" defTabSz="914400" rtl="0" eaLnBrk="1" latinLnBrk="0" hangingPunct="1">
              <a:lnSpc>
                <a:spcPct val="96000"/>
              </a:lnSpc>
              <a:spcBef>
                <a:spcPts val="0"/>
              </a:spcBef>
              <a:buFont typeface="Microsoft Sans Serif" panose="020B0604020202020204" pitchFamily="34" charset="0"/>
              <a:buChar char="​"/>
              <a:defRPr sz="2100" kern="1200">
                <a:solidFill>
                  <a:schemeClr val="tx1"/>
                </a:solidFill>
                <a:latin typeface="+mn-lt"/>
                <a:ea typeface="+mn-ea"/>
                <a:cs typeface="+mn-cs"/>
              </a:defRPr>
            </a:lvl6pPr>
            <a:lvl7pPr marL="0" indent="0" algn="l" defTabSz="914400" rtl="0" eaLnBrk="1" latinLnBrk="0" hangingPunct="1">
              <a:lnSpc>
                <a:spcPct val="107000"/>
              </a:lnSpc>
              <a:spcBef>
                <a:spcPts val="1200"/>
              </a:spcBef>
              <a:buFont typeface="Microsoft Sans Serif" panose="020B0604020202020204" pitchFamily="34" charset="0"/>
              <a:buChar char="​"/>
              <a:defRPr sz="1600" kern="1200" baseline="0">
                <a:solidFill>
                  <a:schemeClr val="tx1"/>
                </a:solidFill>
                <a:latin typeface="+mn-lt"/>
                <a:ea typeface="+mn-ea"/>
                <a:cs typeface="+mn-cs"/>
              </a:defRPr>
            </a:lvl7pPr>
            <a:lvl8pPr marL="0" indent="0" algn="l" defTabSz="914400" rtl="0" eaLnBrk="1" latinLnBrk="0" hangingPunct="1">
              <a:lnSpc>
                <a:spcPct val="87000"/>
              </a:lnSpc>
              <a:spcBef>
                <a:spcPts val="1800"/>
              </a:spcBef>
              <a:buSzPct val="100000"/>
              <a:buFont typeface="Microsoft Sans Serif" panose="020B0604020202020204" pitchFamily="34" charset="0"/>
              <a:buChar char="​"/>
              <a:defRPr lang="en-US" sz="5500" kern="1200" baseline="0" dirty="0" smtClean="0">
                <a:solidFill>
                  <a:schemeClr val="tx1"/>
                </a:solidFill>
                <a:latin typeface="+mn-lt"/>
                <a:ea typeface="+mn-ea"/>
                <a:cs typeface="+mn-cs"/>
              </a:defRPr>
            </a:lvl8pPr>
            <a:lvl9pPr marL="0" indent="0" algn="l" defTabSz="914400" rtl="0" eaLnBrk="1" latinLnBrk="0" hangingPunct="1">
              <a:lnSpc>
                <a:spcPct val="87000"/>
              </a:lnSpc>
              <a:spcBef>
                <a:spcPts val="1800"/>
              </a:spcBef>
              <a:buFont typeface="Microsoft Sans Serif" panose="020B0604020202020204" pitchFamily="34" charset="0"/>
              <a:buChar char="​"/>
              <a:defRPr sz="6800" kern="1200" baseline="0">
                <a:solidFill>
                  <a:schemeClr val="tx1"/>
                </a:solidFill>
                <a:latin typeface="+mn-lt"/>
                <a:ea typeface="+mn-ea"/>
                <a:cs typeface="+mn-cs"/>
              </a:defRPr>
            </a:lvl9pPr>
          </a:lstStyle>
          <a:p>
            <a:pPr marL="342900" indent="-342900">
              <a:buClr>
                <a:schemeClr val="tx1"/>
              </a:buClr>
              <a:buFont typeface="Wingdings" panose="05000000000000000000" pitchFamily="2" charset="2"/>
              <a:buChar char="Ø"/>
            </a:pPr>
            <a:r>
              <a:rPr lang="en-US" sz="2000" dirty="0">
                <a:latin typeface="Aptos Display" panose="020B0004020202020204" pitchFamily="34" charset="0"/>
              </a:rPr>
              <a:t>Complex Graph which consists of multiple shader stages and supports recursion</a:t>
            </a:r>
          </a:p>
          <a:p>
            <a:pPr marL="342900" indent="-342900">
              <a:buClr>
                <a:schemeClr val="tx1"/>
              </a:buClr>
              <a:buFont typeface="Wingdings" panose="05000000000000000000" pitchFamily="2" charset="2"/>
              <a:buChar char="Ø"/>
            </a:pPr>
            <a:r>
              <a:rPr lang="en-US" sz="2000" dirty="0">
                <a:latin typeface="Aptos Display" panose="020B0004020202020204" pitchFamily="34" charset="0"/>
              </a:rPr>
              <a:t>Depending on the app (and compiler heuristics)</a:t>
            </a:r>
          </a:p>
          <a:p>
            <a:pPr marL="573088" indent="-231775">
              <a:buClr>
                <a:schemeClr val="tx1"/>
              </a:buClr>
              <a:buFont typeface="Wingdings" panose="05000000000000000000" pitchFamily="2" charset="2"/>
              <a:buChar char="§"/>
            </a:pPr>
            <a:r>
              <a:rPr lang="en-US" sz="1800" dirty="0" err="1">
                <a:latin typeface="Aptos Display" panose="020B0004020202020204" pitchFamily="34" charset="0"/>
              </a:rPr>
              <a:t>Ubershader</a:t>
            </a:r>
            <a:r>
              <a:rPr lang="en-US" sz="1800" dirty="0">
                <a:latin typeface="Aptos Display" panose="020B0004020202020204" pitchFamily="34" charset="0"/>
              </a:rPr>
              <a:t> </a:t>
            </a:r>
          </a:p>
          <a:p>
            <a:pPr marL="573088" indent="-231775">
              <a:buClr>
                <a:schemeClr val="tx1"/>
              </a:buClr>
              <a:buFont typeface="Wingdings" panose="05000000000000000000" pitchFamily="2" charset="2"/>
              <a:buChar char="§"/>
            </a:pPr>
            <a:r>
              <a:rPr lang="en-US" sz="1800" dirty="0">
                <a:latin typeface="Aptos Display" panose="020B0004020202020204" pitchFamily="34" charset="0"/>
              </a:rPr>
              <a:t>Shader graph</a:t>
            </a:r>
          </a:p>
          <a:p>
            <a:pPr marL="342900" indent="-342900">
              <a:buClr>
                <a:schemeClr val="tx1"/>
              </a:buClr>
              <a:buFont typeface="Wingdings" panose="05000000000000000000" pitchFamily="2" charset="2"/>
              <a:buChar char="Ø"/>
            </a:pPr>
            <a:r>
              <a:rPr lang="en-US" sz="2000" dirty="0" err="1">
                <a:latin typeface="Aptos Display" panose="020B0004020202020204" pitchFamily="34" charset="0"/>
              </a:rPr>
              <a:t>Ubershader</a:t>
            </a:r>
            <a:r>
              <a:rPr lang="en-US" sz="2000" dirty="0">
                <a:latin typeface="Aptos Display" panose="020B0004020202020204" pitchFamily="34" charset="0"/>
              </a:rPr>
              <a:t> primarily used for “simpler” pipelines </a:t>
            </a:r>
          </a:p>
          <a:p>
            <a:pPr marL="573088" indent="-231775">
              <a:buClr>
                <a:schemeClr val="tx1"/>
              </a:buClr>
              <a:buFont typeface="Wingdings" panose="05000000000000000000" pitchFamily="2" charset="2"/>
              <a:buChar char="§"/>
            </a:pPr>
            <a:r>
              <a:rPr lang="en-US" sz="1800" dirty="0">
                <a:latin typeface="Aptos Display" panose="020B0004020202020204" pitchFamily="34" charset="0"/>
              </a:rPr>
              <a:t>Not many hit groups</a:t>
            </a:r>
          </a:p>
          <a:p>
            <a:pPr marL="573088" indent="-231775">
              <a:buClr>
                <a:schemeClr val="tx1"/>
              </a:buClr>
              <a:buFont typeface="Wingdings" panose="05000000000000000000" pitchFamily="2" charset="2"/>
              <a:buChar char="§"/>
            </a:pPr>
            <a:r>
              <a:rPr lang="en-US" sz="1800" dirty="0">
                <a:latin typeface="Aptos Display" panose="020B0004020202020204" pitchFamily="34" charset="0"/>
              </a:rPr>
              <a:t>No recursion</a:t>
            </a:r>
          </a:p>
          <a:p>
            <a:pPr marL="573088" indent="-231775">
              <a:buClr>
                <a:schemeClr val="tx1"/>
              </a:buClr>
              <a:buFont typeface="Wingdings" panose="05000000000000000000" pitchFamily="2" charset="2"/>
              <a:buChar char="§"/>
            </a:pPr>
            <a:r>
              <a:rPr lang="en-US" sz="1800" dirty="0">
                <a:latin typeface="Aptos Display" panose="020B0004020202020204" pitchFamily="34" charset="0"/>
              </a:rPr>
              <a:t>Smaller shaders</a:t>
            </a:r>
          </a:p>
          <a:p>
            <a:pPr marL="342900" indent="-342900">
              <a:buClr>
                <a:schemeClr val="tx1"/>
              </a:buClr>
              <a:buFont typeface="Wingdings" panose="05000000000000000000" pitchFamily="2" charset="2"/>
              <a:buChar char="Ø"/>
            </a:pPr>
            <a:r>
              <a:rPr lang="en-US" sz="2000" dirty="0">
                <a:latin typeface="Aptos Display" panose="020B0004020202020204" pitchFamily="34" charset="0"/>
              </a:rPr>
              <a:t>Shader graph approach</a:t>
            </a:r>
          </a:p>
          <a:p>
            <a:pPr marL="573088" lvl="1" indent="-231775">
              <a:spcBef>
                <a:spcPts val="1200"/>
              </a:spcBef>
              <a:buClr>
                <a:schemeClr val="tx1"/>
              </a:buClr>
              <a:buFont typeface="Wingdings" panose="05000000000000000000" pitchFamily="2" charset="2"/>
              <a:buChar char="§"/>
            </a:pPr>
            <a:r>
              <a:rPr lang="en-US" sz="1800" dirty="0">
                <a:latin typeface="Aptos Display" panose="020B0004020202020204" pitchFamily="34" charset="0"/>
              </a:rPr>
              <a:t>For complex pipelines </a:t>
            </a:r>
          </a:p>
          <a:p>
            <a:pPr marL="573088" indent="-231775">
              <a:buClr>
                <a:schemeClr val="tx1"/>
              </a:buClr>
              <a:buFont typeface="Wingdings" panose="05000000000000000000" pitchFamily="2" charset="2"/>
              <a:buChar char="§"/>
            </a:pPr>
            <a:r>
              <a:rPr lang="en-US" sz="1800" dirty="0">
                <a:latin typeface="Aptos Display" panose="020B0004020202020204" pitchFamily="34" charset="0"/>
              </a:rPr>
              <a:t>Capable of repacking </a:t>
            </a:r>
          </a:p>
        </p:txBody>
      </p:sp>
      <p:pic>
        <p:nvPicPr>
          <p:cNvPr id="108" name="Picture 107">
            <a:extLst>
              <a:ext uri="{FF2B5EF4-FFF2-40B4-BE49-F238E27FC236}">
                <a16:creationId xmlns:a16="http://schemas.microsoft.com/office/drawing/2014/main" id="{74299D1C-A6AF-A81E-67AE-0EF0B89A152C}"/>
              </a:ext>
            </a:extLst>
          </p:cNvPr>
          <p:cNvPicPr>
            <a:picLocks noChangeAspect="1"/>
          </p:cNvPicPr>
          <p:nvPr/>
        </p:nvPicPr>
        <p:blipFill>
          <a:blip r:embed="rId2"/>
          <a:stretch>
            <a:fillRect/>
          </a:stretch>
        </p:blipFill>
        <p:spPr>
          <a:xfrm>
            <a:off x="6096000" y="1760433"/>
            <a:ext cx="5981114" cy="3338654"/>
          </a:xfrm>
          <a:prstGeom prst="rect">
            <a:avLst/>
          </a:prstGeom>
        </p:spPr>
      </p:pic>
      <p:pic>
        <p:nvPicPr>
          <p:cNvPr id="3" name="Picture 2">
            <a:extLst>
              <a:ext uri="{FF2B5EF4-FFF2-40B4-BE49-F238E27FC236}">
                <a16:creationId xmlns:a16="http://schemas.microsoft.com/office/drawing/2014/main" id="{B6B5D14C-FB4F-A879-DB37-138283E22F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397"/>
            <a:ext cx="12192000" cy="46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2564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00537-E9CE-0C57-0728-A70D9C78E27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5EF75F0-DA8E-00D5-C5DA-B65690E82498}"/>
              </a:ext>
            </a:extLst>
          </p:cNvPr>
          <p:cNvSpPr>
            <a:spLocks noGrp="1"/>
          </p:cNvSpPr>
          <p:nvPr>
            <p:ph type="title"/>
          </p:nvPr>
        </p:nvSpPr>
        <p:spPr/>
        <p:txBody>
          <a:bodyPr/>
          <a:lstStyle/>
          <a:p>
            <a:r>
              <a:rPr lang="en-US"/>
              <a:t>Tools </a:t>
            </a:r>
          </a:p>
        </p:txBody>
      </p:sp>
      <p:pic>
        <p:nvPicPr>
          <p:cNvPr id="2" name="Picture 2">
            <a:extLst>
              <a:ext uri="{FF2B5EF4-FFF2-40B4-BE49-F238E27FC236}">
                <a16:creationId xmlns:a16="http://schemas.microsoft.com/office/drawing/2014/main" id="{548D7489-4F02-90BB-D1E1-BC2D8A78DE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97"/>
            <a:ext cx="12192000" cy="46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3200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10543D19-1EA3-3DCF-C9E6-7E4FCA231463}"/>
              </a:ext>
            </a:extLst>
          </p:cNvPr>
          <p:cNvSpPr txBox="1">
            <a:spLocks/>
          </p:cNvSpPr>
          <p:nvPr/>
        </p:nvSpPr>
        <p:spPr>
          <a:xfrm>
            <a:off x="515937" y="507807"/>
            <a:ext cx="11160126" cy="647700"/>
          </a:xfrm>
          <a:prstGeom prst="rect">
            <a:avLst/>
          </a:prstGeom>
        </p:spPr>
        <p:txBody>
          <a:bodyPr/>
          <a:lstStyle>
            <a:lvl1pPr algn="l" defTabSz="914400" rtl="0" eaLnBrk="1" latinLnBrk="0" hangingPunct="1">
              <a:lnSpc>
                <a:spcPct val="84000"/>
              </a:lnSpc>
              <a:spcBef>
                <a:spcPct val="0"/>
              </a:spcBef>
              <a:buNone/>
              <a:defRPr sz="2800" kern="2000" spc="-50" baseline="0">
                <a:solidFill>
                  <a:schemeClr val="tx2"/>
                </a:solidFill>
                <a:latin typeface="+mj-lt"/>
                <a:ea typeface="+mj-ea"/>
                <a:cs typeface="+mj-cs"/>
              </a:defRPr>
            </a:lvl1pPr>
          </a:lstStyle>
          <a:p>
            <a:r>
              <a:rPr lang="en-US" sz="3600" dirty="0">
                <a:solidFill>
                  <a:schemeClr val="tx1"/>
                </a:solidFill>
              </a:rPr>
              <a:t>       Snapdragon Profiler: Ray Tracing</a:t>
            </a:r>
          </a:p>
        </p:txBody>
      </p:sp>
      <p:pic>
        <p:nvPicPr>
          <p:cNvPr id="3" name="Picture 2">
            <a:extLst>
              <a:ext uri="{FF2B5EF4-FFF2-40B4-BE49-F238E27FC236}">
                <a16:creationId xmlns:a16="http://schemas.microsoft.com/office/drawing/2014/main" id="{4233686A-847F-017F-EB44-215C1E0B52DF}"/>
              </a:ext>
            </a:extLst>
          </p:cNvPr>
          <p:cNvPicPr>
            <a:picLocks noChangeAspect="1"/>
          </p:cNvPicPr>
          <p:nvPr/>
        </p:nvPicPr>
        <p:blipFill>
          <a:blip r:embed="rId2"/>
          <a:stretch>
            <a:fillRect/>
          </a:stretch>
        </p:blipFill>
        <p:spPr>
          <a:xfrm>
            <a:off x="698862" y="540384"/>
            <a:ext cx="406421" cy="406421"/>
          </a:xfrm>
          <a:prstGeom prst="rect">
            <a:avLst/>
          </a:prstGeom>
        </p:spPr>
      </p:pic>
      <p:sp>
        <p:nvSpPr>
          <p:cNvPr id="4" name="Rectangle 3">
            <a:extLst>
              <a:ext uri="{FF2B5EF4-FFF2-40B4-BE49-F238E27FC236}">
                <a16:creationId xmlns:a16="http://schemas.microsoft.com/office/drawing/2014/main" id="{D3635B30-E0F1-E9E6-2D82-CE3542BF01B1}"/>
              </a:ext>
            </a:extLst>
          </p:cNvPr>
          <p:cNvSpPr/>
          <p:nvPr/>
        </p:nvSpPr>
        <p:spPr>
          <a:xfrm>
            <a:off x="458204" y="1093164"/>
            <a:ext cx="5567081" cy="5203273"/>
          </a:xfrm>
          <a:prstGeom prst="rect">
            <a:avLst/>
          </a:prstGeom>
          <a:solidFill>
            <a:schemeClr val="accent6">
              <a:lumMod val="2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6000"/>
              </a:lnSpc>
            </a:pPr>
            <a:endParaRPr lang="en-US" dirty="0">
              <a:solidFill>
                <a:schemeClr val="bg1"/>
              </a:solidFill>
              <a:latin typeface="Microsoft Sans Serif"/>
              <a:cs typeface="Microsoft Sans Serif" panose="020B0604020202020204" pitchFamily="34" charset="0"/>
            </a:endParaRPr>
          </a:p>
        </p:txBody>
      </p:sp>
      <p:sp>
        <p:nvSpPr>
          <p:cNvPr id="7" name="TextBox 6">
            <a:extLst>
              <a:ext uri="{FF2B5EF4-FFF2-40B4-BE49-F238E27FC236}">
                <a16:creationId xmlns:a16="http://schemas.microsoft.com/office/drawing/2014/main" id="{D41B920A-8F29-48BB-0403-C231533E62E3}"/>
              </a:ext>
            </a:extLst>
          </p:cNvPr>
          <p:cNvSpPr txBox="1"/>
          <p:nvPr/>
        </p:nvSpPr>
        <p:spPr>
          <a:xfrm>
            <a:off x="1103662" y="1183028"/>
            <a:ext cx="4276164" cy="354584"/>
          </a:xfrm>
          <a:prstGeom prst="rect">
            <a:avLst/>
          </a:prstGeom>
        </p:spPr>
        <p:txBody>
          <a:bodyPr wrap="square" lIns="0" tIns="0" rIns="0" bIns="0" rtlCol="0">
            <a:spAutoFit/>
          </a:bodyPr>
          <a:lstStyle/>
          <a:p>
            <a:pPr algn="ctr">
              <a:lnSpc>
                <a:spcPct val="96000"/>
              </a:lnSpc>
            </a:pPr>
            <a:r>
              <a:rPr lang="en-US" sz="2400" dirty="0">
                <a:solidFill>
                  <a:schemeClr val="accent2">
                    <a:lumMod val="25000"/>
                    <a:lumOff val="75000"/>
                  </a:schemeClr>
                </a:solidFill>
                <a:latin typeface="Aptos" panose="020B0004020202020204" pitchFamily="34" charset="0"/>
                <a:cs typeface="Microsoft Sans Serif" panose="020B0604020202020204" pitchFamily="34" charset="0"/>
              </a:rPr>
              <a:t>Realtime</a:t>
            </a:r>
          </a:p>
        </p:txBody>
      </p:sp>
      <p:sp>
        <p:nvSpPr>
          <p:cNvPr id="9" name="TextBox 8">
            <a:extLst>
              <a:ext uri="{FF2B5EF4-FFF2-40B4-BE49-F238E27FC236}">
                <a16:creationId xmlns:a16="http://schemas.microsoft.com/office/drawing/2014/main" id="{77A55BA7-4D82-9432-6F57-F3DA49E6B667}"/>
              </a:ext>
            </a:extLst>
          </p:cNvPr>
          <p:cNvSpPr txBox="1"/>
          <p:nvPr/>
        </p:nvSpPr>
        <p:spPr>
          <a:xfrm>
            <a:off x="1183340" y="1775011"/>
            <a:ext cx="4616824" cy="1577789"/>
          </a:xfrm>
          <a:prstGeom prst="rect">
            <a:avLst/>
          </a:prstGeom>
        </p:spPr>
        <p:txBody>
          <a:bodyPr wrap="square" lIns="0" tIns="0" rIns="0" bIns="0" rtlCol="0">
            <a:spAutoFit/>
          </a:bodyPr>
          <a:lstStyle/>
          <a:p>
            <a:pPr algn="l">
              <a:lnSpc>
                <a:spcPct val="96000"/>
              </a:lnSpc>
            </a:pPr>
            <a:endParaRPr lang="en-US" sz="1600" dirty="0">
              <a:solidFill>
                <a:srgbClr val="000000"/>
              </a:solidFill>
              <a:latin typeface="Aptos" panose="020B0004020202020204" pitchFamily="34" charset="0"/>
              <a:cs typeface="Microsoft Sans Serif" panose="020B0604020202020204" pitchFamily="34" charset="0"/>
            </a:endParaRPr>
          </a:p>
        </p:txBody>
      </p:sp>
      <p:sp>
        <p:nvSpPr>
          <p:cNvPr id="10" name="Rectangle 9">
            <a:extLst>
              <a:ext uri="{FF2B5EF4-FFF2-40B4-BE49-F238E27FC236}">
                <a16:creationId xmlns:a16="http://schemas.microsoft.com/office/drawing/2014/main" id="{AAA35832-0561-9FEC-1FC6-94C72372FC23}"/>
              </a:ext>
            </a:extLst>
          </p:cNvPr>
          <p:cNvSpPr/>
          <p:nvPr/>
        </p:nvSpPr>
        <p:spPr>
          <a:xfrm>
            <a:off x="6231473" y="1093164"/>
            <a:ext cx="5567081" cy="5203273"/>
          </a:xfrm>
          <a:prstGeom prst="rect">
            <a:avLst/>
          </a:prstGeom>
          <a:solidFill>
            <a:schemeClr val="accent6">
              <a:lumMod val="2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6000"/>
              </a:lnSpc>
            </a:pPr>
            <a:endParaRPr lang="en-US" dirty="0">
              <a:solidFill>
                <a:schemeClr val="bg1"/>
              </a:solidFill>
              <a:latin typeface="Microsoft Sans Serif"/>
              <a:cs typeface="Microsoft Sans Serif" panose="020B0604020202020204" pitchFamily="34" charset="0"/>
            </a:endParaRPr>
          </a:p>
        </p:txBody>
      </p:sp>
      <p:sp>
        <p:nvSpPr>
          <p:cNvPr id="11" name="TextBox 10">
            <a:extLst>
              <a:ext uri="{FF2B5EF4-FFF2-40B4-BE49-F238E27FC236}">
                <a16:creationId xmlns:a16="http://schemas.microsoft.com/office/drawing/2014/main" id="{18576F53-DA7E-F200-5FB3-90486FF883D3}"/>
              </a:ext>
            </a:extLst>
          </p:cNvPr>
          <p:cNvSpPr txBox="1"/>
          <p:nvPr/>
        </p:nvSpPr>
        <p:spPr>
          <a:xfrm>
            <a:off x="6876931" y="1183028"/>
            <a:ext cx="4276164" cy="354584"/>
          </a:xfrm>
          <a:prstGeom prst="rect">
            <a:avLst/>
          </a:prstGeom>
        </p:spPr>
        <p:txBody>
          <a:bodyPr wrap="square" lIns="0" tIns="0" rIns="0" bIns="0" rtlCol="0">
            <a:spAutoFit/>
          </a:bodyPr>
          <a:lstStyle/>
          <a:p>
            <a:pPr algn="ctr">
              <a:lnSpc>
                <a:spcPct val="96000"/>
              </a:lnSpc>
            </a:pPr>
            <a:r>
              <a:rPr lang="en-US" sz="2400" dirty="0">
                <a:solidFill>
                  <a:schemeClr val="accent2">
                    <a:lumMod val="25000"/>
                    <a:lumOff val="75000"/>
                  </a:schemeClr>
                </a:solidFill>
                <a:latin typeface="Aptos" panose="020B0004020202020204" pitchFamily="34" charset="0"/>
                <a:cs typeface="Microsoft Sans Serif" panose="020B0604020202020204" pitchFamily="34" charset="0"/>
              </a:rPr>
              <a:t>Trace</a:t>
            </a:r>
          </a:p>
        </p:txBody>
      </p:sp>
      <p:sp>
        <p:nvSpPr>
          <p:cNvPr id="13" name="TextBox 12">
            <a:extLst>
              <a:ext uri="{FF2B5EF4-FFF2-40B4-BE49-F238E27FC236}">
                <a16:creationId xmlns:a16="http://schemas.microsoft.com/office/drawing/2014/main" id="{3C320822-D07A-991A-D9CA-9CD0118CA6E3}"/>
              </a:ext>
            </a:extLst>
          </p:cNvPr>
          <p:cNvSpPr txBox="1"/>
          <p:nvPr/>
        </p:nvSpPr>
        <p:spPr>
          <a:xfrm>
            <a:off x="663686" y="1582435"/>
            <a:ext cx="5101302" cy="1692771"/>
          </a:xfrm>
          <a:prstGeom prst="rect">
            <a:avLst/>
          </a:prstGeom>
        </p:spPr>
        <p:txBody>
          <a:bodyPr wrap="square" lIns="0" tIns="0" rIns="0" bIns="0" rtlCol="0">
            <a:spAutoFit/>
          </a:bodyPr>
          <a:lstStyle/>
          <a:p>
            <a:pPr marL="458788" lvl="1" indent="-342900">
              <a:buFont typeface="Wingdings" panose="05000000000000000000" pitchFamily="2" charset="2"/>
              <a:buChar char="Ø"/>
              <a:defRPr/>
            </a:pPr>
            <a:r>
              <a:rPr lang="en-US" sz="2000" dirty="0">
                <a:latin typeface="Aptos" panose="020B0004020202020204" pitchFamily="34" charset="0"/>
                <a:ea typeface="Calibri" panose="020F0502020204030204" pitchFamily="34" charset="0"/>
                <a:cs typeface="Calibri" panose="020F0502020204030204" pitchFamily="34" charset="0"/>
              </a:rPr>
              <a:t>Current metrics</a:t>
            </a:r>
          </a:p>
          <a:p>
            <a:pPr marL="690563" lvl="2" indent="-233363">
              <a:buFont typeface="Wingdings" panose="05000000000000000000" pitchFamily="2" charset="2"/>
              <a:buChar char="§"/>
              <a:defRPr/>
            </a:pPr>
            <a:r>
              <a:rPr lang="en-US" dirty="0">
                <a:latin typeface="Aptos" panose="020B0004020202020204" pitchFamily="34" charset="0"/>
                <a:ea typeface="Calibri" panose="020F0502020204030204" pitchFamily="34" charset="0"/>
                <a:cs typeface="Calibri" panose="020F0502020204030204" pitchFamily="34" charset="0"/>
              </a:rPr>
              <a:t>% RTU Busy</a:t>
            </a:r>
          </a:p>
          <a:p>
            <a:pPr marL="690563" lvl="2" indent="-233363">
              <a:buFont typeface="Wingdings" panose="05000000000000000000" pitchFamily="2" charset="2"/>
              <a:buChar char="§"/>
              <a:defRPr/>
            </a:pPr>
            <a:r>
              <a:rPr lang="en-US" dirty="0">
                <a:latin typeface="Aptos" panose="020B0004020202020204" pitchFamily="34" charset="0"/>
                <a:ea typeface="Calibri" panose="020F0502020204030204" pitchFamily="34" charset="0"/>
                <a:cs typeface="Calibri" panose="020F0502020204030204" pitchFamily="34" charset="0"/>
              </a:rPr>
              <a:t>Average BVH Fetch Latency Cycles</a:t>
            </a:r>
          </a:p>
          <a:p>
            <a:pPr marL="690563" lvl="2" indent="-233363">
              <a:buFont typeface="Wingdings" panose="05000000000000000000" pitchFamily="2" charset="2"/>
              <a:buChar char="§"/>
              <a:defRPr/>
            </a:pPr>
            <a:r>
              <a:rPr lang="en-US" dirty="0">
                <a:latin typeface="Aptos" panose="020B0004020202020204" pitchFamily="34" charset="0"/>
                <a:ea typeface="Calibri" panose="020F0502020204030204" pitchFamily="34" charset="0"/>
                <a:cs typeface="Calibri" panose="020F0502020204030204" pitchFamily="34" charset="0"/>
              </a:rPr>
              <a:t>RTU Ray Box Intersections</a:t>
            </a:r>
          </a:p>
          <a:p>
            <a:pPr marL="690563" lvl="2" indent="-233363">
              <a:buFont typeface="Wingdings" panose="05000000000000000000" pitchFamily="2" charset="2"/>
              <a:buChar char="§"/>
              <a:defRPr/>
            </a:pPr>
            <a:r>
              <a:rPr lang="en-US" dirty="0">
                <a:latin typeface="Aptos" panose="020B0004020202020204" pitchFamily="34" charset="0"/>
                <a:ea typeface="Calibri" panose="020F0502020204030204" pitchFamily="34" charset="0"/>
                <a:cs typeface="Calibri" panose="020F0502020204030204" pitchFamily="34" charset="0"/>
              </a:rPr>
              <a:t>RTU Ray Triangle Intersections</a:t>
            </a:r>
          </a:p>
          <a:p>
            <a:pPr marL="690563" lvl="2" indent="-233363">
              <a:buFont typeface="Wingdings" panose="05000000000000000000" pitchFamily="2" charset="2"/>
              <a:buChar char="§"/>
              <a:defRPr/>
            </a:pPr>
            <a:r>
              <a:rPr lang="en-US" dirty="0">
                <a:latin typeface="Aptos" panose="020B0004020202020204" pitchFamily="34" charset="0"/>
                <a:ea typeface="Calibri" panose="020F0502020204030204" pitchFamily="34" charset="0"/>
                <a:cs typeface="Calibri" panose="020F0502020204030204" pitchFamily="34" charset="0"/>
              </a:rPr>
              <a:t>% BVH Fetch Stall</a:t>
            </a:r>
          </a:p>
        </p:txBody>
      </p:sp>
      <p:pic>
        <p:nvPicPr>
          <p:cNvPr id="14" name="Picture 13">
            <a:extLst>
              <a:ext uri="{FF2B5EF4-FFF2-40B4-BE49-F238E27FC236}">
                <a16:creationId xmlns:a16="http://schemas.microsoft.com/office/drawing/2014/main" id="{E36D83C7-FEA4-E21D-3C36-385D5B214565}"/>
              </a:ext>
            </a:extLst>
          </p:cNvPr>
          <p:cNvPicPr>
            <a:picLocks noChangeAspect="1"/>
          </p:cNvPicPr>
          <p:nvPr/>
        </p:nvPicPr>
        <p:blipFill>
          <a:blip r:embed="rId3"/>
          <a:srcRect/>
          <a:stretch/>
        </p:blipFill>
        <p:spPr>
          <a:xfrm>
            <a:off x="734038" y="3621670"/>
            <a:ext cx="5030950" cy="2485440"/>
          </a:xfrm>
          <a:prstGeom prst="rect">
            <a:avLst/>
          </a:prstGeom>
          <a:ln w="12700">
            <a:solidFill>
              <a:schemeClr val="tx1"/>
            </a:solidFill>
          </a:ln>
        </p:spPr>
      </p:pic>
      <p:sp>
        <p:nvSpPr>
          <p:cNvPr id="15" name="TextBox 14">
            <a:extLst>
              <a:ext uri="{FF2B5EF4-FFF2-40B4-BE49-F238E27FC236}">
                <a16:creationId xmlns:a16="http://schemas.microsoft.com/office/drawing/2014/main" id="{75863C8E-BA22-7651-6A5A-CCC1B4CFE6C4}"/>
              </a:ext>
            </a:extLst>
          </p:cNvPr>
          <p:cNvSpPr txBox="1"/>
          <p:nvPr/>
        </p:nvSpPr>
        <p:spPr>
          <a:xfrm>
            <a:off x="6525300" y="1596047"/>
            <a:ext cx="5101302" cy="1969770"/>
          </a:xfrm>
          <a:prstGeom prst="rect">
            <a:avLst/>
          </a:prstGeom>
        </p:spPr>
        <p:txBody>
          <a:bodyPr wrap="square" lIns="0" tIns="0" rIns="0" bIns="0" rtlCol="0">
            <a:spAutoFit/>
          </a:bodyPr>
          <a:lstStyle/>
          <a:p>
            <a:pPr marL="458788" lvl="1" indent="-342900">
              <a:buFont typeface="Wingdings" panose="05000000000000000000" pitchFamily="2" charset="2"/>
              <a:buChar char="Ø"/>
              <a:defRPr/>
            </a:pPr>
            <a:r>
              <a:rPr lang="en-US" sz="2000" dirty="0">
                <a:latin typeface="Aptos" panose="020B0004020202020204" pitchFamily="34" charset="0"/>
                <a:ea typeface="Calibri" panose="020F0502020204030204" pitchFamily="34" charset="0"/>
                <a:cs typeface="Calibri" panose="020F0502020204030204" pitchFamily="34" charset="0"/>
              </a:rPr>
              <a:t>Ray Tracing Related Stages</a:t>
            </a:r>
          </a:p>
          <a:p>
            <a:pPr marL="690563" lvl="2" indent="-233363">
              <a:buFont typeface="Wingdings" panose="05000000000000000000" pitchFamily="2" charset="2"/>
              <a:buChar char="§"/>
              <a:defRPr/>
            </a:pPr>
            <a:r>
              <a:rPr lang="en-US" dirty="0">
                <a:latin typeface="Aptos" panose="020B0004020202020204" pitchFamily="34" charset="0"/>
                <a:ea typeface="Calibri" panose="020F0502020204030204" pitchFamily="34" charset="0"/>
                <a:cs typeface="Calibri" panose="020F0502020204030204" pitchFamily="34" charset="0"/>
              </a:rPr>
              <a:t>Acceleration Structure Operations:</a:t>
            </a:r>
          </a:p>
          <a:p>
            <a:pPr marL="914400" lvl="3" indent="-223838">
              <a:buFont typeface="Calibri" panose="020F0502020204030204" pitchFamily="34" charset="0"/>
              <a:buChar char="‒"/>
              <a:defRPr/>
            </a:pPr>
            <a:r>
              <a:rPr lang="en-US" sz="1600" dirty="0">
                <a:latin typeface="Aptos" panose="020B0004020202020204" pitchFamily="34" charset="0"/>
                <a:ea typeface="Calibri" panose="020F0502020204030204" pitchFamily="34" charset="0"/>
                <a:cs typeface="Calibri" panose="020F0502020204030204" pitchFamily="34" charset="0"/>
              </a:rPr>
              <a:t>Build / Copy / Update / Refit / etc.</a:t>
            </a:r>
          </a:p>
          <a:p>
            <a:pPr marL="690563" lvl="2" indent="-233363">
              <a:buFont typeface="Wingdings" panose="05000000000000000000" pitchFamily="2" charset="2"/>
              <a:buChar char="§"/>
              <a:defRPr/>
            </a:pPr>
            <a:r>
              <a:rPr lang="en-US" dirty="0">
                <a:latin typeface="Aptos" panose="020B0004020202020204" pitchFamily="34" charset="0"/>
                <a:ea typeface="Calibri" panose="020F0502020204030204" pitchFamily="34" charset="0"/>
                <a:cs typeface="Calibri" panose="020F0502020204030204" pitchFamily="34" charset="0"/>
              </a:rPr>
              <a:t>Ray Gen / Dispatch stages</a:t>
            </a:r>
          </a:p>
          <a:p>
            <a:pPr marL="458788" lvl="1" indent="-342900">
              <a:buFont typeface="Wingdings" panose="05000000000000000000" pitchFamily="2" charset="2"/>
              <a:buChar char="Ø"/>
              <a:defRPr/>
            </a:pPr>
            <a:r>
              <a:rPr lang="en-US" sz="2000" dirty="0">
                <a:latin typeface="Aptos" panose="020B0004020202020204" pitchFamily="34" charset="0"/>
                <a:ea typeface="Calibri" panose="020F0502020204030204" pitchFamily="34" charset="0"/>
                <a:cs typeface="Calibri" panose="020F0502020204030204" pitchFamily="34" charset="0"/>
              </a:rPr>
              <a:t>Trace Stage Metrics</a:t>
            </a:r>
          </a:p>
          <a:p>
            <a:pPr marL="690563" lvl="2" indent="-233363">
              <a:buFont typeface="Wingdings" panose="05000000000000000000" pitchFamily="2" charset="2"/>
              <a:buChar char="§"/>
              <a:defRPr/>
            </a:pPr>
            <a:r>
              <a:rPr lang="en-US" dirty="0">
                <a:latin typeface="Aptos" panose="020B0004020202020204" pitchFamily="34" charset="0"/>
                <a:ea typeface="Calibri" panose="020F0502020204030204" pitchFamily="34" charset="0"/>
                <a:cs typeface="Calibri" panose="020F0502020204030204" pitchFamily="34" charset="0"/>
              </a:rPr>
              <a:t>All available metrics (including Ray Tracing specific metrics shown on the left)</a:t>
            </a:r>
          </a:p>
        </p:txBody>
      </p:sp>
      <p:pic>
        <p:nvPicPr>
          <p:cNvPr id="16" name="Picture 15">
            <a:extLst>
              <a:ext uri="{FF2B5EF4-FFF2-40B4-BE49-F238E27FC236}">
                <a16:creationId xmlns:a16="http://schemas.microsoft.com/office/drawing/2014/main" id="{E0DB76AA-7707-3009-88A0-36139833DBD9}"/>
              </a:ext>
            </a:extLst>
          </p:cNvPr>
          <p:cNvPicPr>
            <a:picLocks noChangeAspect="1"/>
          </p:cNvPicPr>
          <p:nvPr/>
        </p:nvPicPr>
        <p:blipFill>
          <a:blip r:embed="rId4"/>
          <a:srcRect/>
          <a:stretch/>
        </p:blipFill>
        <p:spPr>
          <a:xfrm>
            <a:off x="6525300" y="3658679"/>
            <a:ext cx="5004378" cy="2495588"/>
          </a:xfrm>
          <a:prstGeom prst="rect">
            <a:avLst/>
          </a:prstGeom>
          <a:ln w="12700">
            <a:solidFill>
              <a:schemeClr val="tx1"/>
            </a:solidFill>
          </a:ln>
        </p:spPr>
      </p:pic>
      <p:sp>
        <p:nvSpPr>
          <p:cNvPr id="17" name="TextBox 16">
            <a:extLst>
              <a:ext uri="{FF2B5EF4-FFF2-40B4-BE49-F238E27FC236}">
                <a16:creationId xmlns:a16="http://schemas.microsoft.com/office/drawing/2014/main" id="{CE173909-F18A-EEC0-A4BE-7226A142F366}"/>
              </a:ext>
            </a:extLst>
          </p:cNvPr>
          <p:cNvSpPr txBox="1"/>
          <p:nvPr/>
        </p:nvSpPr>
        <p:spPr>
          <a:xfrm>
            <a:off x="458204" y="6453574"/>
            <a:ext cx="7321923" cy="236347"/>
          </a:xfrm>
          <a:prstGeom prst="rect">
            <a:avLst/>
          </a:prstGeom>
        </p:spPr>
        <p:txBody>
          <a:bodyPr wrap="square" lIns="0" tIns="0" rIns="0" bIns="0" rtlCol="0">
            <a:spAutoFit/>
          </a:bodyPr>
          <a:lstStyle/>
          <a:p>
            <a:pPr>
              <a:lnSpc>
                <a:spcPct val="96000"/>
              </a:lnSpc>
            </a:pPr>
            <a:r>
              <a:rPr lang="en-US" sz="1600" dirty="0">
                <a:solidFill>
                  <a:schemeClr val="tx2"/>
                </a:solidFill>
                <a:latin typeface="+mj-lt"/>
                <a:cs typeface="Microsoft Sans Serif" panose="020B0604020202020204" pitchFamily="34" charset="0"/>
              </a:rPr>
              <a:t>Access at </a:t>
            </a:r>
            <a:r>
              <a:rPr lang="en-US" sz="1600" dirty="0">
                <a:latin typeface="+mj-lt"/>
                <a:hlinkClick r:id="rId5" tooltip="https://www.qualcomm.com/developer/software/snapdragon-profiler"/>
              </a:rPr>
              <a:t>www.qualcomm.com/developer/software/snapdragon-profiler</a:t>
            </a:r>
            <a:endParaRPr lang="en-US" sz="1600" dirty="0">
              <a:solidFill>
                <a:schemeClr val="tx2"/>
              </a:solidFill>
              <a:latin typeface="+mj-lt"/>
              <a:cs typeface="Microsoft Sans Serif" panose="020B0604020202020204" pitchFamily="34" charset="0"/>
            </a:endParaRPr>
          </a:p>
        </p:txBody>
      </p:sp>
      <p:pic>
        <p:nvPicPr>
          <p:cNvPr id="5" name="Picture 2">
            <a:extLst>
              <a:ext uri="{FF2B5EF4-FFF2-40B4-BE49-F238E27FC236}">
                <a16:creationId xmlns:a16="http://schemas.microsoft.com/office/drawing/2014/main" id="{D14B739E-F575-6BFC-81D8-089C1E850F3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2397"/>
            <a:ext cx="12192000" cy="46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9502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5B53F-4D23-3EFF-1522-515ADC3EDD7F}"/>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03602601-5CB7-24A7-8C00-3F51C8A1E27A}"/>
              </a:ext>
            </a:extLst>
          </p:cNvPr>
          <p:cNvSpPr txBox="1">
            <a:spLocks/>
          </p:cNvSpPr>
          <p:nvPr/>
        </p:nvSpPr>
        <p:spPr>
          <a:xfrm>
            <a:off x="515937" y="514732"/>
            <a:ext cx="11160126" cy="647700"/>
          </a:xfrm>
          <a:prstGeom prst="rect">
            <a:avLst/>
          </a:prstGeom>
        </p:spPr>
        <p:txBody>
          <a:bodyPr/>
          <a:lstStyle>
            <a:lvl1pPr algn="l" defTabSz="914400" rtl="0" eaLnBrk="1" latinLnBrk="0" hangingPunct="1">
              <a:lnSpc>
                <a:spcPct val="84000"/>
              </a:lnSpc>
              <a:spcBef>
                <a:spcPct val="0"/>
              </a:spcBef>
              <a:buNone/>
              <a:defRPr sz="2800" kern="2000" spc="-50" baseline="0">
                <a:solidFill>
                  <a:schemeClr val="tx2"/>
                </a:solidFill>
                <a:latin typeface="+mj-lt"/>
                <a:ea typeface="+mj-ea"/>
                <a:cs typeface="+mj-cs"/>
              </a:defRPr>
            </a:lvl1pPr>
          </a:lstStyle>
          <a:p>
            <a:r>
              <a:rPr lang="en-US" sz="3600" dirty="0">
                <a:solidFill>
                  <a:schemeClr val="tx1"/>
                </a:solidFill>
              </a:rPr>
              <a:t>       Snapdragon Profiler: Ray Tracing (cont’d.)</a:t>
            </a:r>
          </a:p>
        </p:txBody>
      </p:sp>
      <p:pic>
        <p:nvPicPr>
          <p:cNvPr id="3" name="Picture 2">
            <a:extLst>
              <a:ext uri="{FF2B5EF4-FFF2-40B4-BE49-F238E27FC236}">
                <a16:creationId xmlns:a16="http://schemas.microsoft.com/office/drawing/2014/main" id="{81B00EC8-1F4E-384B-09E2-A0BB2BDC747A}"/>
              </a:ext>
            </a:extLst>
          </p:cNvPr>
          <p:cNvPicPr>
            <a:picLocks noChangeAspect="1"/>
          </p:cNvPicPr>
          <p:nvPr/>
        </p:nvPicPr>
        <p:blipFill>
          <a:blip r:embed="rId3"/>
          <a:stretch>
            <a:fillRect/>
          </a:stretch>
        </p:blipFill>
        <p:spPr>
          <a:xfrm>
            <a:off x="698862" y="561163"/>
            <a:ext cx="406421" cy="406421"/>
          </a:xfrm>
          <a:prstGeom prst="rect">
            <a:avLst/>
          </a:prstGeom>
        </p:spPr>
      </p:pic>
      <p:sp>
        <p:nvSpPr>
          <p:cNvPr id="4" name="Rectangle 3">
            <a:extLst>
              <a:ext uri="{FF2B5EF4-FFF2-40B4-BE49-F238E27FC236}">
                <a16:creationId xmlns:a16="http://schemas.microsoft.com/office/drawing/2014/main" id="{F588AF93-7D80-B037-D99B-289351BF96FA}"/>
              </a:ext>
            </a:extLst>
          </p:cNvPr>
          <p:cNvSpPr/>
          <p:nvPr/>
        </p:nvSpPr>
        <p:spPr>
          <a:xfrm>
            <a:off x="458204" y="1063390"/>
            <a:ext cx="5567081" cy="5695998"/>
          </a:xfrm>
          <a:prstGeom prst="rect">
            <a:avLst/>
          </a:prstGeom>
          <a:solidFill>
            <a:schemeClr val="accent6">
              <a:lumMod val="2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6000"/>
              </a:lnSpc>
            </a:pPr>
            <a:endParaRPr lang="en-US" dirty="0">
              <a:solidFill>
                <a:schemeClr val="bg1"/>
              </a:solidFill>
              <a:latin typeface="Microsoft Sans Serif"/>
              <a:cs typeface="Microsoft Sans Serif" panose="020B0604020202020204" pitchFamily="34" charset="0"/>
            </a:endParaRPr>
          </a:p>
        </p:txBody>
      </p:sp>
      <p:sp>
        <p:nvSpPr>
          <p:cNvPr id="7" name="TextBox 6">
            <a:extLst>
              <a:ext uri="{FF2B5EF4-FFF2-40B4-BE49-F238E27FC236}">
                <a16:creationId xmlns:a16="http://schemas.microsoft.com/office/drawing/2014/main" id="{1C05AAA6-B4B9-F261-F455-4E02C180669B}"/>
              </a:ext>
            </a:extLst>
          </p:cNvPr>
          <p:cNvSpPr txBox="1"/>
          <p:nvPr/>
        </p:nvSpPr>
        <p:spPr>
          <a:xfrm>
            <a:off x="1105283" y="1102717"/>
            <a:ext cx="4276164" cy="354584"/>
          </a:xfrm>
          <a:prstGeom prst="rect">
            <a:avLst/>
          </a:prstGeom>
        </p:spPr>
        <p:txBody>
          <a:bodyPr wrap="square" lIns="0" tIns="0" rIns="0" bIns="0" rtlCol="0">
            <a:spAutoFit/>
          </a:bodyPr>
          <a:lstStyle/>
          <a:p>
            <a:pPr algn="ctr">
              <a:lnSpc>
                <a:spcPct val="96000"/>
              </a:lnSpc>
            </a:pPr>
            <a:r>
              <a:rPr lang="en-US" sz="2400" dirty="0">
                <a:solidFill>
                  <a:schemeClr val="accent2">
                    <a:lumMod val="25000"/>
                    <a:lumOff val="75000"/>
                  </a:schemeClr>
                </a:solidFill>
                <a:latin typeface="Aptos" panose="020B0004020202020204" pitchFamily="34" charset="0"/>
                <a:cs typeface="Microsoft Sans Serif" panose="020B0604020202020204" pitchFamily="34" charset="0"/>
              </a:rPr>
              <a:t>Snapshot</a:t>
            </a:r>
          </a:p>
        </p:txBody>
      </p:sp>
      <p:sp>
        <p:nvSpPr>
          <p:cNvPr id="9" name="TextBox 8">
            <a:extLst>
              <a:ext uri="{FF2B5EF4-FFF2-40B4-BE49-F238E27FC236}">
                <a16:creationId xmlns:a16="http://schemas.microsoft.com/office/drawing/2014/main" id="{F361D2D7-C18B-6757-6133-8CE1463B8238}"/>
              </a:ext>
            </a:extLst>
          </p:cNvPr>
          <p:cNvSpPr txBox="1"/>
          <p:nvPr/>
        </p:nvSpPr>
        <p:spPr>
          <a:xfrm>
            <a:off x="1183340" y="1775011"/>
            <a:ext cx="4616824" cy="1577789"/>
          </a:xfrm>
          <a:prstGeom prst="rect">
            <a:avLst/>
          </a:prstGeom>
        </p:spPr>
        <p:txBody>
          <a:bodyPr wrap="square" lIns="0" tIns="0" rIns="0" bIns="0" rtlCol="0">
            <a:spAutoFit/>
          </a:bodyPr>
          <a:lstStyle/>
          <a:p>
            <a:pPr algn="l">
              <a:lnSpc>
                <a:spcPct val="96000"/>
              </a:lnSpc>
            </a:pPr>
            <a:endParaRPr lang="en-US" sz="1600" dirty="0">
              <a:solidFill>
                <a:srgbClr val="000000"/>
              </a:solidFill>
              <a:latin typeface="Aptos" panose="020B0004020202020204" pitchFamily="34" charset="0"/>
              <a:cs typeface="Microsoft Sans Serif" panose="020B0604020202020204" pitchFamily="34" charset="0"/>
            </a:endParaRPr>
          </a:p>
        </p:txBody>
      </p:sp>
      <p:sp>
        <p:nvSpPr>
          <p:cNvPr id="10" name="Rectangle 9">
            <a:extLst>
              <a:ext uri="{FF2B5EF4-FFF2-40B4-BE49-F238E27FC236}">
                <a16:creationId xmlns:a16="http://schemas.microsoft.com/office/drawing/2014/main" id="{3EBCF27C-3F70-8A2D-1532-D425B4E4056D}"/>
              </a:ext>
            </a:extLst>
          </p:cNvPr>
          <p:cNvSpPr/>
          <p:nvPr/>
        </p:nvSpPr>
        <p:spPr>
          <a:xfrm>
            <a:off x="6231473" y="1063390"/>
            <a:ext cx="5567081" cy="5695998"/>
          </a:xfrm>
          <a:prstGeom prst="rect">
            <a:avLst/>
          </a:prstGeom>
          <a:solidFill>
            <a:schemeClr val="accent6">
              <a:lumMod val="25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6000"/>
              </a:lnSpc>
            </a:pPr>
            <a:endParaRPr lang="en-US" dirty="0">
              <a:solidFill>
                <a:schemeClr val="bg1"/>
              </a:solidFill>
              <a:latin typeface="Microsoft Sans Serif"/>
              <a:cs typeface="Microsoft Sans Serif" panose="020B0604020202020204" pitchFamily="34" charset="0"/>
            </a:endParaRPr>
          </a:p>
        </p:txBody>
      </p:sp>
      <p:sp>
        <p:nvSpPr>
          <p:cNvPr id="11" name="TextBox 10">
            <a:extLst>
              <a:ext uri="{FF2B5EF4-FFF2-40B4-BE49-F238E27FC236}">
                <a16:creationId xmlns:a16="http://schemas.microsoft.com/office/drawing/2014/main" id="{0502E2E9-1787-A80B-5DF7-D2088E89EC1B}"/>
              </a:ext>
            </a:extLst>
          </p:cNvPr>
          <p:cNvSpPr txBox="1"/>
          <p:nvPr/>
        </p:nvSpPr>
        <p:spPr>
          <a:xfrm>
            <a:off x="6331778" y="1123503"/>
            <a:ext cx="5391421" cy="354584"/>
          </a:xfrm>
          <a:prstGeom prst="rect">
            <a:avLst/>
          </a:prstGeom>
        </p:spPr>
        <p:txBody>
          <a:bodyPr wrap="square" lIns="0" tIns="0" rIns="0" bIns="0" rtlCol="0">
            <a:spAutoFit/>
          </a:bodyPr>
          <a:lstStyle/>
          <a:p>
            <a:pPr algn="ctr">
              <a:lnSpc>
                <a:spcPct val="96000"/>
              </a:lnSpc>
            </a:pPr>
            <a:r>
              <a:rPr lang="en-US" sz="2400" dirty="0">
                <a:solidFill>
                  <a:schemeClr val="accent2">
                    <a:lumMod val="25000"/>
                    <a:lumOff val="75000"/>
                  </a:schemeClr>
                </a:solidFill>
                <a:latin typeface="Aptos" panose="020B0004020202020204" pitchFamily="34" charset="0"/>
                <a:cs typeface="Microsoft Sans Serif" panose="020B0604020202020204" pitchFamily="34" charset="0"/>
              </a:rPr>
              <a:t>Built-In Acceleration Structure Viewer</a:t>
            </a:r>
          </a:p>
        </p:txBody>
      </p:sp>
      <p:sp>
        <p:nvSpPr>
          <p:cNvPr id="13" name="TextBox 12">
            <a:extLst>
              <a:ext uri="{FF2B5EF4-FFF2-40B4-BE49-F238E27FC236}">
                <a16:creationId xmlns:a16="http://schemas.microsoft.com/office/drawing/2014/main" id="{FDD5265F-40F5-5E90-B01C-4342EDC8C966}"/>
              </a:ext>
            </a:extLst>
          </p:cNvPr>
          <p:cNvSpPr txBox="1"/>
          <p:nvPr/>
        </p:nvSpPr>
        <p:spPr>
          <a:xfrm>
            <a:off x="662322" y="1425556"/>
            <a:ext cx="5101302" cy="2677656"/>
          </a:xfrm>
          <a:prstGeom prst="rect">
            <a:avLst/>
          </a:prstGeom>
        </p:spPr>
        <p:txBody>
          <a:bodyPr wrap="square" lIns="0" tIns="0" rIns="0" bIns="0" rtlCol="0">
            <a:spAutoFit/>
          </a:bodyPr>
          <a:lstStyle/>
          <a:p>
            <a:pPr marL="458788" lvl="1" indent="-342900">
              <a:buFont typeface="Wingdings" panose="05000000000000000000" pitchFamily="2" charset="2"/>
              <a:buChar char="Ø"/>
              <a:defRPr/>
            </a:pPr>
            <a:r>
              <a:rPr lang="en-US" sz="1600" dirty="0">
                <a:latin typeface="Aptos" panose="020B0004020202020204" pitchFamily="34" charset="0"/>
                <a:ea typeface="Calibri" panose="020F0502020204030204" pitchFamily="34" charset="0"/>
                <a:cs typeface="Calibri" panose="020F0502020204030204" pitchFamily="34" charset="0"/>
              </a:rPr>
              <a:t>Capture / Replay</a:t>
            </a:r>
          </a:p>
          <a:p>
            <a:pPr marL="458788" lvl="1" indent="-342900">
              <a:buFont typeface="Wingdings" panose="05000000000000000000" pitchFamily="2" charset="2"/>
              <a:buChar char="Ø"/>
              <a:defRPr/>
            </a:pPr>
            <a:r>
              <a:rPr lang="en-US" sz="1600" dirty="0">
                <a:latin typeface="Aptos" panose="020B0004020202020204" pitchFamily="34" charset="0"/>
                <a:ea typeface="Calibri" panose="020F0502020204030204" pitchFamily="34" charset="0"/>
                <a:cs typeface="Calibri" panose="020F0502020204030204" pitchFamily="34" charset="0"/>
              </a:rPr>
              <a:t>Data Explorer</a:t>
            </a:r>
          </a:p>
          <a:p>
            <a:pPr marL="690563" lvl="2" indent="-233363">
              <a:buFont typeface="Wingdings" panose="05000000000000000000" pitchFamily="2" charset="2"/>
              <a:buChar char="§"/>
              <a:defRPr/>
            </a:pPr>
            <a:r>
              <a:rPr lang="en-US" sz="1400" dirty="0" err="1">
                <a:latin typeface="Aptos" panose="020B0004020202020204" pitchFamily="34" charset="0"/>
                <a:ea typeface="Calibri" panose="020F0502020204030204" pitchFamily="34" charset="0"/>
                <a:cs typeface="Calibri" panose="020F0502020204030204" pitchFamily="34" charset="0"/>
              </a:rPr>
              <a:t>vkCmdTraceRays</a:t>
            </a:r>
            <a:r>
              <a:rPr lang="en-US" sz="1400" dirty="0">
                <a:latin typeface="Aptos" panose="020B0004020202020204" pitchFamily="34" charset="0"/>
                <a:ea typeface="Calibri" panose="020F0502020204030204" pitchFamily="34" charset="0"/>
                <a:cs typeface="Calibri" panose="020F0502020204030204" pitchFamily="34" charset="0"/>
              </a:rPr>
              <a:t> / </a:t>
            </a:r>
            <a:r>
              <a:rPr lang="en-US" sz="1400" dirty="0" err="1">
                <a:latin typeface="Aptos" panose="020B0004020202020204" pitchFamily="34" charset="0"/>
                <a:ea typeface="Calibri" panose="020F0502020204030204" pitchFamily="34" charset="0"/>
                <a:cs typeface="Calibri" panose="020F0502020204030204" pitchFamily="34" charset="0"/>
              </a:rPr>
              <a:t>DispatchRays</a:t>
            </a:r>
            <a:endParaRPr lang="en-US" sz="1400" dirty="0">
              <a:latin typeface="Aptos" panose="020B0004020202020204" pitchFamily="34" charset="0"/>
              <a:ea typeface="Calibri" panose="020F0502020204030204" pitchFamily="34" charset="0"/>
              <a:cs typeface="Calibri" panose="020F0502020204030204" pitchFamily="34" charset="0"/>
            </a:endParaRPr>
          </a:p>
          <a:p>
            <a:pPr marL="458788" lvl="1" indent="-342900">
              <a:buFont typeface="Wingdings" panose="05000000000000000000" pitchFamily="2" charset="2"/>
              <a:buChar char="Ø"/>
              <a:defRPr/>
            </a:pPr>
            <a:r>
              <a:rPr lang="en-US" sz="1600" dirty="0">
                <a:latin typeface="Aptos" panose="020B0004020202020204" pitchFamily="34" charset="0"/>
                <a:ea typeface="Calibri" panose="020F0502020204030204" pitchFamily="34" charset="0"/>
                <a:cs typeface="Calibri" panose="020F0502020204030204" pitchFamily="34" charset="0"/>
              </a:rPr>
              <a:t>Resource View</a:t>
            </a:r>
          </a:p>
          <a:p>
            <a:pPr marL="690563" lvl="2" indent="-233363">
              <a:buFont typeface="Wingdings" panose="05000000000000000000" pitchFamily="2" charset="2"/>
              <a:buChar char="§"/>
              <a:defRPr/>
            </a:pPr>
            <a:r>
              <a:rPr lang="en-US" sz="1400" dirty="0">
                <a:latin typeface="Aptos" panose="020B0004020202020204" pitchFamily="34" charset="0"/>
                <a:ea typeface="Calibri" panose="020F0502020204030204" pitchFamily="34" charset="0"/>
                <a:cs typeface="Calibri" panose="020F0502020204030204" pitchFamily="34" charset="0"/>
              </a:rPr>
              <a:t>TLAS / BLAS Node Details</a:t>
            </a:r>
          </a:p>
          <a:p>
            <a:pPr marL="690563" lvl="2" indent="-233363">
              <a:buFont typeface="Wingdings" panose="05000000000000000000" pitchFamily="2" charset="2"/>
              <a:buChar char="§"/>
              <a:defRPr/>
            </a:pPr>
            <a:r>
              <a:rPr lang="en-US" sz="1400" dirty="0">
                <a:latin typeface="Aptos" panose="020B0004020202020204" pitchFamily="34" charset="0"/>
                <a:ea typeface="Calibri" panose="020F0502020204030204" pitchFamily="34" charset="0"/>
                <a:cs typeface="Calibri" panose="020F0502020204030204" pitchFamily="34" charset="0"/>
              </a:rPr>
              <a:t>AS Export to </a:t>
            </a:r>
            <a:r>
              <a:rPr lang="en-US" sz="1400" dirty="0" err="1">
                <a:latin typeface="Aptos" panose="020B0004020202020204" pitchFamily="34" charset="0"/>
                <a:ea typeface="Calibri" panose="020F0502020204030204" pitchFamily="34" charset="0"/>
                <a:cs typeface="Calibri" panose="020F0502020204030204" pitchFamily="34" charset="0"/>
              </a:rPr>
              <a:t>glTF</a:t>
            </a:r>
            <a:endParaRPr lang="en-US" sz="1400" dirty="0">
              <a:latin typeface="Aptos" panose="020B0004020202020204" pitchFamily="34" charset="0"/>
              <a:ea typeface="Calibri" panose="020F0502020204030204" pitchFamily="34" charset="0"/>
              <a:cs typeface="Calibri" panose="020F0502020204030204" pitchFamily="34" charset="0"/>
            </a:endParaRPr>
          </a:p>
          <a:p>
            <a:pPr marL="690563" lvl="2" indent="-233363">
              <a:buFont typeface="Wingdings" panose="05000000000000000000" pitchFamily="2" charset="2"/>
              <a:buChar char="§"/>
              <a:defRPr/>
            </a:pPr>
            <a:r>
              <a:rPr lang="en-US" sz="1400" dirty="0">
                <a:latin typeface="Aptos" panose="020B0004020202020204" pitchFamily="34" charset="0"/>
                <a:ea typeface="Calibri" panose="020F0502020204030204" pitchFamily="34" charset="0"/>
                <a:cs typeface="Calibri" panose="020F0502020204030204" pitchFamily="34" charset="0"/>
              </a:rPr>
              <a:t>Launch external viewer</a:t>
            </a:r>
          </a:p>
          <a:p>
            <a:pPr marL="458788" lvl="1" indent="-342900">
              <a:buFont typeface="Wingdings" panose="05000000000000000000" pitchFamily="2" charset="2"/>
              <a:buChar char="Ø"/>
              <a:defRPr/>
            </a:pPr>
            <a:r>
              <a:rPr lang="en-US" sz="1600" dirty="0">
                <a:latin typeface="Aptos" panose="020B0004020202020204" pitchFamily="34" charset="0"/>
                <a:ea typeface="Calibri" panose="020F0502020204030204" pitchFamily="34" charset="0"/>
                <a:cs typeface="Calibri" panose="020F0502020204030204" pitchFamily="34" charset="0"/>
              </a:rPr>
              <a:t>Shader Analyzer</a:t>
            </a:r>
          </a:p>
          <a:p>
            <a:pPr marL="690563" lvl="2" indent="-233363">
              <a:buFont typeface="Wingdings" panose="05000000000000000000" pitchFamily="2" charset="2"/>
              <a:buChar char="§"/>
              <a:defRPr/>
            </a:pPr>
            <a:r>
              <a:rPr lang="en-US" sz="1400" dirty="0">
                <a:latin typeface="Aptos" panose="020B0004020202020204" pitchFamily="34" charset="0"/>
                <a:ea typeface="Calibri" panose="020F0502020204030204" pitchFamily="34" charset="0"/>
                <a:cs typeface="Calibri" panose="020F0502020204030204" pitchFamily="34" charset="0"/>
              </a:rPr>
              <a:t>Shader Source (</a:t>
            </a:r>
            <a:r>
              <a:rPr lang="en-US" sz="1400" dirty="0" err="1">
                <a:latin typeface="Aptos" panose="020B0004020202020204" pitchFamily="34" charset="0"/>
                <a:ea typeface="Calibri" panose="020F0502020204030204" pitchFamily="34" charset="0"/>
                <a:cs typeface="Calibri" panose="020F0502020204030204" pitchFamily="34" charset="0"/>
              </a:rPr>
              <a:t>SpirV</a:t>
            </a:r>
            <a:r>
              <a:rPr lang="en-US" sz="1400" dirty="0">
                <a:latin typeface="Aptos" panose="020B0004020202020204" pitchFamily="34" charset="0"/>
                <a:ea typeface="Calibri" panose="020F0502020204030204" pitchFamily="34" charset="0"/>
                <a:cs typeface="Calibri" panose="020F0502020204030204" pitchFamily="34" charset="0"/>
              </a:rPr>
              <a:t> / HLSL / GLSL)</a:t>
            </a:r>
          </a:p>
          <a:p>
            <a:pPr marL="690563" lvl="2" indent="-233363">
              <a:buFont typeface="Wingdings" panose="05000000000000000000" pitchFamily="2" charset="2"/>
              <a:buChar char="§"/>
              <a:defRPr/>
            </a:pPr>
            <a:r>
              <a:rPr lang="en-US" sz="1400" dirty="0">
                <a:latin typeface="Aptos" panose="020B0004020202020204" pitchFamily="34" charset="0"/>
                <a:ea typeface="Calibri" panose="020F0502020204030204" pitchFamily="34" charset="0"/>
                <a:cs typeface="Calibri" panose="020F0502020204030204" pitchFamily="34" charset="0"/>
              </a:rPr>
              <a:t>Shader Disassembly</a:t>
            </a:r>
          </a:p>
          <a:p>
            <a:pPr marL="690563" lvl="2" indent="-233363">
              <a:buFont typeface="Wingdings" panose="05000000000000000000" pitchFamily="2" charset="2"/>
              <a:buChar char="§"/>
              <a:defRPr/>
            </a:pPr>
            <a:r>
              <a:rPr lang="en-US" sz="1400" dirty="0">
                <a:latin typeface="Aptos" panose="020B0004020202020204" pitchFamily="34" charset="0"/>
                <a:ea typeface="Calibri" panose="020F0502020204030204" pitchFamily="34" charset="0"/>
                <a:cs typeface="Calibri" panose="020F0502020204030204" pitchFamily="34" charset="0"/>
              </a:rPr>
              <a:t>Shader Stats</a:t>
            </a:r>
          </a:p>
          <a:p>
            <a:pPr marL="914400" lvl="3" indent="-223838">
              <a:buFont typeface="Calibri" panose="020F0502020204030204" pitchFamily="34" charset="0"/>
              <a:buChar char="‒"/>
              <a:defRPr/>
            </a:pPr>
            <a:r>
              <a:rPr lang="en-US" sz="1200" dirty="0">
                <a:latin typeface="Aptos" panose="020B0004020202020204" pitchFamily="34" charset="0"/>
                <a:ea typeface="Calibri" panose="020F0502020204030204" pitchFamily="34" charset="0"/>
                <a:cs typeface="Calibri" panose="020F0502020204030204" pitchFamily="34" charset="0"/>
              </a:rPr>
              <a:t>Ray Query Instruction count</a:t>
            </a:r>
          </a:p>
        </p:txBody>
      </p:sp>
      <p:sp>
        <p:nvSpPr>
          <p:cNvPr id="15" name="TextBox 14">
            <a:extLst>
              <a:ext uri="{FF2B5EF4-FFF2-40B4-BE49-F238E27FC236}">
                <a16:creationId xmlns:a16="http://schemas.microsoft.com/office/drawing/2014/main" id="{37644DC3-51D3-C87C-FA12-8BC0EB854974}"/>
              </a:ext>
            </a:extLst>
          </p:cNvPr>
          <p:cNvSpPr txBox="1"/>
          <p:nvPr/>
        </p:nvSpPr>
        <p:spPr>
          <a:xfrm>
            <a:off x="6331777" y="1697299"/>
            <a:ext cx="5466777" cy="1846659"/>
          </a:xfrm>
          <a:prstGeom prst="rect">
            <a:avLst/>
          </a:prstGeom>
        </p:spPr>
        <p:txBody>
          <a:bodyPr wrap="square" lIns="0" tIns="0" rIns="0" bIns="0" rtlCol="0">
            <a:spAutoFit/>
          </a:bodyPr>
          <a:lstStyle/>
          <a:p>
            <a:pPr marL="458788" lvl="1" indent="-342900">
              <a:buFont typeface="Wingdings" panose="05000000000000000000" pitchFamily="2" charset="2"/>
              <a:buChar char="Ø"/>
              <a:defRPr/>
            </a:pPr>
            <a:r>
              <a:rPr lang="en-US" dirty="0">
                <a:latin typeface="Aptos" panose="020B0004020202020204" pitchFamily="34" charset="0"/>
                <a:ea typeface="Calibri" panose="020F0502020204030204" pitchFamily="34" charset="0"/>
                <a:cs typeface="Calibri" panose="020F0502020204030204" pitchFamily="34" charset="0"/>
              </a:rPr>
              <a:t>Visualize Acceleration Structure</a:t>
            </a:r>
          </a:p>
          <a:p>
            <a:pPr marL="915988" lvl="2" indent="-342900">
              <a:buFont typeface="Wingdings" panose="05000000000000000000" pitchFamily="2" charset="2"/>
              <a:buChar char="§"/>
              <a:defRPr/>
            </a:pPr>
            <a:r>
              <a:rPr lang="en-US" sz="1600" dirty="0">
                <a:latin typeface="Aptos" panose="020B0004020202020204" pitchFamily="34" charset="0"/>
                <a:ea typeface="Calibri" panose="020F0502020204030204" pitchFamily="34" charset="0"/>
                <a:cs typeface="Calibri" panose="020F0502020204030204" pitchFamily="34" charset="0"/>
              </a:rPr>
              <a:t>Colorize individual nodes</a:t>
            </a:r>
          </a:p>
          <a:p>
            <a:pPr marL="915988" lvl="2" indent="-342900">
              <a:buFont typeface="Wingdings" panose="05000000000000000000" pitchFamily="2" charset="2"/>
              <a:buChar char="§"/>
              <a:defRPr/>
            </a:pPr>
            <a:r>
              <a:rPr lang="en-US" sz="1600" dirty="0">
                <a:latin typeface="Aptos" panose="020B0004020202020204" pitchFamily="34" charset="0"/>
                <a:ea typeface="Calibri" panose="020F0502020204030204" pitchFamily="34" charset="0"/>
                <a:cs typeface="Calibri" panose="020F0502020204030204" pitchFamily="34" charset="0"/>
              </a:rPr>
              <a:t>AABB hierarchy</a:t>
            </a:r>
          </a:p>
          <a:p>
            <a:pPr marL="915988" lvl="2" indent="-342900">
              <a:buFont typeface="Wingdings" panose="05000000000000000000" pitchFamily="2" charset="2"/>
              <a:buChar char="§"/>
              <a:defRPr/>
            </a:pPr>
            <a:r>
              <a:rPr lang="en-US" sz="1600" dirty="0">
                <a:latin typeface="Aptos" panose="020B0004020202020204" pitchFamily="34" charset="0"/>
                <a:ea typeface="Calibri" panose="020F0502020204030204" pitchFamily="34" charset="0"/>
                <a:cs typeface="Calibri" panose="020F0502020204030204" pitchFamily="34" charset="0"/>
              </a:rPr>
              <a:t>Various shading and camera options</a:t>
            </a:r>
          </a:p>
          <a:p>
            <a:pPr marL="458788" lvl="1" indent="-342900">
              <a:buFont typeface="Wingdings" panose="05000000000000000000" pitchFamily="2" charset="2"/>
              <a:buChar char="Ø"/>
              <a:defRPr/>
            </a:pPr>
            <a:r>
              <a:rPr lang="en-US" dirty="0">
                <a:latin typeface="Aptos" panose="020B0004020202020204" pitchFamily="34" charset="0"/>
                <a:ea typeface="Calibri" panose="020F0502020204030204" pitchFamily="34" charset="0"/>
                <a:cs typeface="Calibri" panose="020F0502020204030204" pitchFamily="34" charset="0"/>
              </a:rPr>
              <a:t>Help identify areas / clusters / overlapping </a:t>
            </a:r>
            <a:br>
              <a:rPr lang="en-US" dirty="0">
                <a:latin typeface="Aptos" panose="020B0004020202020204" pitchFamily="34" charset="0"/>
                <a:ea typeface="Calibri" panose="020F0502020204030204" pitchFamily="34" charset="0"/>
                <a:cs typeface="Calibri" panose="020F0502020204030204" pitchFamily="34" charset="0"/>
              </a:rPr>
            </a:br>
            <a:r>
              <a:rPr lang="en-US" dirty="0">
                <a:latin typeface="Aptos" panose="020B0004020202020204" pitchFamily="34" charset="0"/>
                <a:ea typeface="Calibri" panose="020F0502020204030204" pitchFamily="34" charset="0"/>
                <a:cs typeface="Calibri" panose="020F0502020204030204" pitchFamily="34" charset="0"/>
              </a:rPr>
              <a:t>regions within an acceleration structure that </a:t>
            </a:r>
            <a:br>
              <a:rPr lang="en-US" dirty="0">
                <a:latin typeface="Aptos" panose="020B0004020202020204" pitchFamily="34" charset="0"/>
                <a:ea typeface="Calibri" panose="020F0502020204030204" pitchFamily="34" charset="0"/>
                <a:cs typeface="Calibri" panose="020F0502020204030204" pitchFamily="34" charset="0"/>
              </a:rPr>
            </a:br>
            <a:r>
              <a:rPr lang="en-US" dirty="0">
                <a:latin typeface="Aptos" panose="020B0004020202020204" pitchFamily="34" charset="0"/>
                <a:ea typeface="Calibri" panose="020F0502020204030204" pitchFamily="34" charset="0"/>
                <a:cs typeface="Calibri" panose="020F0502020204030204" pitchFamily="34" charset="0"/>
              </a:rPr>
              <a:t>may benefit from additional optimization efforts</a:t>
            </a:r>
          </a:p>
        </p:txBody>
      </p:sp>
      <p:pic>
        <p:nvPicPr>
          <p:cNvPr id="5" name="Picture 4">
            <a:extLst>
              <a:ext uri="{FF2B5EF4-FFF2-40B4-BE49-F238E27FC236}">
                <a16:creationId xmlns:a16="http://schemas.microsoft.com/office/drawing/2014/main" id="{4E0EAC14-D2D8-623C-B31E-61305529D32C}"/>
              </a:ext>
            </a:extLst>
          </p:cNvPr>
          <p:cNvPicPr>
            <a:picLocks noChangeAspect="1"/>
          </p:cNvPicPr>
          <p:nvPr/>
        </p:nvPicPr>
        <p:blipFill>
          <a:blip r:embed="rId4"/>
          <a:stretch>
            <a:fillRect/>
          </a:stretch>
        </p:blipFill>
        <p:spPr>
          <a:xfrm>
            <a:off x="563034" y="4164965"/>
            <a:ext cx="5357419" cy="2532670"/>
          </a:xfrm>
          <a:prstGeom prst="rect">
            <a:avLst/>
          </a:prstGeom>
        </p:spPr>
      </p:pic>
      <p:pic>
        <p:nvPicPr>
          <p:cNvPr id="6" name="Picture 5">
            <a:extLst>
              <a:ext uri="{FF2B5EF4-FFF2-40B4-BE49-F238E27FC236}">
                <a16:creationId xmlns:a16="http://schemas.microsoft.com/office/drawing/2014/main" id="{B22B67A2-0542-450C-4CC0-FA0383050AE7}"/>
              </a:ext>
            </a:extLst>
          </p:cNvPr>
          <p:cNvPicPr>
            <a:picLocks noChangeAspect="1"/>
          </p:cNvPicPr>
          <p:nvPr/>
        </p:nvPicPr>
        <p:blipFill>
          <a:blip r:embed="rId5"/>
          <a:srcRect/>
          <a:stretch/>
        </p:blipFill>
        <p:spPr>
          <a:xfrm>
            <a:off x="6331778" y="4247249"/>
            <a:ext cx="5391421" cy="2445579"/>
          </a:xfrm>
          <a:prstGeom prst="rect">
            <a:avLst/>
          </a:prstGeom>
          <a:ln w="12700">
            <a:solidFill>
              <a:schemeClr val="tx1"/>
            </a:solidFill>
          </a:ln>
        </p:spPr>
      </p:pic>
      <p:pic>
        <p:nvPicPr>
          <p:cNvPr id="8" name="Picture 2">
            <a:extLst>
              <a:ext uri="{FF2B5EF4-FFF2-40B4-BE49-F238E27FC236}">
                <a16:creationId xmlns:a16="http://schemas.microsoft.com/office/drawing/2014/main" id="{AB2D2E26-8130-9827-FF1F-DB84A08EEF0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2397"/>
            <a:ext cx="12192000" cy="46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8202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C40"/>
        </a:solidFill>
        <a:effectLst/>
      </p:bgPr>
    </p:bg>
    <p:spTree>
      <p:nvGrpSpPr>
        <p:cNvPr id="1" name="">
          <a:extLst>
            <a:ext uri="{FF2B5EF4-FFF2-40B4-BE49-F238E27FC236}">
              <a16:creationId xmlns:a16="http://schemas.microsoft.com/office/drawing/2014/main" id="{FF713A95-DCF0-9F31-F455-6DFE8D7BE73B}"/>
            </a:ext>
          </a:extLst>
        </p:cNvPr>
        <p:cNvGrpSpPr/>
        <p:nvPr/>
      </p:nvGrpSpPr>
      <p:grpSpPr>
        <a:xfrm>
          <a:off x="0" y="0"/>
          <a:ext cx="0" cy="0"/>
          <a:chOff x="0" y="0"/>
          <a:chExt cx="0" cy="0"/>
        </a:xfrm>
      </p:grpSpPr>
    </p:spTree>
    <p:extLst>
      <p:ext uri="{BB962C8B-B14F-4D97-AF65-F5344CB8AC3E}">
        <p14:creationId xmlns:p14="http://schemas.microsoft.com/office/powerpoint/2010/main" val="20934383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Qualcomm Corporate Confidential Template - 2024">
  <a:themeElements>
    <a:clrScheme name="Qualcomm Masterbrand Template 1">
      <a:dk1>
        <a:srgbClr val="000000"/>
      </a:dk1>
      <a:lt1>
        <a:srgbClr val="FFFFFF"/>
      </a:lt1>
      <a:dk2>
        <a:srgbClr val="020B3F"/>
      </a:dk2>
      <a:lt2>
        <a:srgbClr val="EFF1F5"/>
      </a:lt2>
      <a:accent1>
        <a:srgbClr val="2A2AEA"/>
      </a:accent1>
      <a:accent2>
        <a:srgbClr val="000C3F"/>
      </a:accent2>
      <a:accent3>
        <a:srgbClr val="010101"/>
      </a:accent3>
      <a:accent4>
        <a:srgbClr val="833AFF"/>
      </a:accent4>
      <a:accent5>
        <a:srgbClr val="F5EF32"/>
      </a:accent5>
      <a:accent6>
        <a:srgbClr val="D3D7E3"/>
      </a:accent6>
      <a:hlink>
        <a:srgbClr val="3253DC"/>
      </a:hlink>
      <a:folHlink>
        <a:srgbClr val="7BA0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lnSpc>
            <a:spcPct val="96000"/>
          </a:lnSpc>
          <a:defRPr dirty="0" err="1">
            <a:solidFill>
              <a:schemeClr val="bg1"/>
            </a:solidFill>
            <a:latin typeface="Microsoft Sans Serif"/>
            <a:cs typeface="Microsoft Sans Serif"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olidFill>
            <a:schemeClr val="tx2"/>
          </a:solidFill>
          <a:round/>
          <a:headEnd type="none" w="med" len="sm"/>
          <a:tailEnd type="none" w="sm" len="sm"/>
        </a:ln>
      </a:spPr>
      <a:bodyPr/>
      <a:lstStyle/>
      <a:style>
        <a:lnRef idx="1">
          <a:schemeClr val="accent1"/>
        </a:lnRef>
        <a:fillRef idx="0">
          <a:schemeClr val="accent1"/>
        </a:fillRef>
        <a:effectRef idx="0">
          <a:schemeClr val="accent1"/>
        </a:effectRef>
        <a:fontRef idx="minor">
          <a:schemeClr val="tx1"/>
        </a:fontRef>
      </a:style>
    </a:lnDef>
    <a:txDef>
      <a:spPr/>
      <a:bodyPr wrap="none" lIns="0" tIns="0" rIns="0" bIns="0" rtlCol="0">
        <a:spAutoFit/>
      </a:bodyPr>
      <a:lstStyle>
        <a:defPPr algn="l">
          <a:lnSpc>
            <a:spcPct val="96000"/>
          </a:lnSpc>
          <a:defRPr sz="1600" dirty="0" smtClean="0">
            <a:solidFill>
              <a:srgbClr val="000000"/>
            </a:solidFill>
            <a:latin typeface="Aptos" panose="020B0004020202020204" pitchFamily="34" charset="0"/>
            <a:cs typeface="Microsoft Sans Serif" panose="020B0604020202020204" pitchFamily="34" charset="0"/>
          </a:defRPr>
        </a:defPPr>
      </a:lstStyle>
    </a:txDef>
  </a:objectDefaults>
  <a:extraClrSchemeLst/>
  <a:extLst>
    <a:ext uri="{05A4C25C-085E-4340-85A3-A5531E510DB2}">
      <thm15:themeFamily xmlns:thm15="http://schemas.microsoft.com/office/thememl/2012/main" name="Presentation7" id="{CAC659B8-96AC-EA44-A98D-3E998732ED35}" vid="{2340EF75-3B80-4A4F-96AD-26166B4C1719}"/>
    </a:ext>
  </a:extLst>
</a:theme>
</file>

<file path=ppt/theme/theme2.xml><?xml version="1.0" encoding="utf-8"?>
<a:theme xmlns:a="http://schemas.openxmlformats.org/drawingml/2006/main" name="Snapdragon Template">
  <a:themeElements>
    <a:clrScheme name="Snapdragon Template 4">
      <a:dk1>
        <a:srgbClr val="3E4D63"/>
      </a:dk1>
      <a:lt1>
        <a:srgbClr val="FFFFFF"/>
      </a:lt1>
      <a:dk2>
        <a:srgbClr val="000000"/>
      </a:dk2>
      <a:lt2>
        <a:srgbClr val="F7F7F7"/>
      </a:lt2>
      <a:accent1>
        <a:srgbClr val="E71124"/>
      </a:accent1>
      <a:accent2>
        <a:srgbClr val="92001D"/>
      </a:accent2>
      <a:accent3>
        <a:srgbClr val="180061"/>
      </a:accent3>
      <a:accent4>
        <a:srgbClr val="3401AB"/>
      </a:accent4>
      <a:accent5>
        <a:srgbClr val="6614B9"/>
      </a:accent5>
      <a:accent6>
        <a:srgbClr val="8E38B9"/>
      </a:accent6>
      <a:hlink>
        <a:srgbClr val="E71124"/>
      </a:hlink>
      <a:folHlink>
        <a:srgbClr val="93001D"/>
      </a:folHlink>
    </a:clrScheme>
    <a:fontScheme name="Office">
      <a:majorFont>
        <a:latin typeface="Microsoft Sans Serif"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icrosoft Sans Serif"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Chip Gold">
      <a:srgbClr val="FFC032"/>
    </a:custClr>
  </a:custClrLst>
  <a:extLst>
    <a:ext uri="{05A4C25C-085E-4340-85A3-A5531E510DB2}">
      <thm15:themeFamily xmlns:thm15="http://schemas.microsoft.com/office/thememl/2012/main" name="Presentation7" id="{CAC659B8-96AC-EA44-A98D-3E998732ED35}" vid="{E4F4F9E1-2761-8F4E-8079-3C10707D0219}"/>
    </a:ext>
  </a:extLst>
</a:theme>
</file>

<file path=ppt/theme/theme3.xml><?xml version="1.0" encoding="utf-8"?>
<a:theme xmlns:a="http://schemas.openxmlformats.org/drawingml/2006/main" name="Qualcomm Executive External">
  <a:themeElements>
    <a:clrScheme name="Custom 214">
      <a:dk1>
        <a:srgbClr val="13171F"/>
      </a:dk1>
      <a:lt1>
        <a:srgbClr val="F7F8FA"/>
      </a:lt1>
      <a:dk2>
        <a:srgbClr val="0E283C"/>
      </a:dk2>
      <a:lt2>
        <a:srgbClr val="E04F4F"/>
      </a:lt2>
      <a:accent1>
        <a:srgbClr val="2853DC"/>
      </a:accent1>
      <a:accent2>
        <a:srgbClr val="7BA0FF"/>
      </a:accent2>
      <a:accent3>
        <a:srgbClr val="39A3B5"/>
      </a:accent3>
      <a:accent4>
        <a:srgbClr val="82CBD7"/>
      </a:accent4>
      <a:accent5>
        <a:srgbClr val="445776"/>
      </a:accent5>
      <a:accent6>
        <a:srgbClr val="ACBACF"/>
      </a:accent6>
      <a:hlink>
        <a:srgbClr val="3253DC"/>
      </a:hlink>
      <a:folHlink>
        <a:srgbClr val="7BA0FF"/>
      </a:folHlink>
    </a:clrScheme>
    <a:fontScheme name="Qualcomm">
      <a:majorFont>
        <a:latin typeface="Microsoft Sans Serif"/>
        <a:ea typeface=""/>
        <a:cs typeface=""/>
      </a:majorFont>
      <a:minorFont>
        <a:latin typeface="Microsoft Sans Serif"/>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lnSpc>
            <a:spcPct val="96000"/>
          </a:lnSpc>
          <a:defRPr dirty="0" err="1">
            <a:solidFill>
              <a:schemeClr val="bg1"/>
            </a:solidFill>
            <a:latin typeface="Microsoft Sans Serif"/>
            <a:cs typeface="Microsoft Sans Serif"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olidFill>
            <a:schemeClr val="accent6">
              <a:lumMod val="60000"/>
              <a:lumOff val="40000"/>
            </a:schemeClr>
          </a:solidFill>
          <a:round/>
          <a:headEnd type="none" w="sm" len="sm"/>
          <a:tailEnd type="none" w="sm" len="sm"/>
        </a:ln>
      </a:spPr>
      <a:bodyPr/>
      <a:lstStyle/>
      <a:style>
        <a:lnRef idx="1">
          <a:schemeClr val="accent1"/>
        </a:lnRef>
        <a:fillRef idx="0">
          <a:schemeClr val="accent1"/>
        </a:fillRef>
        <a:effectRef idx="0">
          <a:schemeClr val="accent1"/>
        </a:effectRef>
        <a:fontRef idx="minor">
          <a:schemeClr val="tx1"/>
        </a:fontRef>
      </a:style>
    </a:lnDef>
    <a:txDef>
      <a:spPr/>
      <a:bodyPr wrap="square" lIns="0" tIns="0" rIns="0" bIns="0" rtlCol="0">
        <a:spAutoFit/>
      </a:bodyPr>
      <a:lstStyle>
        <a:defPPr algn="l">
          <a:lnSpc>
            <a:spcPct val="96000"/>
          </a:lnSpc>
          <a:defRPr sz="1600" dirty="0" smtClean="0">
            <a:solidFill>
              <a:schemeClr val="tx2"/>
            </a:solidFill>
            <a:latin typeface="Microsoft Sans Serif"/>
            <a:cs typeface="Microsoft Sans Serif" panose="020B0604020202020204" pitchFamily="34" charset="0"/>
          </a:defRPr>
        </a:defPPr>
      </a:lstStyle>
    </a:txDef>
  </a:objectDefaults>
  <a:extraClrSchemeLst/>
  <a:extLst>
    <a:ext uri="{05A4C25C-085E-4340-85A3-A5531E510DB2}">
      <thm15:themeFamily xmlns:thm15="http://schemas.microsoft.com/office/thememl/2012/main" name="QC_16x9_Public_Template_Nov2019" id="{901E9F88-CC1D-CD45-8BC6-A2C2CE7A9AF8}" vid="{2D62E465-8D86-A648-A219-742F0A440BC4}"/>
    </a:ext>
  </a:extLst>
</a:theme>
</file>

<file path=ppt/theme/theme4.xml><?xml version="1.0" encoding="utf-8"?>
<a:theme xmlns:a="http://schemas.openxmlformats.org/drawingml/2006/main" name="Office Theme">
  <a:themeElements>
    <a:clrScheme name="Qualcomm 2019">
      <a:dk1>
        <a:srgbClr val="0E2C3A"/>
      </a:dk1>
      <a:lt1>
        <a:srgbClr val="F8F9FA"/>
      </a:lt1>
      <a:dk2>
        <a:srgbClr val="664C81"/>
      </a:dk2>
      <a:lt2>
        <a:srgbClr val="E04F4F"/>
      </a:lt2>
      <a:accent1>
        <a:srgbClr val="3253DC"/>
      </a:accent1>
      <a:accent2>
        <a:srgbClr val="7BA0FF"/>
      </a:accent2>
      <a:accent3>
        <a:srgbClr val="3BA9BB"/>
      </a:accent3>
      <a:accent4>
        <a:srgbClr val="86CDD9"/>
      </a:accent4>
      <a:accent5>
        <a:srgbClr val="4B5A75"/>
      </a:accent5>
      <a:accent6>
        <a:srgbClr val="B1BBCD"/>
      </a:accent6>
      <a:hlink>
        <a:srgbClr val="3253DC"/>
      </a:hlink>
      <a:folHlink>
        <a:srgbClr val="7BA0FF"/>
      </a:folHlink>
    </a:clrScheme>
    <a:fontScheme name="Qualcomm 2019">
      <a:majorFont>
        <a:latin typeface="Microsoft Sans Serif"/>
        <a:ea typeface=""/>
        <a:cs typeface=""/>
      </a:majorFont>
      <a:minorFont>
        <a:latin typeface="Microsoft Sans Serif"/>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Qualcomm 2019">
      <a:dk1>
        <a:srgbClr val="0E2C3A"/>
      </a:dk1>
      <a:lt1>
        <a:srgbClr val="F8F9FA"/>
      </a:lt1>
      <a:dk2>
        <a:srgbClr val="664C81"/>
      </a:dk2>
      <a:lt2>
        <a:srgbClr val="E04F4F"/>
      </a:lt2>
      <a:accent1>
        <a:srgbClr val="3253DC"/>
      </a:accent1>
      <a:accent2>
        <a:srgbClr val="7BA0FF"/>
      </a:accent2>
      <a:accent3>
        <a:srgbClr val="3BA9BB"/>
      </a:accent3>
      <a:accent4>
        <a:srgbClr val="86CDD9"/>
      </a:accent4>
      <a:accent5>
        <a:srgbClr val="4B5A75"/>
      </a:accent5>
      <a:accent6>
        <a:srgbClr val="B1BBCD"/>
      </a:accent6>
      <a:hlink>
        <a:srgbClr val="3253DC"/>
      </a:hlink>
      <a:folHlink>
        <a:srgbClr val="7BA0FF"/>
      </a:folHlink>
    </a:clrScheme>
    <a:fontScheme name="Qualcomm 2019">
      <a:majorFont>
        <a:latin typeface="Microsoft Sans Serif"/>
        <a:ea typeface=""/>
        <a:cs typeface=""/>
      </a:majorFont>
      <a:minorFont>
        <a:latin typeface="Microsoft Sans Serif"/>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6927355-584f-4bc3-9b09-55987a89d7dc">
      <Terms xmlns="http://schemas.microsoft.com/office/infopath/2007/PartnerControls"/>
    </lcf76f155ced4ddcb4097134ff3c332f>
    <TaxCatchAll xmlns="815a20d1-38b0-43c4-8b87-0ea2d0614826" xsi:nil="true"/>
    <MediaLengthInSeconds xmlns="76927355-584f-4bc3-9b09-55987a89d7dc" xsi:nil="true"/>
    <SharedWithUsers xmlns="815a20d1-38b0-43c4-8b87-0ea2d0614826">
      <UserInfo>
        <DisplayName>Adam Hawes</DisplayName>
        <AccountId>71</AccountId>
        <AccountType/>
      </UserInfo>
      <UserInfo>
        <DisplayName>Brianna Spiegel</DisplayName>
        <AccountId>128</AccountId>
        <AccountType/>
      </UserInfo>
    </SharedWithUsers>
    <_ip_UnifiedCompliancePolicyUIAction xmlns="http://schemas.microsoft.com/sharepoint/v3" xsi:nil="true"/>
    <_ip_UnifiedCompliancePolicyProperties xmlns="http://schemas.microsoft.com/sharepoint/v3" xsi:nil="true"/>
    <_Flow_SignoffStatus xmlns="76927355-584f-4bc3-9b09-55987a89d7d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5462DE8F92A7542BFDC3C3834D85FF4" ma:contentTypeVersion="21" ma:contentTypeDescription="Create a new document." ma:contentTypeScope="" ma:versionID="6ab523ec50f7c14c0aa39b1ec8cdba3e">
  <xsd:schema xmlns:xsd="http://www.w3.org/2001/XMLSchema" xmlns:xs="http://www.w3.org/2001/XMLSchema" xmlns:p="http://schemas.microsoft.com/office/2006/metadata/properties" xmlns:ns1="http://schemas.microsoft.com/sharepoint/v3" xmlns:ns2="76927355-584f-4bc3-9b09-55987a89d7dc" xmlns:ns3="815a20d1-38b0-43c4-8b87-0ea2d0614826" targetNamespace="http://schemas.microsoft.com/office/2006/metadata/properties" ma:root="true" ma:fieldsID="f2b0a467021c2278bc9c20caa8094a43" ns1:_="" ns2:_="" ns3:_="">
    <xsd:import namespace="http://schemas.microsoft.com/sharepoint/v3"/>
    <xsd:import namespace="76927355-584f-4bc3-9b09-55987a89d7dc"/>
    <xsd:import namespace="815a20d1-38b0-43c4-8b87-0ea2d061482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1:_ip_UnifiedCompliancePolicyProperties" minOccurs="0"/>
                <xsd:element ref="ns1:_ip_UnifiedCompliancePolicyUIAc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6927355-584f-4bc3-9b09-55987a89d7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8205a03-f8b6-48f3-a9ba-ef58eb4c425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15a20d1-38b0-43c4-8b87-0ea2d0614826"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3d661564-115c-4c63-823c-0b9ceee11062}" ma:internalName="TaxCatchAll" ma:showField="CatchAllData" ma:web="815a20d1-38b0-43c4-8b87-0ea2d061482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7D8C63D-D057-408A-86CF-BECF5DCDB5CF}">
  <ds:schemaRefs>
    <ds:schemaRef ds:uri="http://schemas.microsoft.com/sharepoint/v3/contenttype/forms"/>
  </ds:schemaRefs>
</ds:datastoreItem>
</file>

<file path=customXml/itemProps2.xml><?xml version="1.0" encoding="utf-8"?>
<ds:datastoreItem xmlns:ds="http://schemas.openxmlformats.org/officeDocument/2006/customXml" ds:itemID="{6BA018B6-B4E7-4A79-BA06-8CC7AF35006A}">
  <ds:schemaRefs>
    <ds:schemaRef ds:uri="http://schemas.microsoft.com/sharepoint/v3"/>
    <ds:schemaRef ds:uri="http://purl.org/dc/elements/1.1/"/>
    <ds:schemaRef ds:uri="http://schemas.microsoft.com/office/infopath/2007/PartnerControls"/>
    <ds:schemaRef ds:uri="http://purl.org/dc/terms/"/>
    <ds:schemaRef ds:uri="http://schemas.microsoft.com/office/2006/metadata/properties"/>
    <ds:schemaRef ds:uri="http://www.w3.org/XML/1998/namespace"/>
    <ds:schemaRef ds:uri="http://schemas.microsoft.com/office/2006/documentManagement/types"/>
    <ds:schemaRef ds:uri="76927355-584f-4bc3-9b09-55987a89d7dc"/>
    <ds:schemaRef ds:uri="http://purl.org/dc/dcmitype/"/>
    <ds:schemaRef ds:uri="http://schemas.openxmlformats.org/package/2006/metadata/core-properties"/>
    <ds:schemaRef ds:uri="815a20d1-38b0-43c4-8b87-0ea2d0614826"/>
  </ds:schemaRefs>
</ds:datastoreItem>
</file>

<file path=customXml/itemProps3.xml><?xml version="1.0" encoding="utf-8"?>
<ds:datastoreItem xmlns:ds="http://schemas.openxmlformats.org/officeDocument/2006/customXml" ds:itemID="{6AE7EB28-D983-43FE-BF86-F4214AA66417}">
  <ds:schemaRefs>
    <ds:schemaRef ds:uri="76927355-584f-4bc3-9b09-55987a89d7dc"/>
    <ds:schemaRef ds:uri="815a20d1-38b0-43c4-8b87-0ea2d061482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08f6f869-1ed0-46b3-a227-1d3e52347e28}" enabled="1" method="Standard" siteId="{98e9ba89-e1a1-4e38-9007-8bdabc25de1d}" removed="0"/>
</clbl:labelList>
</file>

<file path=docProps/app.xml><?xml version="1.0" encoding="utf-8"?>
<Properties xmlns="http://schemas.openxmlformats.org/officeDocument/2006/extended-properties" xmlns:vt="http://schemas.openxmlformats.org/officeDocument/2006/docPropsVTypes">
  <Template>blank</Template>
  <TotalTime>17506</TotalTime>
  <Words>1143</Words>
  <Application>Microsoft Office PowerPoint</Application>
  <PresentationFormat>Widescreen</PresentationFormat>
  <Paragraphs>195</Paragraphs>
  <Slides>19</Slides>
  <Notes>1</Notes>
  <HiddenSlides>0</HiddenSlides>
  <MMClips>1</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19</vt:i4>
      </vt:variant>
    </vt:vector>
  </HeadingPairs>
  <TitlesOfParts>
    <vt:vector size="33" baseType="lpstr">
      <vt:lpstr>Alfabet</vt:lpstr>
      <vt:lpstr>Aparajita</vt:lpstr>
      <vt:lpstr>Aptos</vt:lpstr>
      <vt:lpstr>Aptos Display</vt:lpstr>
      <vt:lpstr>Arial</vt:lpstr>
      <vt:lpstr>Calibri</vt:lpstr>
      <vt:lpstr>Century Gothic</vt:lpstr>
      <vt:lpstr>Courier New</vt:lpstr>
      <vt:lpstr>Microsoft Sans Serif</vt:lpstr>
      <vt:lpstr>Stone Sans ITC TT-Semi</vt:lpstr>
      <vt:lpstr>Wingdings</vt:lpstr>
      <vt:lpstr>Qualcomm Corporate Confidential Template - 2024</vt:lpstr>
      <vt:lpstr>Snapdragon Template</vt:lpstr>
      <vt:lpstr>Qualcomm Executive External</vt:lpstr>
      <vt:lpstr>Demystifying Ray Tracing on Qualcomm® Adreno™ GPUs</vt:lpstr>
      <vt:lpstr>Acknowledgements </vt:lpstr>
      <vt:lpstr>PowerPoint Presentation</vt:lpstr>
      <vt:lpstr>PowerPoint Presentation</vt:lpstr>
      <vt:lpstr>PowerPoint Presentation</vt:lpstr>
      <vt:lpstr>PowerPoint Presentation</vt:lpstr>
      <vt:lpstr>Acceleration Structures </vt:lpstr>
      <vt:lpstr>PowerPoint Presentation</vt:lpstr>
      <vt:lpstr>PowerPoint Presentation</vt:lpstr>
      <vt:lpstr>PowerPoint Presentation</vt:lpstr>
      <vt:lpstr>Traversal </vt:lpstr>
      <vt:lpstr>PowerPoint Presentation</vt:lpstr>
      <vt:lpstr>PowerPoint Presentation</vt:lpstr>
      <vt:lpstr>PowerPoint Presentation</vt:lpstr>
      <vt:lpstr>PowerPoint Presentation</vt:lpstr>
      <vt:lpstr>Tools </vt:lpstr>
      <vt:lpstr>PowerPoint Presentation</vt:lpstr>
      <vt:lpstr>PowerPoint Presentation</vt:lpstr>
      <vt:lpstr>PowerPoint Presentation</vt:lpstr>
    </vt:vector>
  </TitlesOfParts>
  <Company>Qualcomm Incorporated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Aleksandra Krstic</dc:creator>
  <cp:lastModifiedBy>Aleksandra Krstic</cp:lastModifiedBy>
  <cp:revision>1</cp:revision>
  <cp:lastPrinted>2025-11-14T15:43:29Z</cp:lastPrinted>
  <dcterms:created xsi:type="dcterms:W3CDTF">2025-09-30T18:50:58Z</dcterms:created>
  <dcterms:modified xsi:type="dcterms:W3CDTF">2025-11-16T16:04:15Z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11556172</vt:lpwstr>
  </property>
  <property fmtid="{D5CDD505-2E9C-101B-9397-08002B2CF9AE}" pid="3" name="NXPowerLiteSettings">
    <vt:lpwstr>C980073804F000</vt:lpwstr>
  </property>
  <property fmtid="{D5CDD505-2E9C-101B-9397-08002B2CF9AE}" pid="4" name="NXPowerLiteVersion">
    <vt:lpwstr>D8.0.4</vt:lpwstr>
  </property>
  <property fmtid="{D5CDD505-2E9C-101B-9397-08002B2CF9AE}" pid="5" name="ContentTypeId">
    <vt:lpwstr>0x01010065462DE8F92A7542BFDC3C3834D85FF4</vt:lpwstr>
  </property>
  <property fmtid="{D5CDD505-2E9C-101B-9397-08002B2CF9AE}" pid="6" name="MediaServiceImageTags">
    <vt:lpwstr/>
  </property>
  <property fmtid="{D5CDD505-2E9C-101B-9397-08002B2CF9AE}" pid="7" name="xd_ProgID">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y fmtid="{D5CDD505-2E9C-101B-9397-08002B2CF9AE}" pid="13" name="Order">
    <vt:lpwstr>89697500.0000000</vt:lpwstr>
  </property>
</Properties>
</file>